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0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3" r:id="rId18"/>
    <p:sldId id="272" r:id="rId19"/>
    <p:sldId id="273" r:id="rId20"/>
    <p:sldId id="284" r:id="rId21"/>
    <p:sldId id="282" r:id="rId22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3B05D-B657-4550-A809-EB21EEB06723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F1463-D3D6-42E4-8F98-E0D0948E79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85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F1463-D3D6-42E4-8F98-E0D0948E79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022565-A277-4711-9BCD-5000F1C9336E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D50745-F019-40BB-B19D-D933CE29C7C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9A8A56-0485-41D6-918B-BB66BFA2847A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27FB8D-5429-4F88-A88F-5EDFC84BEE5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31A435-9B3D-43EC-83BD-0DC395EE260C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80EFD0-D273-4394-8FFD-51617DE62ED8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C4BB7C-1469-421E-BB08-DA963A8FEF85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C4BB7C-1469-421E-BB08-DA963A8FEF85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608ED2-7BC6-4FC7-86AA-CAF68C97B4B1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E6E676-85E8-4F0C-8EC2-AE7C01B15A9E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F1463-D3D6-42E4-8F98-E0D0948E790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E6E676-85E8-4F0C-8EC2-AE7C01B15A9E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E6B4CD-C096-4731-BAAA-1B2073DDDA4E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AD7BC0-AE79-4B63-9A69-AFF213EA9A41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671B23-9BCB-4F0F-9BB0-BF0411D772C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D1D68F-191C-4CB3-ABCA-1372202502F7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44AA21-4287-474C-96BA-E0D9A099C1F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E61CB7-C8A0-4245-9784-33400998B23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B9406F-B3AB-4C30-B824-1BF1B50F4A46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2152E0-65EE-4CB6-9B37-00ADB43B5FFE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610B5-AB31-4CFB-8E2D-94029070258D}" type="datetimeFigureOut">
              <a:rPr lang="en-US" smtClean="0"/>
              <a:pPr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376-378 #22-25, 61-64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3124200" cy="37716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600" dirty="0" smtClean="0"/>
              <a:t>22) a)(</a:t>
            </a:r>
            <a:r>
              <a:rPr lang="en-US" sz="2600" dirty="0" err="1" smtClean="0"/>
              <a:t>f+g</a:t>
            </a:r>
            <a:r>
              <a:rPr lang="en-US" sz="2600" dirty="0" smtClean="0"/>
              <a:t>)= 2x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+6</a:t>
            </a:r>
          </a:p>
          <a:p>
            <a:pPr>
              <a:buNone/>
            </a:pPr>
            <a:r>
              <a:rPr lang="en-US" sz="2600" dirty="0" smtClean="0"/>
              <a:t>b) (f-g)= -4x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-4</a:t>
            </a:r>
          </a:p>
          <a:p>
            <a:pPr>
              <a:buNone/>
            </a:pPr>
            <a:r>
              <a:rPr lang="en-US" sz="2600" dirty="0" smtClean="0"/>
              <a:t>c) (</a:t>
            </a:r>
            <a:r>
              <a:rPr lang="en-US" sz="2600" dirty="0" err="1" smtClean="0"/>
              <a:t>fg</a:t>
            </a:r>
            <a:r>
              <a:rPr lang="en-US" sz="2600" dirty="0" smtClean="0"/>
              <a:t>)= -3x</a:t>
            </a:r>
            <a:r>
              <a:rPr lang="en-US" sz="2600" baseline="30000" dirty="0" smtClean="0"/>
              <a:t>4</a:t>
            </a:r>
            <a:r>
              <a:rPr lang="en-US" sz="2600" dirty="0" smtClean="0"/>
              <a:t>-2x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+5</a:t>
            </a:r>
          </a:p>
          <a:p>
            <a:pPr>
              <a:buNone/>
            </a:pPr>
            <a:r>
              <a:rPr lang="en-US" sz="2600" dirty="0" smtClean="0"/>
              <a:t>d) (f/g)= (1-x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)/(3x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+5)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23) a)(</a:t>
            </a:r>
            <a:r>
              <a:rPr lang="en-US" sz="2600" dirty="0" err="1" smtClean="0"/>
              <a:t>f+g</a:t>
            </a:r>
            <a:r>
              <a:rPr lang="en-US" sz="2600" dirty="0" smtClean="0"/>
              <a:t>)= 3-2x</a:t>
            </a:r>
          </a:p>
          <a:p>
            <a:pPr>
              <a:buNone/>
            </a:pPr>
            <a:r>
              <a:rPr lang="en-US" sz="2600" dirty="0" smtClean="0"/>
              <a:t>b) (f-g)= 6x-3</a:t>
            </a:r>
          </a:p>
          <a:p>
            <a:pPr>
              <a:buNone/>
            </a:pPr>
            <a:r>
              <a:rPr lang="en-US" sz="2600" dirty="0" smtClean="0"/>
              <a:t>c) (</a:t>
            </a:r>
            <a:r>
              <a:rPr lang="en-US" sz="2600" dirty="0" err="1" smtClean="0"/>
              <a:t>fg</a:t>
            </a:r>
            <a:r>
              <a:rPr lang="en-US" sz="2600" dirty="0" smtClean="0"/>
              <a:t>)= 6x-8x</a:t>
            </a:r>
            <a:r>
              <a:rPr lang="en-US" sz="2600" baseline="30000" dirty="0" smtClean="0"/>
              <a:t>2</a:t>
            </a: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d) (f/g)= 2x/(3-4x); x≠3/4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324600" y="1333500"/>
            <a:ext cx="2362200" cy="37716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dirty="0" smtClean="0"/>
              <a:t>61) a) 3 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b) 4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62) a) 12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b) 56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63) a) 18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b) 23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64) a)1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b) 5</a:t>
            </a:r>
            <a:endParaRPr lang="en-US" sz="2400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3276600" y="1333500"/>
            <a:ext cx="32004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24) a)(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f+g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)= √x +3; x≥0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(f-g)= √x +3; x≥0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c) 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)= 3√x ; x≥0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d) (f/g)= √x/3; x≥0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25) a)(</a:t>
            </a:r>
            <a:r>
              <a:rPr lang="en-US" sz="2400" dirty="0" err="1" smtClean="0"/>
              <a:t>f+g</a:t>
            </a:r>
            <a:r>
              <a:rPr lang="en-US" sz="2400" dirty="0" smtClean="0"/>
              <a:t>)= (x+1)/(2x-4); x≠2</a:t>
            </a:r>
          </a:p>
          <a:p>
            <a:pPr>
              <a:buNone/>
            </a:pPr>
            <a:r>
              <a:rPr lang="en-US" sz="2400" dirty="0" smtClean="0"/>
              <a:t>b) (f-g)= (1-x)/(2x-4); x≠2</a:t>
            </a:r>
          </a:p>
          <a:p>
            <a:pPr>
              <a:buNone/>
            </a:pPr>
            <a:r>
              <a:rPr lang="en-US" sz="2400" dirty="0" smtClean="0"/>
              <a:t>c) (</a:t>
            </a:r>
            <a:r>
              <a:rPr lang="en-US" sz="2400" dirty="0" err="1" smtClean="0"/>
              <a:t>fg</a:t>
            </a:r>
            <a:r>
              <a:rPr lang="en-US" sz="2400" dirty="0" smtClean="0"/>
              <a:t>)= x/(2x-4)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; x≠2</a:t>
            </a:r>
          </a:p>
          <a:p>
            <a:pPr>
              <a:buNone/>
            </a:pPr>
            <a:r>
              <a:rPr lang="en-US" sz="2400" dirty="0" smtClean="0"/>
              <a:t>d) (f/g)= 1/x; x≠2; x≠0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057650" y="957262"/>
            <a:ext cx="1278732" cy="350045"/>
            <a:chOff x="4057650" y="957262"/>
            <a:chExt cx="1278732" cy="350045"/>
          </a:xfrm>
        </p:grpSpPr>
        <p:sp>
          <p:nvSpPr>
            <p:cNvPr id="2" name="SMARTInkAnnotation523"/>
            <p:cNvSpPr/>
            <p:nvPr/>
          </p:nvSpPr>
          <p:spPr>
            <a:xfrm>
              <a:off x="4057650" y="1008290"/>
              <a:ext cx="542926" cy="256152"/>
            </a:xfrm>
            <a:custGeom>
              <a:avLst/>
              <a:gdLst/>
              <a:ahLst/>
              <a:cxnLst/>
              <a:rect l="0" t="0" r="0" b="0"/>
              <a:pathLst>
                <a:path w="542926" h="256152">
                  <a:moveTo>
                    <a:pt x="0" y="170428"/>
                  </a:moveTo>
                  <a:lnTo>
                    <a:pt x="0" y="163579"/>
                  </a:lnTo>
                  <a:lnTo>
                    <a:pt x="7741" y="171031"/>
                  </a:lnTo>
                  <a:lnTo>
                    <a:pt x="13268" y="176554"/>
                  </a:lnTo>
                  <a:lnTo>
                    <a:pt x="15951" y="177120"/>
                  </a:lnTo>
                  <a:lnTo>
                    <a:pt x="17777" y="177270"/>
                  </a:lnTo>
                  <a:lnTo>
                    <a:pt x="19789" y="178165"/>
                  </a:lnTo>
                  <a:lnTo>
                    <a:pt x="24141" y="181275"/>
                  </a:lnTo>
                  <a:lnTo>
                    <a:pt x="25619" y="183216"/>
                  </a:lnTo>
                  <a:lnTo>
                    <a:pt x="26604" y="185303"/>
                  </a:lnTo>
                  <a:lnTo>
                    <a:pt x="27261" y="187489"/>
                  </a:lnTo>
                  <a:lnTo>
                    <a:pt x="30080" y="191327"/>
                  </a:lnTo>
                  <a:lnTo>
                    <a:pt x="34341" y="196267"/>
                  </a:lnTo>
                  <a:lnTo>
                    <a:pt x="39563" y="201942"/>
                  </a:lnTo>
                  <a:lnTo>
                    <a:pt x="43044" y="206518"/>
                  </a:lnTo>
                  <a:lnTo>
                    <a:pt x="48736" y="216752"/>
                  </a:lnTo>
                  <a:lnTo>
                    <a:pt x="52881" y="222238"/>
                  </a:lnTo>
                  <a:lnTo>
                    <a:pt x="55098" y="224018"/>
                  </a:lnTo>
                  <a:lnTo>
                    <a:pt x="57370" y="225205"/>
                  </a:lnTo>
                  <a:lnTo>
                    <a:pt x="59677" y="225996"/>
                  </a:lnTo>
                  <a:lnTo>
                    <a:pt x="64358" y="228992"/>
                  </a:lnTo>
                  <a:lnTo>
                    <a:pt x="66718" y="230902"/>
                  </a:lnTo>
                  <a:lnTo>
                    <a:pt x="68291" y="232969"/>
                  </a:lnTo>
                  <a:lnTo>
                    <a:pt x="69340" y="235141"/>
                  </a:lnTo>
                  <a:lnTo>
                    <a:pt x="70039" y="237382"/>
                  </a:lnTo>
                  <a:lnTo>
                    <a:pt x="71299" y="238877"/>
                  </a:lnTo>
                  <a:lnTo>
                    <a:pt x="72933" y="239873"/>
                  </a:lnTo>
                  <a:lnTo>
                    <a:pt x="77465" y="241472"/>
                  </a:lnTo>
                  <a:lnTo>
                    <a:pt x="84633" y="247982"/>
                  </a:lnTo>
                  <a:lnTo>
                    <a:pt x="84997" y="249118"/>
                  </a:lnTo>
                  <a:lnTo>
                    <a:pt x="85696" y="255832"/>
                  </a:lnTo>
                  <a:lnTo>
                    <a:pt x="92781" y="256151"/>
                  </a:lnTo>
                  <a:lnTo>
                    <a:pt x="92863" y="248878"/>
                  </a:lnTo>
                  <a:lnTo>
                    <a:pt x="92866" y="245511"/>
                  </a:lnTo>
                  <a:lnTo>
                    <a:pt x="92073" y="243502"/>
                  </a:lnTo>
                  <a:lnTo>
                    <a:pt x="89075" y="239154"/>
                  </a:lnTo>
                  <a:lnTo>
                    <a:pt x="88753" y="236883"/>
                  </a:lnTo>
                  <a:lnTo>
                    <a:pt x="89330" y="234575"/>
                  </a:lnTo>
                  <a:lnTo>
                    <a:pt x="91296" y="229894"/>
                  </a:lnTo>
                  <a:lnTo>
                    <a:pt x="92402" y="222003"/>
                  </a:lnTo>
                  <a:lnTo>
                    <a:pt x="92661" y="214252"/>
                  </a:lnTo>
                  <a:lnTo>
                    <a:pt x="92827" y="201251"/>
                  </a:lnTo>
                  <a:lnTo>
                    <a:pt x="92868" y="140768"/>
                  </a:lnTo>
                  <a:lnTo>
                    <a:pt x="94985" y="133169"/>
                  </a:lnTo>
                  <a:lnTo>
                    <a:pt x="97778" y="125293"/>
                  </a:lnTo>
                  <a:lnTo>
                    <a:pt x="99019" y="119148"/>
                  </a:lnTo>
                  <a:lnTo>
                    <a:pt x="101687" y="111654"/>
                  </a:lnTo>
                  <a:lnTo>
                    <a:pt x="103510" y="107433"/>
                  </a:lnTo>
                  <a:lnTo>
                    <a:pt x="104725" y="103031"/>
                  </a:lnTo>
                  <a:lnTo>
                    <a:pt x="105536" y="98509"/>
                  </a:lnTo>
                  <a:lnTo>
                    <a:pt x="106076" y="93907"/>
                  </a:lnTo>
                  <a:lnTo>
                    <a:pt x="108792" y="86677"/>
                  </a:lnTo>
                  <a:lnTo>
                    <a:pt x="110628" y="83638"/>
                  </a:lnTo>
                  <a:lnTo>
                    <a:pt x="112668" y="76028"/>
                  </a:lnTo>
                  <a:lnTo>
                    <a:pt x="113575" y="68147"/>
                  </a:lnTo>
                  <a:lnTo>
                    <a:pt x="113977" y="61999"/>
                  </a:lnTo>
                  <a:lnTo>
                    <a:pt x="114204" y="54076"/>
                  </a:lnTo>
                  <a:lnTo>
                    <a:pt x="115030" y="51585"/>
                  </a:lnTo>
                  <a:lnTo>
                    <a:pt x="119191" y="44287"/>
                  </a:lnTo>
                  <a:lnTo>
                    <a:pt x="120442" y="39488"/>
                  </a:lnTo>
                  <a:lnTo>
                    <a:pt x="121147" y="32324"/>
                  </a:lnTo>
                  <a:lnTo>
                    <a:pt x="121404" y="26065"/>
                  </a:lnTo>
                  <a:lnTo>
                    <a:pt x="121436" y="17734"/>
                  </a:lnTo>
                  <a:lnTo>
                    <a:pt x="122232" y="16245"/>
                  </a:lnTo>
                  <a:lnTo>
                    <a:pt x="123557" y="15252"/>
                  </a:lnTo>
                  <a:lnTo>
                    <a:pt x="125234" y="14590"/>
                  </a:lnTo>
                  <a:lnTo>
                    <a:pt x="126351" y="13355"/>
                  </a:lnTo>
                  <a:lnTo>
                    <a:pt x="127097" y="11738"/>
                  </a:lnTo>
                  <a:lnTo>
                    <a:pt x="127594" y="9866"/>
                  </a:lnTo>
                  <a:lnTo>
                    <a:pt x="128718" y="8618"/>
                  </a:lnTo>
                  <a:lnTo>
                    <a:pt x="130262" y="7786"/>
                  </a:lnTo>
                  <a:lnTo>
                    <a:pt x="134094" y="6862"/>
                  </a:lnTo>
                  <a:lnTo>
                    <a:pt x="138443" y="6451"/>
                  </a:lnTo>
                  <a:lnTo>
                    <a:pt x="140714" y="5547"/>
                  </a:lnTo>
                  <a:lnTo>
                    <a:pt x="147703" y="1277"/>
                  </a:lnTo>
                  <a:lnTo>
                    <a:pt x="152429" y="0"/>
                  </a:lnTo>
                  <a:lnTo>
                    <a:pt x="165642" y="1549"/>
                  </a:lnTo>
                  <a:lnTo>
                    <a:pt x="182362" y="4090"/>
                  </a:lnTo>
                  <a:lnTo>
                    <a:pt x="195085" y="5219"/>
                  </a:lnTo>
                  <a:lnTo>
                    <a:pt x="211173" y="9647"/>
                  </a:lnTo>
                  <a:lnTo>
                    <a:pt x="222202" y="12194"/>
                  </a:lnTo>
                  <a:lnTo>
                    <a:pt x="234289" y="12948"/>
                  </a:lnTo>
                  <a:lnTo>
                    <a:pt x="256711" y="13203"/>
                  </a:lnTo>
                  <a:lnTo>
                    <a:pt x="296877" y="13263"/>
                  </a:lnTo>
                  <a:lnTo>
                    <a:pt x="308952" y="15381"/>
                  </a:lnTo>
                  <a:lnTo>
                    <a:pt x="321461" y="18175"/>
                  </a:lnTo>
                  <a:lnTo>
                    <a:pt x="338223" y="19748"/>
                  </a:lnTo>
                  <a:lnTo>
                    <a:pt x="351140" y="20115"/>
                  </a:lnTo>
                  <a:lnTo>
                    <a:pt x="380252" y="20371"/>
                  </a:lnTo>
                  <a:lnTo>
                    <a:pt x="523454" y="20410"/>
                  </a:lnTo>
                  <a:lnTo>
                    <a:pt x="525182" y="21203"/>
                  </a:lnTo>
                  <a:lnTo>
                    <a:pt x="526334" y="22526"/>
                  </a:lnTo>
                  <a:lnTo>
                    <a:pt x="527101" y="24202"/>
                  </a:lnTo>
                  <a:lnTo>
                    <a:pt x="528407" y="25319"/>
                  </a:lnTo>
                  <a:lnTo>
                    <a:pt x="530071" y="26064"/>
                  </a:lnTo>
                  <a:lnTo>
                    <a:pt x="531974" y="26560"/>
                  </a:lnTo>
                  <a:lnTo>
                    <a:pt x="536206" y="29229"/>
                  </a:lnTo>
                  <a:lnTo>
                    <a:pt x="542925" y="346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524"/>
            <p:cNvSpPr/>
            <p:nvPr/>
          </p:nvSpPr>
          <p:spPr>
            <a:xfrm>
              <a:off x="4286544" y="1107281"/>
              <a:ext cx="185444" cy="150020"/>
            </a:xfrm>
            <a:custGeom>
              <a:avLst/>
              <a:gdLst/>
              <a:ahLst/>
              <a:cxnLst/>
              <a:rect l="0" t="0" r="0" b="0"/>
              <a:pathLst>
                <a:path w="185444" h="150020">
                  <a:moveTo>
                    <a:pt x="6849" y="0"/>
                  </a:moveTo>
                  <a:lnTo>
                    <a:pt x="0" y="0"/>
                  </a:lnTo>
                  <a:lnTo>
                    <a:pt x="3585" y="0"/>
                  </a:lnTo>
                  <a:lnTo>
                    <a:pt x="4673" y="794"/>
                  </a:lnTo>
                  <a:lnTo>
                    <a:pt x="5399" y="2116"/>
                  </a:lnTo>
                  <a:lnTo>
                    <a:pt x="5883" y="3792"/>
                  </a:lnTo>
                  <a:lnTo>
                    <a:pt x="8536" y="7771"/>
                  </a:lnTo>
                  <a:lnTo>
                    <a:pt x="12915" y="13000"/>
                  </a:lnTo>
                  <a:lnTo>
                    <a:pt x="15631" y="15832"/>
                  </a:lnTo>
                  <a:lnTo>
                    <a:pt x="23842" y="24117"/>
                  </a:lnTo>
                  <a:lnTo>
                    <a:pt x="26115" y="25603"/>
                  </a:lnTo>
                  <a:lnTo>
                    <a:pt x="30757" y="27254"/>
                  </a:lnTo>
                  <a:lnTo>
                    <a:pt x="35467" y="30104"/>
                  </a:lnTo>
                  <a:lnTo>
                    <a:pt x="40206" y="34017"/>
                  </a:lnTo>
                  <a:lnTo>
                    <a:pt x="44958" y="38402"/>
                  </a:lnTo>
                  <a:lnTo>
                    <a:pt x="47337" y="41476"/>
                  </a:lnTo>
                  <a:lnTo>
                    <a:pt x="49716" y="45113"/>
                  </a:lnTo>
                  <a:lnTo>
                    <a:pt x="52096" y="49125"/>
                  </a:lnTo>
                  <a:lnTo>
                    <a:pt x="55270" y="52594"/>
                  </a:lnTo>
                  <a:lnTo>
                    <a:pt x="58973" y="55700"/>
                  </a:lnTo>
                  <a:lnTo>
                    <a:pt x="63030" y="58564"/>
                  </a:lnTo>
                  <a:lnTo>
                    <a:pt x="66528" y="61268"/>
                  </a:lnTo>
                  <a:lnTo>
                    <a:pt x="69654" y="63864"/>
                  </a:lnTo>
                  <a:lnTo>
                    <a:pt x="72532" y="66388"/>
                  </a:lnTo>
                  <a:lnTo>
                    <a:pt x="75244" y="68865"/>
                  </a:lnTo>
                  <a:lnTo>
                    <a:pt x="80374" y="73734"/>
                  </a:lnTo>
                  <a:lnTo>
                    <a:pt x="116297" y="109449"/>
                  </a:lnTo>
                  <a:lnTo>
                    <a:pt x="119502" y="111860"/>
                  </a:lnTo>
                  <a:lnTo>
                    <a:pt x="123226" y="114261"/>
                  </a:lnTo>
                  <a:lnTo>
                    <a:pt x="127296" y="116655"/>
                  </a:lnTo>
                  <a:lnTo>
                    <a:pt x="130803" y="119045"/>
                  </a:lnTo>
                  <a:lnTo>
                    <a:pt x="133935" y="121432"/>
                  </a:lnTo>
                  <a:lnTo>
                    <a:pt x="136817" y="123817"/>
                  </a:lnTo>
                  <a:lnTo>
                    <a:pt x="139532" y="126201"/>
                  </a:lnTo>
                  <a:lnTo>
                    <a:pt x="142136" y="128584"/>
                  </a:lnTo>
                  <a:lnTo>
                    <a:pt x="147146" y="133348"/>
                  </a:lnTo>
                  <a:lnTo>
                    <a:pt x="152018" y="138112"/>
                  </a:lnTo>
                  <a:lnTo>
                    <a:pt x="154428" y="139699"/>
                  </a:lnTo>
                  <a:lnTo>
                    <a:pt x="159224" y="141463"/>
                  </a:lnTo>
                  <a:lnTo>
                    <a:pt x="160819" y="142728"/>
                  </a:lnTo>
                  <a:lnTo>
                    <a:pt x="161884" y="144364"/>
                  </a:lnTo>
                  <a:lnTo>
                    <a:pt x="162593" y="146249"/>
                  </a:lnTo>
                  <a:lnTo>
                    <a:pt x="163860" y="147505"/>
                  </a:lnTo>
                  <a:lnTo>
                    <a:pt x="165498" y="148343"/>
                  </a:lnTo>
                  <a:lnTo>
                    <a:pt x="170038" y="149688"/>
                  </a:lnTo>
                  <a:lnTo>
                    <a:pt x="174617" y="149921"/>
                  </a:lnTo>
                  <a:lnTo>
                    <a:pt x="180272" y="150015"/>
                  </a:lnTo>
                  <a:lnTo>
                    <a:pt x="185443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25"/>
            <p:cNvSpPr/>
            <p:nvPr/>
          </p:nvSpPr>
          <p:spPr>
            <a:xfrm>
              <a:off x="4271962" y="1092993"/>
              <a:ext cx="178595" cy="150020"/>
            </a:xfrm>
            <a:custGeom>
              <a:avLst/>
              <a:gdLst/>
              <a:ahLst/>
              <a:cxnLst/>
              <a:rect l="0" t="0" r="0" b="0"/>
              <a:pathLst>
                <a:path w="178595" h="150020">
                  <a:moveTo>
                    <a:pt x="178594" y="0"/>
                  </a:moveTo>
                  <a:lnTo>
                    <a:pt x="174802" y="3793"/>
                  </a:lnTo>
                  <a:lnTo>
                    <a:pt x="172891" y="4910"/>
                  </a:lnTo>
                  <a:lnTo>
                    <a:pt x="168651" y="6151"/>
                  </a:lnTo>
                  <a:lnTo>
                    <a:pt x="164121" y="8819"/>
                  </a:lnTo>
                  <a:lnTo>
                    <a:pt x="161801" y="10642"/>
                  </a:lnTo>
                  <a:lnTo>
                    <a:pt x="160255" y="12651"/>
                  </a:lnTo>
                  <a:lnTo>
                    <a:pt x="159224" y="14784"/>
                  </a:lnTo>
                  <a:lnTo>
                    <a:pt x="158537" y="17000"/>
                  </a:lnTo>
                  <a:lnTo>
                    <a:pt x="156492" y="19271"/>
                  </a:lnTo>
                  <a:lnTo>
                    <a:pt x="153540" y="21579"/>
                  </a:lnTo>
                  <a:lnTo>
                    <a:pt x="149985" y="23911"/>
                  </a:lnTo>
                  <a:lnTo>
                    <a:pt x="146027" y="27053"/>
                  </a:lnTo>
                  <a:lnTo>
                    <a:pt x="141801" y="30736"/>
                  </a:lnTo>
                  <a:lnTo>
                    <a:pt x="133667" y="38267"/>
                  </a:lnTo>
                  <a:lnTo>
                    <a:pt x="127406" y="44260"/>
                  </a:lnTo>
                  <a:lnTo>
                    <a:pt x="123037" y="47763"/>
                  </a:lnTo>
                  <a:lnTo>
                    <a:pt x="117744" y="51686"/>
                  </a:lnTo>
                  <a:lnTo>
                    <a:pt x="111833" y="55888"/>
                  </a:lnTo>
                  <a:lnTo>
                    <a:pt x="106306" y="59484"/>
                  </a:lnTo>
                  <a:lnTo>
                    <a:pt x="101033" y="62675"/>
                  </a:lnTo>
                  <a:lnTo>
                    <a:pt x="95931" y="65596"/>
                  </a:lnTo>
                  <a:lnTo>
                    <a:pt x="91735" y="69131"/>
                  </a:lnTo>
                  <a:lnTo>
                    <a:pt x="88144" y="73075"/>
                  </a:lnTo>
                  <a:lnTo>
                    <a:pt x="84957" y="77292"/>
                  </a:lnTo>
                  <a:lnTo>
                    <a:pt x="81244" y="80897"/>
                  </a:lnTo>
                  <a:lnTo>
                    <a:pt x="77182" y="84094"/>
                  </a:lnTo>
                  <a:lnTo>
                    <a:pt x="72885" y="87019"/>
                  </a:lnTo>
                  <a:lnTo>
                    <a:pt x="68434" y="90556"/>
                  </a:lnTo>
                  <a:lnTo>
                    <a:pt x="63879" y="94502"/>
                  </a:lnTo>
                  <a:lnTo>
                    <a:pt x="55378" y="102326"/>
                  </a:lnTo>
                  <a:lnTo>
                    <a:pt x="48954" y="108449"/>
                  </a:lnTo>
                  <a:lnTo>
                    <a:pt x="45336" y="111193"/>
                  </a:lnTo>
                  <a:lnTo>
                    <a:pt x="41337" y="113816"/>
                  </a:lnTo>
                  <a:lnTo>
                    <a:pt x="37083" y="116359"/>
                  </a:lnTo>
                  <a:lnTo>
                    <a:pt x="33453" y="118848"/>
                  </a:lnTo>
                  <a:lnTo>
                    <a:pt x="30240" y="121301"/>
                  </a:lnTo>
                  <a:lnTo>
                    <a:pt x="27303" y="123730"/>
                  </a:lnTo>
                  <a:lnTo>
                    <a:pt x="24552" y="126143"/>
                  </a:lnTo>
                  <a:lnTo>
                    <a:pt x="21924" y="128545"/>
                  </a:lnTo>
                  <a:lnTo>
                    <a:pt x="19379" y="130941"/>
                  </a:lnTo>
                  <a:lnTo>
                    <a:pt x="17682" y="133331"/>
                  </a:lnTo>
                  <a:lnTo>
                    <a:pt x="16551" y="135719"/>
                  </a:lnTo>
                  <a:lnTo>
                    <a:pt x="15796" y="138104"/>
                  </a:lnTo>
                  <a:lnTo>
                    <a:pt x="14500" y="139695"/>
                  </a:lnTo>
                  <a:lnTo>
                    <a:pt x="12841" y="140755"/>
                  </a:lnTo>
                  <a:lnTo>
                    <a:pt x="10942" y="141462"/>
                  </a:lnTo>
                  <a:lnTo>
                    <a:pt x="9676" y="142727"/>
                  </a:lnTo>
                  <a:lnTo>
                    <a:pt x="8832" y="144364"/>
                  </a:lnTo>
                  <a:lnTo>
                    <a:pt x="8269" y="146249"/>
                  </a:lnTo>
                  <a:lnTo>
                    <a:pt x="7101" y="147505"/>
                  </a:lnTo>
                  <a:lnTo>
                    <a:pt x="5528" y="148343"/>
                  </a:lnTo>
                  <a:lnTo>
                    <a:pt x="0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26"/>
            <p:cNvSpPr/>
            <p:nvPr/>
          </p:nvSpPr>
          <p:spPr>
            <a:xfrm>
              <a:off x="4672012" y="1164431"/>
              <a:ext cx="107157" cy="1"/>
            </a:xfrm>
            <a:custGeom>
              <a:avLst/>
              <a:gdLst/>
              <a:ahLst/>
              <a:cxnLst/>
              <a:rect l="0" t="0" r="0" b="0"/>
              <a:pathLst>
                <a:path w="107157" h="1">
                  <a:moveTo>
                    <a:pt x="0" y="0"/>
                  </a:move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27"/>
            <p:cNvSpPr/>
            <p:nvPr/>
          </p:nvSpPr>
          <p:spPr>
            <a:xfrm>
              <a:off x="4629150" y="1228725"/>
              <a:ext cx="164307" cy="13295"/>
            </a:xfrm>
            <a:custGeom>
              <a:avLst/>
              <a:gdLst/>
              <a:ahLst/>
              <a:cxnLst/>
              <a:rect l="0" t="0" r="0" b="0"/>
              <a:pathLst>
                <a:path w="164307" h="13295">
                  <a:moveTo>
                    <a:pt x="0" y="7143"/>
                  </a:moveTo>
                  <a:lnTo>
                    <a:pt x="37203" y="7143"/>
                  </a:lnTo>
                  <a:lnTo>
                    <a:pt x="40677" y="7937"/>
                  </a:lnTo>
                  <a:lnTo>
                    <a:pt x="44580" y="9260"/>
                  </a:lnTo>
                  <a:lnTo>
                    <a:pt x="48771" y="10936"/>
                  </a:lnTo>
                  <a:lnTo>
                    <a:pt x="52357" y="12053"/>
                  </a:lnTo>
                  <a:lnTo>
                    <a:pt x="55542" y="12798"/>
                  </a:lnTo>
                  <a:lnTo>
                    <a:pt x="58459" y="13294"/>
                  </a:lnTo>
                  <a:lnTo>
                    <a:pt x="61991" y="12831"/>
                  </a:lnTo>
                  <a:lnTo>
                    <a:pt x="65934" y="11729"/>
                  </a:lnTo>
                  <a:lnTo>
                    <a:pt x="70149" y="10200"/>
                  </a:lnTo>
                  <a:lnTo>
                    <a:pt x="74547" y="9181"/>
                  </a:lnTo>
                  <a:lnTo>
                    <a:pt x="79067" y="8502"/>
                  </a:lnTo>
                  <a:lnTo>
                    <a:pt x="83667" y="8049"/>
                  </a:lnTo>
                  <a:lnTo>
                    <a:pt x="87528" y="7747"/>
                  </a:lnTo>
                  <a:lnTo>
                    <a:pt x="90896" y="7546"/>
                  </a:lnTo>
                  <a:lnTo>
                    <a:pt x="93934" y="7412"/>
                  </a:lnTo>
                  <a:lnTo>
                    <a:pt x="101544" y="7262"/>
                  </a:lnTo>
                  <a:lnTo>
                    <a:pt x="158455" y="7144"/>
                  </a:lnTo>
                  <a:lnTo>
                    <a:pt x="160405" y="6350"/>
                  </a:lnTo>
                  <a:lnTo>
                    <a:pt x="161705" y="5027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28"/>
            <p:cNvSpPr/>
            <p:nvPr/>
          </p:nvSpPr>
          <p:spPr>
            <a:xfrm>
              <a:off x="4893468" y="1107281"/>
              <a:ext cx="171451" cy="200026"/>
            </a:xfrm>
            <a:custGeom>
              <a:avLst/>
              <a:gdLst/>
              <a:ahLst/>
              <a:cxnLst/>
              <a:rect l="0" t="0" r="0" b="0"/>
              <a:pathLst>
                <a:path w="171451" h="200026">
                  <a:moveTo>
                    <a:pt x="0" y="0"/>
                  </a:moveTo>
                  <a:lnTo>
                    <a:pt x="6151" y="6151"/>
                  </a:lnTo>
                  <a:lnTo>
                    <a:pt x="6703" y="8819"/>
                  </a:lnTo>
                  <a:lnTo>
                    <a:pt x="6850" y="10642"/>
                  </a:lnTo>
                  <a:lnTo>
                    <a:pt x="7742" y="12651"/>
                  </a:lnTo>
                  <a:lnTo>
                    <a:pt x="10850" y="16999"/>
                  </a:lnTo>
                  <a:lnTo>
                    <a:pt x="12789" y="18477"/>
                  </a:lnTo>
                  <a:lnTo>
                    <a:pt x="14876" y="19461"/>
                  </a:lnTo>
                  <a:lnTo>
                    <a:pt x="17062" y="20118"/>
                  </a:lnTo>
                  <a:lnTo>
                    <a:pt x="21606" y="22964"/>
                  </a:lnTo>
                  <a:lnTo>
                    <a:pt x="23929" y="24834"/>
                  </a:lnTo>
                  <a:lnTo>
                    <a:pt x="26272" y="27669"/>
                  </a:lnTo>
                  <a:lnTo>
                    <a:pt x="28627" y="31146"/>
                  </a:lnTo>
                  <a:lnTo>
                    <a:pt x="30991" y="35051"/>
                  </a:lnTo>
                  <a:lnTo>
                    <a:pt x="32567" y="38449"/>
                  </a:lnTo>
                  <a:lnTo>
                    <a:pt x="34318" y="44340"/>
                  </a:lnTo>
                  <a:lnTo>
                    <a:pt x="36373" y="47816"/>
                  </a:lnTo>
                  <a:lnTo>
                    <a:pt x="39330" y="51721"/>
                  </a:lnTo>
                  <a:lnTo>
                    <a:pt x="42889" y="55912"/>
                  </a:lnTo>
                  <a:lnTo>
                    <a:pt x="46055" y="59500"/>
                  </a:lnTo>
                  <a:lnTo>
                    <a:pt x="51690" y="65602"/>
                  </a:lnTo>
                  <a:lnTo>
                    <a:pt x="54304" y="69135"/>
                  </a:lnTo>
                  <a:lnTo>
                    <a:pt x="56840" y="73077"/>
                  </a:lnTo>
                  <a:lnTo>
                    <a:pt x="59325" y="77293"/>
                  </a:lnTo>
                  <a:lnTo>
                    <a:pt x="61775" y="80897"/>
                  </a:lnTo>
                  <a:lnTo>
                    <a:pt x="66614" y="87019"/>
                  </a:lnTo>
                  <a:lnTo>
                    <a:pt x="69015" y="90556"/>
                  </a:lnTo>
                  <a:lnTo>
                    <a:pt x="71411" y="94502"/>
                  </a:lnTo>
                  <a:lnTo>
                    <a:pt x="73801" y="98720"/>
                  </a:lnTo>
                  <a:lnTo>
                    <a:pt x="78574" y="107640"/>
                  </a:lnTo>
                  <a:lnTo>
                    <a:pt x="80957" y="112241"/>
                  </a:lnTo>
                  <a:lnTo>
                    <a:pt x="83340" y="116102"/>
                  </a:lnTo>
                  <a:lnTo>
                    <a:pt x="85723" y="119470"/>
                  </a:lnTo>
                  <a:lnTo>
                    <a:pt x="88105" y="122509"/>
                  </a:lnTo>
                  <a:lnTo>
                    <a:pt x="90487" y="126123"/>
                  </a:lnTo>
                  <a:lnTo>
                    <a:pt x="92869" y="130119"/>
                  </a:lnTo>
                  <a:lnTo>
                    <a:pt x="95250" y="134371"/>
                  </a:lnTo>
                  <a:lnTo>
                    <a:pt x="97631" y="137999"/>
                  </a:lnTo>
                  <a:lnTo>
                    <a:pt x="102394" y="144148"/>
                  </a:lnTo>
                  <a:lnTo>
                    <a:pt x="104775" y="147692"/>
                  </a:lnTo>
                  <a:lnTo>
                    <a:pt x="107157" y="151643"/>
                  </a:lnTo>
                  <a:lnTo>
                    <a:pt x="109538" y="155864"/>
                  </a:lnTo>
                  <a:lnTo>
                    <a:pt x="111919" y="159472"/>
                  </a:lnTo>
                  <a:lnTo>
                    <a:pt x="116682" y="165597"/>
                  </a:lnTo>
                  <a:lnTo>
                    <a:pt x="121444" y="170965"/>
                  </a:lnTo>
                  <a:lnTo>
                    <a:pt x="126207" y="175997"/>
                  </a:lnTo>
                  <a:lnTo>
                    <a:pt x="138113" y="188090"/>
                  </a:lnTo>
                  <a:lnTo>
                    <a:pt x="140494" y="189687"/>
                  </a:lnTo>
                  <a:lnTo>
                    <a:pt x="145257" y="191462"/>
                  </a:lnTo>
                  <a:lnTo>
                    <a:pt x="150019" y="194367"/>
                  </a:lnTo>
                  <a:lnTo>
                    <a:pt x="155752" y="198907"/>
                  </a:lnTo>
                  <a:lnTo>
                    <a:pt x="158652" y="199528"/>
                  </a:lnTo>
                  <a:lnTo>
                    <a:pt x="163190" y="199927"/>
                  </a:lnTo>
                  <a:lnTo>
                    <a:pt x="167768" y="199996"/>
                  </a:lnTo>
                  <a:lnTo>
                    <a:pt x="17145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29"/>
            <p:cNvSpPr/>
            <p:nvPr/>
          </p:nvSpPr>
          <p:spPr>
            <a:xfrm>
              <a:off x="4900612" y="1100137"/>
              <a:ext cx="157164" cy="156134"/>
            </a:xfrm>
            <a:custGeom>
              <a:avLst/>
              <a:gdLst/>
              <a:ahLst/>
              <a:cxnLst/>
              <a:rect l="0" t="0" r="0" b="0"/>
              <a:pathLst>
                <a:path w="157164" h="156134">
                  <a:moveTo>
                    <a:pt x="157163" y="0"/>
                  </a:moveTo>
                  <a:lnTo>
                    <a:pt x="157163" y="3792"/>
                  </a:lnTo>
                  <a:lnTo>
                    <a:pt x="156369" y="4910"/>
                  </a:lnTo>
                  <a:lnTo>
                    <a:pt x="155046" y="5654"/>
                  </a:lnTo>
                  <a:lnTo>
                    <a:pt x="153371" y="6151"/>
                  </a:lnTo>
                  <a:lnTo>
                    <a:pt x="149392" y="8819"/>
                  </a:lnTo>
                  <a:lnTo>
                    <a:pt x="144978" y="12651"/>
                  </a:lnTo>
                  <a:lnTo>
                    <a:pt x="140370" y="17000"/>
                  </a:lnTo>
                  <a:lnTo>
                    <a:pt x="138030" y="20064"/>
                  </a:lnTo>
                  <a:lnTo>
                    <a:pt x="135677" y="23695"/>
                  </a:lnTo>
                  <a:lnTo>
                    <a:pt x="133314" y="27703"/>
                  </a:lnTo>
                  <a:lnTo>
                    <a:pt x="130151" y="31169"/>
                  </a:lnTo>
                  <a:lnTo>
                    <a:pt x="126455" y="34273"/>
                  </a:lnTo>
                  <a:lnTo>
                    <a:pt x="122403" y="37136"/>
                  </a:lnTo>
                  <a:lnTo>
                    <a:pt x="118908" y="40632"/>
                  </a:lnTo>
                  <a:lnTo>
                    <a:pt x="115784" y="44551"/>
                  </a:lnTo>
                  <a:lnTo>
                    <a:pt x="112909" y="48751"/>
                  </a:lnTo>
                  <a:lnTo>
                    <a:pt x="109403" y="53138"/>
                  </a:lnTo>
                  <a:lnTo>
                    <a:pt x="105480" y="57650"/>
                  </a:lnTo>
                  <a:lnTo>
                    <a:pt x="101276" y="62246"/>
                  </a:lnTo>
                  <a:lnTo>
                    <a:pt x="92372" y="71586"/>
                  </a:lnTo>
                  <a:lnTo>
                    <a:pt x="87775" y="76299"/>
                  </a:lnTo>
                  <a:lnTo>
                    <a:pt x="83123" y="80235"/>
                  </a:lnTo>
                  <a:lnTo>
                    <a:pt x="78434" y="83652"/>
                  </a:lnTo>
                  <a:lnTo>
                    <a:pt x="73720" y="86725"/>
                  </a:lnTo>
                  <a:lnTo>
                    <a:pt x="69785" y="90360"/>
                  </a:lnTo>
                  <a:lnTo>
                    <a:pt x="66367" y="94371"/>
                  </a:lnTo>
                  <a:lnTo>
                    <a:pt x="63295" y="98633"/>
                  </a:lnTo>
                  <a:lnTo>
                    <a:pt x="59659" y="103062"/>
                  </a:lnTo>
                  <a:lnTo>
                    <a:pt x="55648" y="107602"/>
                  </a:lnTo>
                  <a:lnTo>
                    <a:pt x="51386" y="112216"/>
                  </a:lnTo>
                  <a:lnTo>
                    <a:pt x="46957" y="116085"/>
                  </a:lnTo>
                  <a:lnTo>
                    <a:pt x="42417" y="119459"/>
                  </a:lnTo>
                  <a:lnTo>
                    <a:pt x="37804" y="122502"/>
                  </a:lnTo>
                  <a:lnTo>
                    <a:pt x="33934" y="125324"/>
                  </a:lnTo>
                  <a:lnTo>
                    <a:pt x="30560" y="127999"/>
                  </a:lnTo>
                  <a:lnTo>
                    <a:pt x="27517" y="130577"/>
                  </a:lnTo>
                  <a:lnTo>
                    <a:pt x="24695" y="133089"/>
                  </a:lnTo>
                  <a:lnTo>
                    <a:pt x="19443" y="137997"/>
                  </a:lnTo>
                  <a:lnTo>
                    <a:pt x="8589" y="148598"/>
                  </a:lnTo>
                  <a:lnTo>
                    <a:pt x="7314" y="149071"/>
                  </a:lnTo>
                  <a:lnTo>
                    <a:pt x="3780" y="149598"/>
                  </a:lnTo>
                  <a:lnTo>
                    <a:pt x="2520" y="150532"/>
                  </a:lnTo>
                  <a:lnTo>
                    <a:pt x="1680" y="151948"/>
                  </a:lnTo>
                  <a:lnTo>
                    <a:pt x="332" y="156133"/>
                  </a:lnTo>
                  <a:lnTo>
                    <a:pt x="222" y="155682"/>
                  </a:lnTo>
                  <a:lnTo>
                    <a:pt x="44" y="151373"/>
                  </a:lnTo>
                  <a:lnTo>
                    <a:pt x="0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30"/>
            <p:cNvSpPr/>
            <p:nvPr/>
          </p:nvSpPr>
          <p:spPr>
            <a:xfrm>
              <a:off x="5229225" y="957262"/>
              <a:ext cx="21432" cy="107157"/>
            </a:xfrm>
            <a:custGeom>
              <a:avLst/>
              <a:gdLst/>
              <a:ahLst/>
              <a:cxnLst/>
              <a:rect l="0" t="0" r="0" b="0"/>
              <a:pathLst>
                <a:path w="21432" h="107157">
                  <a:moveTo>
                    <a:pt x="0" y="0"/>
                  </a:moveTo>
                  <a:lnTo>
                    <a:pt x="0" y="10849"/>
                  </a:lnTo>
                  <a:lnTo>
                    <a:pt x="794" y="12789"/>
                  </a:lnTo>
                  <a:lnTo>
                    <a:pt x="2116" y="14876"/>
                  </a:lnTo>
                  <a:lnTo>
                    <a:pt x="3792" y="17061"/>
                  </a:lnTo>
                  <a:lnTo>
                    <a:pt x="4909" y="19312"/>
                  </a:lnTo>
                  <a:lnTo>
                    <a:pt x="5654" y="21606"/>
                  </a:lnTo>
                  <a:lnTo>
                    <a:pt x="6849" y="27198"/>
                  </a:lnTo>
                  <a:lnTo>
                    <a:pt x="7013" y="30080"/>
                  </a:lnTo>
                  <a:lnTo>
                    <a:pt x="7086" y="34006"/>
                  </a:lnTo>
                  <a:lnTo>
                    <a:pt x="7143" y="73819"/>
                  </a:lnTo>
                  <a:lnTo>
                    <a:pt x="7937" y="76200"/>
                  </a:lnTo>
                  <a:lnTo>
                    <a:pt x="9260" y="78582"/>
                  </a:lnTo>
                  <a:lnTo>
                    <a:pt x="10936" y="80963"/>
                  </a:lnTo>
                  <a:lnTo>
                    <a:pt x="12053" y="83344"/>
                  </a:lnTo>
                  <a:lnTo>
                    <a:pt x="12798" y="85725"/>
                  </a:lnTo>
                  <a:lnTo>
                    <a:pt x="13294" y="88106"/>
                  </a:lnTo>
                  <a:lnTo>
                    <a:pt x="13625" y="90488"/>
                  </a:lnTo>
                  <a:lnTo>
                    <a:pt x="13846" y="92869"/>
                  </a:lnTo>
                  <a:lnTo>
                    <a:pt x="14200" y="98601"/>
                  </a:lnTo>
                  <a:lnTo>
                    <a:pt x="15023" y="99866"/>
                  </a:lnTo>
                  <a:lnTo>
                    <a:pt x="16365" y="101502"/>
                  </a:lnTo>
                  <a:lnTo>
                    <a:pt x="21431" y="107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31"/>
            <p:cNvSpPr/>
            <p:nvPr/>
          </p:nvSpPr>
          <p:spPr>
            <a:xfrm>
              <a:off x="5172075" y="1107281"/>
              <a:ext cx="114301" cy="1"/>
            </a:xfrm>
            <a:custGeom>
              <a:avLst/>
              <a:gdLst/>
              <a:ahLst/>
              <a:cxnLst/>
              <a:rect l="0" t="0" r="0" b="0"/>
              <a:pathLst>
                <a:path w="114301" h="1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32"/>
            <p:cNvSpPr/>
            <p:nvPr/>
          </p:nvSpPr>
          <p:spPr>
            <a:xfrm>
              <a:off x="5207793" y="1150169"/>
              <a:ext cx="128589" cy="99694"/>
            </a:xfrm>
            <a:custGeom>
              <a:avLst/>
              <a:gdLst/>
              <a:ahLst/>
              <a:cxnLst/>
              <a:rect l="0" t="0" r="0" b="0"/>
              <a:pathLst>
                <a:path w="128589" h="99694">
                  <a:moveTo>
                    <a:pt x="0" y="14262"/>
                  </a:moveTo>
                  <a:lnTo>
                    <a:pt x="6151" y="14262"/>
                  </a:lnTo>
                  <a:lnTo>
                    <a:pt x="8819" y="12145"/>
                  </a:lnTo>
                  <a:lnTo>
                    <a:pt x="10642" y="10469"/>
                  </a:lnTo>
                  <a:lnTo>
                    <a:pt x="12651" y="9352"/>
                  </a:lnTo>
                  <a:lnTo>
                    <a:pt x="14785" y="8608"/>
                  </a:lnTo>
                  <a:lnTo>
                    <a:pt x="17000" y="8111"/>
                  </a:lnTo>
                  <a:lnTo>
                    <a:pt x="19271" y="7780"/>
                  </a:lnTo>
                  <a:lnTo>
                    <a:pt x="21579" y="7559"/>
                  </a:lnTo>
                  <a:lnTo>
                    <a:pt x="23911" y="7412"/>
                  </a:lnTo>
                  <a:lnTo>
                    <a:pt x="28619" y="7249"/>
                  </a:lnTo>
                  <a:lnTo>
                    <a:pt x="30986" y="7205"/>
                  </a:lnTo>
                  <a:lnTo>
                    <a:pt x="33357" y="6382"/>
                  </a:lnTo>
                  <a:lnTo>
                    <a:pt x="35732" y="5040"/>
                  </a:lnTo>
                  <a:lnTo>
                    <a:pt x="38109" y="3351"/>
                  </a:lnTo>
                  <a:lnTo>
                    <a:pt x="40488" y="2226"/>
                  </a:lnTo>
                  <a:lnTo>
                    <a:pt x="42867" y="1475"/>
                  </a:lnTo>
                  <a:lnTo>
                    <a:pt x="45247" y="975"/>
                  </a:lnTo>
                  <a:lnTo>
                    <a:pt x="48421" y="641"/>
                  </a:lnTo>
                  <a:lnTo>
                    <a:pt x="52124" y="419"/>
                  </a:lnTo>
                  <a:lnTo>
                    <a:pt x="61890" y="62"/>
                  </a:lnTo>
                  <a:lnTo>
                    <a:pt x="67374" y="0"/>
                  </a:lnTo>
                  <a:lnTo>
                    <a:pt x="68729" y="785"/>
                  </a:lnTo>
                  <a:lnTo>
                    <a:pt x="69632" y="2103"/>
                  </a:lnTo>
                  <a:lnTo>
                    <a:pt x="70234" y="3774"/>
                  </a:lnTo>
                  <a:lnTo>
                    <a:pt x="71429" y="4889"/>
                  </a:lnTo>
                  <a:lnTo>
                    <a:pt x="73019" y="5632"/>
                  </a:lnTo>
                  <a:lnTo>
                    <a:pt x="77483" y="6825"/>
                  </a:lnTo>
                  <a:lnTo>
                    <a:pt x="77849" y="7716"/>
                  </a:lnTo>
                  <a:lnTo>
                    <a:pt x="78256" y="10823"/>
                  </a:lnTo>
                  <a:lnTo>
                    <a:pt x="78485" y="13243"/>
                  </a:lnTo>
                  <a:lnTo>
                    <a:pt x="78539" y="15926"/>
                  </a:lnTo>
                  <a:lnTo>
                    <a:pt x="78581" y="21310"/>
                  </a:lnTo>
                  <a:lnTo>
                    <a:pt x="76465" y="23480"/>
                  </a:lnTo>
                  <a:lnTo>
                    <a:pt x="72430" y="27548"/>
                  </a:lnTo>
                  <a:lnTo>
                    <a:pt x="71879" y="30221"/>
                  </a:lnTo>
                  <a:lnTo>
                    <a:pt x="71464" y="35373"/>
                  </a:lnTo>
                  <a:lnTo>
                    <a:pt x="69333" y="37667"/>
                  </a:lnTo>
                  <a:lnTo>
                    <a:pt x="57453" y="49678"/>
                  </a:lnTo>
                  <a:lnTo>
                    <a:pt x="57284" y="51963"/>
                  </a:lnTo>
                  <a:lnTo>
                    <a:pt x="57239" y="53683"/>
                  </a:lnTo>
                  <a:lnTo>
                    <a:pt x="55623" y="55624"/>
                  </a:lnTo>
                  <a:lnTo>
                    <a:pt x="52957" y="57712"/>
                  </a:lnTo>
                  <a:lnTo>
                    <a:pt x="49593" y="59897"/>
                  </a:lnTo>
                  <a:lnTo>
                    <a:pt x="47349" y="62148"/>
                  </a:lnTo>
                  <a:lnTo>
                    <a:pt x="45854" y="64442"/>
                  </a:lnTo>
                  <a:lnTo>
                    <a:pt x="44857" y="66765"/>
                  </a:lnTo>
                  <a:lnTo>
                    <a:pt x="43398" y="68314"/>
                  </a:lnTo>
                  <a:lnTo>
                    <a:pt x="41632" y="69347"/>
                  </a:lnTo>
                  <a:lnTo>
                    <a:pt x="36887" y="71004"/>
                  </a:lnTo>
                  <a:lnTo>
                    <a:pt x="34121" y="71230"/>
                  </a:lnTo>
                  <a:lnTo>
                    <a:pt x="29671" y="71376"/>
                  </a:lnTo>
                  <a:lnTo>
                    <a:pt x="26946" y="73513"/>
                  </a:lnTo>
                  <a:lnTo>
                    <a:pt x="22521" y="77559"/>
                  </a:lnTo>
                  <a:lnTo>
                    <a:pt x="19799" y="78113"/>
                  </a:lnTo>
                  <a:lnTo>
                    <a:pt x="17962" y="78261"/>
                  </a:lnTo>
                  <a:lnTo>
                    <a:pt x="16738" y="79153"/>
                  </a:lnTo>
                  <a:lnTo>
                    <a:pt x="15921" y="80541"/>
                  </a:lnTo>
                  <a:lnTo>
                    <a:pt x="14611" y="84680"/>
                  </a:lnTo>
                  <a:lnTo>
                    <a:pt x="13709" y="85020"/>
                  </a:lnTo>
                  <a:lnTo>
                    <a:pt x="10591" y="85397"/>
                  </a:lnTo>
                  <a:lnTo>
                    <a:pt x="7447" y="85673"/>
                  </a:lnTo>
                  <a:lnTo>
                    <a:pt x="7279" y="87804"/>
                  </a:lnTo>
                  <a:lnTo>
                    <a:pt x="7145" y="92817"/>
                  </a:lnTo>
                  <a:lnTo>
                    <a:pt x="7144" y="92842"/>
                  </a:lnTo>
                  <a:lnTo>
                    <a:pt x="10936" y="92843"/>
                  </a:lnTo>
                  <a:lnTo>
                    <a:pt x="12054" y="93637"/>
                  </a:lnTo>
                  <a:lnTo>
                    <a:pt x="12799" y="94960"/>
                  </a:lnTo>
                  <a:lnTo>
                    <a:pt x="13295" y="96635"/>
                  </a:lnTo>
                  <a:lnTo>
                    <a:pt x="14420" y="97752"/>
                  </a:lnTo>
                  <a:lnTo>
                    <a:pt x="15963" y="98497"/>
                  </a:lnTo>
                  <a:lnTo>
                    <a:pt x="19795" y="99325"/>
                  </a:lnTo>
                  <a:lnTo>
                    <a:pt x="21928" y="99545"/>
                  </a:lnTo>
                  <a:lnTo>
                    <a:pt x="24144" y="99693"/>
                  </a:lnTo>
                  <a:lnTo>
                    <a:pt x="26415" y="98997"/>
                  </a:lnTo>
                  <a:lnTo>
                    <a:pt x="28723" y="97739"/>
                  </a:lnTo>
                  <a:lnTo>
                    <a:pt x="31055" y="96107"/>
                  </a:lnTo>
                  <a:lnTo>
                    <a:pt x="33404" y="95019"/>
                  </a:lnTo>
                  <a:lnTo>
                    <a:pt x="35763" y="94294"/>
                  </a:lnTo>
                  <a:lnTo>
                    <a:pt x="38129" y="93810"/>
                  </a:lnTo>
                  <a:lnTo>
                    <a:pt x="42089" y="93488"/>
                  </a:lnTo>
                  <a:lnTo>
                    <a:pt x="47109" y="93273"/>
                  </a:lnTo>
                  <a:lnTo>
                    <a:pt x="63436" y="92971"/>
                  </a:lnTo>
                  <a:lnTo>
                    <a:pt x="128588" y="928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5.4 Objectives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Evaluate the common logarithmic function</a:t>
            </a:r>
          </a:p>
          <a:p>
            <a:r>
              <a:rPr lang="en-US" smtClean="0"/>
              <a:t>Solve basic exponential and logarithmic equations</a:t>
            </a:r>
          </a:p>
          <a:p>
            <a:r>
              <a:rPr lang="en-US" smtClean="0"/>
              <a:t>Evaluate logarithms with different bases</a:t>
            </a:r>
          </a:p>
          <a:p>
            <a:r>
              <a:rPr lang="en-US" smtClean="0"/>
              <a:t>Solve general exponential and logarithmic equations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Common logarithm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log x = k if</a:t>
            </a:r>
          </a:p>
          <a:p>
            <a:pPr>
              <a:buFontTx/>
              <a:buNone/>
            </a:pPr>
            <a:r>
              <a:rPr lang="en-US" smtClean="0"/>
              <a:t>x = 10</a:t>
            </a:r>
            <a:r>
              <a:rPr lang="en-US" baseline="30000" smtClean="0"/>
              <a:t>k</a:t>
            </a:r>
          </a:p>
          <a:p>
            <a:pPr>
              <a:buFontTx/>
              <a:buNone/>
            </a:pPr>
            <a:endParaRPr lang="en-US" baseline="30000" smtClean="0"/>
          </a:p>
          <a:p>
            <a:pPr>
              <a:buFontTx/>
              <a:buNone/>
            </a:pPr>
            <a:r>
              <a:rPr lang="en-US" smtClean="0"/>
              <a:t>Properties of this include:</a:t>
            </a:r>
          </a:p>
          <a:p>
            <a:pPr>
              <a:buFontTx/>
              <a:buNone/>
            </a:pPr>
            <a:r>
              <a:rPr lang="en-US" smtClean="0"/>
              <a:t>log 10</a:t>
            </a:r>
            <a:r>
              <a:rPr lang="en-US" baseline="30000" smtClean="0"/>
              <a:t>x </a:t>
            </a:r>
            <a:r>
              <a:rPr lang="en-US" smtClean="0"/>
              <a:t>= x</a:t>
            </a:r>
          </a:p>
          <a:p>
            <a:pPr>
              <a:buFontTx/>
              <a:buNone/>
            </a:pPr>
            <a:r>
              <a:rPr lang="en-US" smtClean="0"/>
              <a:t>10</a:t>
            </a:r>
            <a:r>
              <a:rPr lang="en-US" baseline="30000" smtClean="0"/>
              <a:t>logx </a:t>
            </a:r>
            <a:r>
              <a:rPr lang="en-US" smtClean="0"/>
              <a:t>= x</a:t>
            </a:r>
          </a:p>
        </p:txBody>
      </p:sp>
      <p:grpSp>
        <p:nvGrpSpPr>
          <p:cNvPr id="4109" name="Group 4108"/>
          <p:cNvGrpSpPr/>
          <p:nvPr/>
        </p:nvGrpSpPr>
        <p:grpSpPr>
          <a:xfrm>
            <a:off x="3057525" y="1421606"/>
            <a:ext cx="2421732" cy="3221832"/>
            <a:chOff x="3057525" y="1421606"/>
            <a:chExt cx="2421732" cy="3221832"/>
          </a:xfrm>
        </p:grpSpPr>
        <p:sp>
          <p:nvSpPr>
            <p:cNvPr id="2" name="SMARTInkAnnotation347"/>
            <p:cNvSpPr/>
            <p:nvPr/>
          </p:nvSpPr>
          <p:spPr>
            <a:xfrm>
              <a:off x="3314700" y="1421606"/>
              <a:ext cx="42863" cy="321470"/>
            </a:xfrm>
            <a:custGeom>
              <a:avLst/>
              <a:gdLst/>
              <a:ahLst/>
              <a:cxnLst/>
              <a:rect l="0" t="0" r="0" b="0"/>
              <a:pathLst>
                <a:path w="42863" h="321470">
                  <a:moveTo>
                    <a:pt x="0" y="0"/>
                  </a:moveTo>
                  <a:lnTo>
                    <a:pt x="0" y="3792"/>
                  </a:lnTo>
                  <a:lnTo>
                    <a:pt x="793" y="4909"/>
                  </a:lnTo>
                  <a:lnTo>
                    <a:pt x="2116" y="5654"/>
                  </a:lnTo>
                  <a:lnTo>
                    <a:pt x="3792" y="6151"/>
                  </a:lnTo>
                  <a:lnTo>
                    <a:pt x="4909" y="7275"/>
                  </a:lnTo>
                  <a:lnTo>
                    <a:pt x="5654" y="8819"/>
                  </a:lnTo>
                  <a:lnTo>
                    <a:pt x="6849" y="13207"/>
                  </a:lnTo>
                  <a:lnTo>
                    <a:pt x="7056" y="21552"/>
                  </a:lnTo>
                  <a:lnTo>
                    <a:pt x="7118" y="30286"/>
                  </a:lnTo>
                  <a:lnTo>
                    <a:pt x="7920" y="32891"/>
                  </a:lnTo>
                  <a:lnTo>
                    <a:pt x="9249" y="35421"/>
                  </a:lnTo>
                  <a:lnTo>
                    <a:pt x="10928" y="37901"/>
                  </a:lnTo>
                  <a:lnTo>
                    <a:pt x="12048" y="41142"/>
                  </a:lnTo>
                  <a:lnTo>
                    <a:pt x="13292" y="48977"/>
                  </a:lnTo>
                  <a:lnTo>
                    <a:pt x="13845" y="57751"/>
                  </a:lnTo>
                  <a:lnTo>
                    <a:pt x="13992" y="62313"/>
                  </a:lnTo>
                  <a:lnTo>
                    <a:pt x="13297" y="66942"/>
                  </a:lnTo>
                  <a:lnTo>
                    <a:pt x="12039" y="71615"/>
                  </a:lnTo>
                  <a:lnTo>
                    <a:pt x="10408" y="76319"/>
                  </a:lnTo>
                  <a:lnTo>
                    <a:pt x="10907" y="88185"/>
                  </a:lnTo>
                  <a:lnTo>
                    <a:pt x="12827" y="104828"/>
                  </a:lnTo>
                  <a:lnTo>
                    <a:pt x="15695" y="124654"/>
                  </a:lnTo>
                  <a:lnTo>
                    <a:pt x="18401" y="140252"/>
                  </a:lnTo>
                  <a:lnTo>
                    <a:pt x="20998" y="153033"/>
                  </a:lnTo>
                  <a:lnTo>
                    <a:pt x="23524" y="163934"/>
                  </a:lnTo>
                  <a:lnTo>
                    <a:pt x="25207" y="172789"/>
                  </a:lnTo>
                  <a:lnTo>
                    <a:pt x="26330" y="180280"/>
                  </a:lnTo>
                  <a:lnTo>
                    <a:pt x="27078" y="186862"/>
                  </a:lnTo>
                  <a:lnTo>
                    <a:pt x="27577" y="192837"/>
                  </a:lnTo>
                  <a:lnTo>
                    <a:pt x="27909" y="198408"/>
                  </a:lnTo>
                  <a:lnTo>
                    <a:pt x="28131" y="203709"/>
                  </a:lnTo>
                  <a:lnTo>
                    <a:pt x="29073" y="208831"/>
                  </a:lnTo>
                  <a:lnTo>
                    <a:pt x="30494" y="213833"/>
                  </a:lnTo>
                  <a:lnTo>
                    <a:pt x="32236" y="218755"/>
                  </a:lnTo>
                  <a:lnTo>
                    <a:pt x="33396" y="223624"/>
                  </a:lnTo>
                  <a:lnTo>
                    <a:pt x="34687" y="233268"/>
                  </a:lnTo>
                  <a:lnTo>
                    <a:pt x="35259" y="242845"/>
                  </a:lnTo>
                  <a:lnTo>
                    <a:pt x="35514" y="252393"/>
                  </a:lnTo>
                  <a:lnTo>
                    <a:pt x="35710" y="284361"/>
                  </a:lnTo>
                  <a:lnTo>
                    <a:pt x="36507" y="287999"/>
                  </a:lnTo>
                  <a:lnTo>
                    <a:pt x="37831" y="291218"/>
                  </a:lnTo>
                  <a:lnTo>
                    <a:pt x="41868" y="298295"/>
                  </a:lnTo>
                  <a:lnTo>
                    <a:pt x="42421" y="301380"/>
                  </a:lnTo>
                  <a:lnTo>
                    <a:pt x="42804" y="311326"/>
                  </a:lnTo>
                  <a:lnTo>
                    <a:pt x="42861" y="319927"/>
                  </a:lnTo>
                  <a:lnTo>
                    <a:pt x="42862" y="3214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348"/>
            <p:cNvSpPr/>
            <p:nvPr/>
          </p:nvSpPr>
          <p:spPr>
            <a:xfrm>
              <a:off x="3457577" y="1571625"/>
              <a:ext cx="163981" cy="156133"/>
            </a:xfrm>
            <a:custGeom>
              <a:avLst/>
              <a:gdLst/>
              <a:ahLst/>
              <a:cxnLst/>
              <a:rect l="0" t="0" r="0" b="0"/>
              <a:pathLst>
                <a:path w="163981" h="156133">
                  <a:moveTo>
                    <a:pt x="35716" y="7143"/>
                  </a:moveTo>
                  <a:lnTo>
                    <a:pt x="35716" y="7"/>
                  </a:lnTo>
                  <a:lnTo>
                    <a:pt x="29565" y="0"/>
                  </a:lnTo>
                  <a:lnTo>
                    <a:pt x="25074" y="3792"/>
                  </a:lnTo>
                  <a:lnTo>
                    <a:pt x="22271" y="8084"/>
                  </a:lnTo>
                  <a:lnTo>
                    <a:pt x="18816" y="14121"/>
                  </a:lnTo>
                  <a:lnTo>
                    <a:pt x="14924" y="21320"/>
                  </a:lnTo>
                  <a:lnTo>
                    <a:pt x="12330" y="26913"/>
                  </a:lnTo>
                  <a:lnTo>
                    <a:pt x="10600" y="31436"/>
                  </a:lnTo>
                  <a:lnTo>
                    <a:pt x="9447" y="35244"/>
                  </a:lnTo>
                  <a:lnTo>
                    <a:pt x="7885" y="38577"/>
                  </a:lnTo>
                  <a:lnTo>
                    <a:pt x="6049" y="41593"/>
                  </a:lnTo>
                  <a:lnTo>
                    <a:pt x="4032" y="44397"/>
                  </a:lnTo>
                  <a:lnTo>
                    <a:pt x="2687" y="47060"/>
                  </a:lnTo>
                  <a:lnTo>
                    <a:pt x="1791" y="49630"/>
                  </a:lnTo>
                  <a:lnTo>
                    <a:pt x="1193" y="52136"/>
                  </a:lnTo>
                  <a:lnTo>
                    <a:pt x="794" y="55395"/>
                  </a:lnTo>
                  <a:lnTo>
                    <a:pt x="529" y="59155"/>
                  </a:lnTo>
                  <a:lnTo>
                    <a:pt x="234" y="66772"/>
                  </a:lnTo>
                  <a:lnTo>
                    <a:pt x="67" y="75523"/>
                  </a:lnTo>
                  <a:lnTo>
                    <a:pt x="0" y="101374"/>
                  </a:lnTo>
                  <a:lnTo>
                    <a:pt x="793" y="104095"/>
                  </a:lnTo>
                  <a:lnTo>
                    <a:pt x="2115" y="106703"/>
                  </a:lnTo>
                  <a:lnTo>
                    <a:pt x="3791" y="109235"/>
                  </a:lnTo>
                  <a:lnTo>
                    <a:pt x="4908" y="111717"/>
                  </a:lnTo>
                  <a:lnTo>
                    <a:pt x="6149" y="116591"/>
                  </a:lnTo>
                  <a:lnTo>
                    <a:pt x="8817" y="121403"/>
                  </a:lnTo>
                  <a:lnTo>
                    <a:pt x="12648" y="126188"/>
                  </a:lnTo>
                  <a:lnTo>
                    <a:pt x="16997" y="130960"/>
                  </a:lnTo>
                  <a:lnTo>
                    <a:pt x="23908" y="138110"/>
                  </a:lnTo>
                  <a:lnTo>
                    <a:pt x="30983" y="145255"/>
                  </a:lnTo>
                  <a:lnTo>
                    <a:pt x="33354" y="146843"/>
                  </a:lnTo>
                  <a:lnTo>
                    <a:pt x="38106" y="148607"/>
                  </a:lnTo>
                  <a:lnTo>
                    <a:pt x="41278" y="149077"/>
                  </a:lnTo>
                  <a:lnTo>
                    <a:pt x="44981" y="149391"/>
                  </a:lnTo>
                  <a:lnTo>
                    <a:pt x="49036" y="149600"/>
                  </a:lnTo>
                  <a:lnTo>
                    <a:pt x="52534" y="150533"/>
                  </a:lnTo>
                  <a:lnTo>
                    <a:pt x="55659" y="151949"/>
                  </a:lnTo>
                  <a:lnTo>
                    <a:pt x="58537" y="153687"/>
                  </a:lnTo>
                  <a:lnTo>
                    <a:pt x="62042" y="154845"/>
                  </a:lnTo>
                  <a:lnTo>
                    <a:pt x="65967" y="155618"/>
                  </a:lnTo>
                  <a:lnTo>
                    <a:pt x="70171" y="156132"/>
                  </a:lnTo>
                  <a:lnTo>
                    <a:pt x="73767" y="155682"/>
                  </a:lnTo>
                  <a:lnTo>
                    <a:pt x="76959" y="154588"/>
                  </a:lnTo>
                  <a:lnTo>
                    <a:pt x="79880" y="153065"/>
                  </a:lnTo>
                  <a:lnTo>
                    <a:pt x="82621" y="152049"/>
                  </a:lnTo>
                  <a:lnTo>
                    <a:pt x="85242" y="151372"/>
                  </a:lnTo>
                  <a:lnTo>
                    <a:pt x="87784" y="150921"/>
                  </a:lnTo>
                  <a:lnTo>
                    <a:pt x="91065" y="149826"/>
                  </a:lnTo>
                  <a:lnTo>
                    <a:pt x="94841" y="148303"/>
                  </a:lnTo>
                  <a:lnTo>
                    <a:pt x="98945" y="146493"/>
                  </a:lnTo>
                  <a:lnTo>
                    <a:pt x="102475" y="145287"/>
                  </a:lnTo>
                  <a:lnTo>
                    <a:pt x="105622" y="144483"/>
                  </a:lnTo>
                  <a:lnTo>
                    <a:pt x="108514" y="143947"/>
                  </a:lnTo>
                  <a:lnTo>
                    <a:pt x="111235" y="142002"/>
                  </a:lnTo>
                  <a:lnTo>
                    <a:pt x="113844" y="139118"/>
                  </a:lnTo>
                  <a:lnTo>
                    <a:pt x="116376" y="135607"/>
                  </a:lnTo>
                  <a:lnTo>
                    <a:pt x="119652" y="132474"/>
                  </a:lnTo>
                  <a:lnTo>
                    <a:pt x="123423" y="129591"/>
                  </a:lnTo>
                  <a:lnTo>
                    <a:pt x="127525" y="126875"/>
                  </a:lnTo>
                  <a:lnTo>
                    <a:pt x="131053" y="124270"/>
                  </a:lnTo>
                  <a:lnTo>
                    <a:pt x="134199" y="121741"/>
                  </a:lnTo>
                  <a:lnTo>
                    <a:pt x="137090" y="119260"/>
                  </a:lnTo>
                  <a:lnTo>
                    <a:pt x="139811" y="116813"/>
                  </a:lnTo>
                  <a:lnTo>
                    <a:pt x="144951" y="111977"/>
                  </a:lnTo>
                  <a:lnTo>
                    <a:pt x="146640" y="108782"/>
                  </a:lnTo>
                  <a:lnTo>
                    <a:pt x="147765" y="105065"/>
                  </a:lnTo>
                  <a:lnTo>
                    <a:pt x="148516" y="101000"/>
                  </a:lnTo>
                  <a:lnTo>
                    <a:pt x="149810" y="97495"/>
                  </a:lnTo>
                  <a:lnTo>
                    <a:pt x="151466" y="94365"/>
                  </a:lnTo>
                  <a:lnTo>
                    <a:pt x="153364" y="91485"/>
                  </a:lnTo>
                  <a:lnTo>
                    <a:pt x="154629" y="87977"/>
                  </a:lnTo>
                  <a:lnTo>
                    <a:pt x="155473" y="84052"/>
                  </a:lnTo>
                  <a:lnTo>
                    <a:pt x="156035" y="79847"/>
                  </a:lnTo>
                  <a:lnTo>
                    <a:pt x="157204" y="76250"/>
                  </a:lnTo>
                  <a:lnTo>
                    <a:pt x="158777" y="73058"/>
                  </a:lnTo>
                  <a:lnTo>
                    <a:pt x="160619" y="70136"/>
                  </a:lnTo>
                  <a:lnTo>
                    <a:pt x="161847" y="66601"/>
                  </a:lnTo>
                  <a:lnTo>
                    <a:pt x="162666" y="62657"/>
                  </a:lnTo>
                  <a:lnTo>
                    <a:pt x="163212" y="58440"/>
                  </a:lnTo>
                  <a:lnTo>
                    <a:pt x="163576" y="54041"/>
                  </a:lnTo>
                  <a:lnTo>
                    <a:pt x="163819" y="49521"/>
                  </a:lnTo>
                  <a:lnTo>
                    <a:pt x="163980" y="44920"/>
                  </a:lnTo>
                  <a:lnTo>
                    <a:pt x="163295" y="41059"/>
                  </a:lnTo>
                  <a:lnTo>
                    <a:pt x="162043" y="37691"/>
                  </a:lnTo>
                  <a:lnTo>
                    <a:pt x="160416" y="34652"/>
                  </a:lnTo>
                  <a:lnTo>
                    <a:pt x="158537" y="31833"/>
                  </a:lnTo>
                  <a:lnTo>
                    <a:pt x="156490" y="29159"/>
                  </a:lnTo>
                  <a:lnTo>
                    <a:pt x="154332" y="26583"/>
                  </a:lnTo>
                  <a:lnTo>
                    <a:pt x="152100" y="24072"/>
                  </a:lnTo>
                  <a:lnTo>
                    <a:pt x="147503" y="19165"/>
                  </a:lnTo>
                  <a:lnTo>
                    <a:pt x="144372" y="16745"/>
                  </a:lnTo>
                  <a:lnTo>
                    <a:pt x="140697" y="14338"/>
                  </a:lnTo>
                  <a:lnTo>
                    <a:pt x="136660" y="11940"/>
                  </a:lnTo>
                  <a:lnTo>
                    <a:pt x="133174" y="9547"/>
                  </a:lnTo>
                  <a:lnTo>
                    <a:pt x="130057" y="7159"/>
                  </a:lnTo>
                  <a:lnTo>
                    <a:pt x="127185" y="4772"/>
                  </a:lnTo>
                  <a:lnTo>
                    <a:pt x="123683" y="3181"/>
                  </a:lnTo>
                  <a:lnTo>
                    <a:pt x="119761" y="2121"/>
                  </a:lnTo>
                  <a:lnTo>
                    <a:pt x="115559" y="1414"/>
                  </a:lnTo>
                  <a:lnTo>
                    <a:pt x="110376" y="942"/>
                  </a:lnTo>
                  <a:lnTo>
                    <a:pt x="104539" y="628"/>
                  </a:lnTo>
                  <a:lnTo>
                    <a:pt x="98267" y="419"/>
                  </a:lnTo>
                  <a:lnTo>
                    <a:pt x="92498" y="1073"/>
                  </a:lnTo>
                  <a:lnTo>
                    <a:pt x="87065" y="2302"/>
                  </a:lnTo>
                  <a:lnTo>
                    <a:pt x="81855" y="3916"/>
                  </a:lnTo>
                  <a:lnTo>
                    <a:pt x="76794" y="4992"/>
                  </a:lnTo>
                  <a:lnTo>
                    <a:pt x="71833" y="5709"/>
                  </a:lnTo>
                  <a:lnTo>
                    <a:pt x="66938" y="6187"/>
                  </a:lnTo>
                  <a:lnTo>
                    <a:pt x="62087" y="7300"/>
                  </a:lnTo>
                  <a:lnTo>
                    <a:pt x="57265" y="8835"/>
                  </a:lnTo>
                  <a:lnTo>
                    <a:pt x="52464" y="10652"/>
                  </a:lnTo>
                  <a:lnTo>
                    <a:pt x="47675" y="11864"/>
                  </a:lnTo>
                  <a:lnTo>
                    <a:pt x="42895" y="12671"/>
                  </a:lnTo>
                  <a:lnTo>
                    <a:pt x="38121" y="13210"/>
                  </a:lnTo>
                  <a:lnTo>
                    <a:pt x="34144" y="13569"/>
                  </a:lnTo>
                  <a:lnTo>
                    <a:pt x="30700" y="13808"/>
                  </a:lnTo>
                  <a:lnTo>
                    <a:pt x="27609" y="13968"/>
                  </a:lnTo>
                  <a:lnTo>
                    <a:pt x="23962" y="14868"/>
                  </a:lnTo>
                  <a:lnTo>
                    <a:pt x="19942" y="16262"/>
                  </a:lnTo>
                  <a:lnTo>
                    <a:pt x="7141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349"/>
            <p:cNvSpPr/>
            <p:nvPr/>
          </p:nvSpPr>
          <p:spPr>
            <a:xfrm>
              <a:off x="3679031" y="1551215"/>
              <a:ext cx="235649" cy="369334"/>
            </a:xfrm>
            <a:custGeom>
              <a:avLst/>
              <a:gdLst/>
              <a:ahLst/>
              <a:cxnLst/>
              <a:rect l="0" t="0" r="0" b="0"/>
              <a:pathLst>
                <a:path w="235649" h="369334">
                  <a:moveTo>
                    <a:pt x="150019" y="20410"/>
                  </a:moveTo>
                  <a:lnTo>
                    <a:pt x="150019" y="16617"/>
                  </a:lnTo>
                  <a:lnTo>
                    <a:pt x="149225" y="15500"/>
                  </a:lnTo>
                  <a:lnTo>
                    <a:pt x="147902" y="14755"/>
                  </a:lnTo>
                  <a:lnTo>
                    <a:pt x="146226" y="14259"/>
                  </a:lnTo>
                  <a:lnTo>
                    <a:pt x="145109" y="13134"/>
                  </a:lnTo>
                  <a:lnTo>
                    <a:pt x="144364" y="11591"/>
                  </a:lnTo>
                  <a:lnTo>
                    <a:pt x="143169" y="7202"/>
                  </a:lnTo>
                  <a:lnTo>
                    <a:pt x="142277" y="6842"/>
                  </a:lnTo>
                  <a:lnTo>
                    <a:pt x="139170" y="6442"/>
                  </a:lnTo>
                  <a:lnTo>
                    <a:pt x="137229" y="5542"/>
                  </a:lnTo>
                  <a:lnTo>
                    <a:pt x="130707" y="1276"/>
                  </a:lnTo>
                  <a:lnTo>
                    <a:pt x="126090" y="0"/>
                  </a:lnTo>
                  <a:lnTo>
                    <a:pt x="123748" y="453"/>
                  </a:lnTo>
                  <a:lnTo>
                    <a:pt x="116658" y="4090"/>
                  </a:lnTo>
                  <a:lnTo>
                    <a:pt x="111908" y="5219"/>
                  </a:lnTo>
                  <a:lnTo>
                    <a:pt x="104772" y="5854"/>
                  </a:lnTo>
                  <a:lnTo>
                    <a:pt x="97895" y="8120"/>
                  </a:lnTo>
                  <a:lnTo>
                    <a:pt x="93838" y="9835"/>
                  </a:lnTo>
                  <a:lnTo>
                    <a:pt x="87214" y="13858"/>
                  </a:lnTo>
                  <a:lnTo>
                    <a:pt x="81624" y="18291"/>
                  </a:lnTo>
                  <a:lnTo>
                    <a:pt x="76494" y="22908"/>
                  </a:lnTo>
                  <a:lnTo>
                    <a:pt x="74808" y="26044"/>
                  </a:lnTo>
                  <a:lnTo>
                    <a:pt x="71643" y="37248"/>
                  </a:lnTo>
                  <a:lnTo>
                    <a:pt x="68089" y="43239"/>
                  </a:lnTo>
                  <a:lnTo>
                    <a:pt x="61626" y="51075"/>
                  </a:lnTo>
                  <a:lnTo>
                    <a:pt x="60134" y="54347"/>
                  </a:lnTo>
                  <a:lnTo>
                    <a:pt x="58476" y="62216"/>
                  </a:lnTo>
                  <a:lnTo>
                    <a:pt x="55623" y="71005"/>
                  </a:lnTo>
                  <a:lnTo>
                    <a:pt x="52502" y="79409"/>
                  </a:lnTo>
                  <a:lnTo>
                    <a:pt x="50745" y="89396"/>
                  </a:lnTo>
                  <a:lnTo>
                    <a:pt x="50335" y="97637"/>
                  </a:lnTo>
                  <a:lnTo>
                    <a:pt x="51019" y="101263"/>
                  </a:lnTo>
                  <a:lnTo>
                    <a:pt x="54981" y="110953"/>
                  </a:lnTo>
                  <a:lnTo>
                    <a:pt x="56186" y="119124"/>
                  </a:lnTo>
                  <a:lnTo>
                    <a:pt x="57301" y="121938"/>
                  </a:lnTo>
                  <a:lnTo>
                    <a:pt x="58838" y="123814"/>
                  </a:lnTo>
                  <a:lnTo>
                    <a:pt x="64794" y="128571"/>
                  </a:lnTo>
                  <a:lnTo>
                    <a:pt x="71586" y="135007"/>
                  </a:lnTo>
                  <a:lnTo>
                    <a:pt x="73917" y="137289"/>
                  </a:lnTo>
                  <a:lnTo>
                    <a:pt x="77059" y="138811"/>
                  </a:lnTo>
                  <a:lnTo>
                    <a:pt x="80742" y="139825"/>
                  </a:lnTo>
                  <a:lnTo>
                    <a:pt x="84784" y="140501"/>
                  </a:lnTo>
                  <a:lnTo>
                    <a:pt x="89066" y="140952"/>
                  </a:lnTo>
                  <a:lnTo>
                    <a:pt x="93508" y="141252"/>
                  </a:lnTo>
                  <a:lnTo>
                    <a:pt x="98058" y="141453"/>
                  </a:lnTo>
                  <a:lnTo>
                    <a:pt x="107346" y="141675"/>
                  </a:lnTo>
                  <a:lnTo>
                    <a:pt x="126244" y="141818"/>
                  </a:lnTo>
                  <a:lnTo>
                    <a:pt x="134168" y="138655"/>
                  </a:lnTo>
                  <a:lnTo>
                    <a:pt x="144214" y="133371"/>
                  </a:lnTo>
                  <a:lnTo>
                    <a:pt x="155674" y="126674"/>
                  </a:lnTo>
                  <a:lnTo>
                    <a:pt x="163314" y="120621"/>
                  </a:lnTo>
                  <a:lnTo>
                    <a:pt x="168407" y="114998"/>
                  </a:lnTo>
                  <a:lnTo>
                    <a:pt x="174860" y="105311"/>
                  </a:lnTo>
                  <a:lnTo>
                    <a:pt x="182161" y="95396"/>
                  </a:lnTo>
                  <a:lnTo>
                    <a:pt x="187148" y="82817"/>
                  </a:lnTo>
                  <a:lnTo>
                    <a:pt x="190333" y="75134"/>
                  </a:lnTo>
                  <a:lnTo>
                    <a:pt x="192920" y="66346"/>
                  </a:lnTo>
                  <a:lnTo>
                    <a:pt x="197567" y="58715"/>
                  </a:lnTo>
                  <a:lnTo>
                    <a:pt x="198932" y="53838"/>
                  </a:lnTo>
                  <a:lnTo>
                    <a:pt x="199701" y="42838"/>
                  </a:lnTo>
                  <a:lnTo>
                    <a:pt x="199996" y="31619"/>
                  </a:lnTo>
                  <a:lnTo>
                    <a:pt x="200024" y="27585"/>
                  </a:lnTo>
                  <a:lnTo>
                    <a:pt x="200025" y="58539"/>
                  </a:lnTo>
                  <a:lnTo>
                    <a:pt x="204934" y="73744"/>
                  </a:lnTo>
                  <a:lnTo>
                    <a:pt x="206176" y="82743"/>
                  </a:lnTo>
                  <a:lnTo>
                    <a:pt x="208844" y="92034"/>
                  </a:lnTo>
                  <a:lnTo>
                    <a:pt x="211882" y="101455"/>
                  </a:lnTo>
                  <a:lnTo>
                    <a:pt x="213232" y="110934"/>
                  </a:lnTo>
                  <a:lnTo>
                    <a:pt x="215949" y="120438"/>
                  </a:lnTo>
                  <a:lnTo>
                    <a:pt x="217785" y="125196"/>
                  </a:lnTo>
                  <a:lnTo>
                    <a:pt x="219008" y="130748"/>
                  </a:lnTo>
                  <a:lnTo>
                    <a:pt x="219824" y="136831"/>
                  </a:lnTo>
                  <a:lnTo>
                    <a:pt x="220368" y="143268"/>
                  </a:lnTo>
                  <a:lnTo>
                    <a:pt x="223089" y="154653"/>
                  </a:lnTo>
                  <a:lnTo>
                    <a:pt x="226150" y="165005"/>
                  </a:lnTo>
                  <a:lnTo>
                    <a:pt x="227511" y="174897"/>
                  </a:lnTo>
                  <a:lnTo>
                    <a:pt x="228668" y="180551"/>
                  </a:lnTo>
                  <a:lnTo>
                    <a:pt x="230233" y="186702"/>
                  </a:lnTo>
                  <a:lnTo>
                    <a:pt x="232069" y="193184"/>
                  </a:lnTo>
                  <a:lnTo>
                    <a:pt x="234110" y="204619"/>
                  </a:lnTo>
                  <a:lnTo>
                    <a:pt x="235018" y="214993"/>
                  </a:lnTo>
                  <a:lnTo>
                    <a:pt x="235421" y="224895"/>
                  </a:lnTo>
                  <a:lnTo>
                    <a:pt x="235648" y="243188"/>
                  </a:lnTo>
                  <a:lnTo>
                    <a:pt x="233584" y="254624"/>
                  </a:lnTo>
                  <a:lnTo>
                    <a:pt x="230021" y="264999"/>
                  </a:lnTo>
                  <a:lnTo>
                    <a:pt x="225792" y="274901"/>
                  </a:lnTo>
                  <a:lnTo>
                    <a:pt x="221266" y="284594"/>
                  </a:lnTo>
                  <a:lnTo>
                    <a:pt x="211893" y="303752"/>
                  </a:lnTo>
                  <a:lnTo>
                    <a:pt x="205035" y="313291"/>
                  </a:lnTo>
                  <a:lnTo>
                    <a:pt x="200984" y="318058"/>
                  </a:lnTo>
                  <a:lnTo>
                    <a:pt x="194365" y="327587"/>
                  </a:lnTo>
                  <a:lnTo>
                    <a:pt x="191490" y="332351"/>
                  </a:lnTo>
                  <a:lnTo>
                    <a:pt x="187984" y="336320"/>
                  </a:lnTo>
                  <a:lnTo>
                    <a:pt x="184061" y="339761"/>
                  </a:lnTo>
                  <a:lnTo>
                    <a:pt x="179857" y="342848"/>
                  </a:lnTo>
                  <a:lnTo>
                    <a:pt x="174673" y="345700"/>
                  </a:lnTo>
                  <a:lnTo>
                    <a:pt x="168836" y="348395"/>
                  </a:lnTo>
                  <a:lnTo>
                    <a:pt x="162563" y="350985"/>
                  </a:lnTo>
                  <a:lnTo>
                    <a:pt x="157588" y="353506"/>
                  </a:lnTo>
                  <a:lnTo>
                    <a:pt x="153477" y="355980"/>
                  </a:lnTo>
                  <a:lnTo>
                    <a:pt x="149944" y="358423"/>
                  </a:lnTo>
                  <a:lnTo>
                    <a:pt x="145206" y="360052"/>
                  </a:lnTo>
                  <a:lnTo>
                    <a:pt x="139666" y="361138"/>
                  </a:lnTo>
                  <a:lnTo>
                    <a:pt x="133592" y="361862"/>
                  </a:lnTo>
                  <a:lnTo>
                    <a:pt x="127955" y="363138"/>
                  </a:lnTo>
                  <a:lnTo>
                    <a:pt x="122609" y="364783"/>
                  </a:lnTo>
                  <a:lnTo>
                    <a:pt x="117458" y="366673"/>
                  </a:lnTo>
                  <a:lnTo>
                    <a:pt x="112437" y="367933"/>
                  </a:lnTo>
                  <a:lnTo>
                    <a:pt x="107502" y="368773"/>
                  </a:lnTo>
                  <a:lnTo>
                    <a:pt x="102624" y="369333"/>
                  </a:lnTo>
                  <a:lnTo>
                    <a:pt x="97784" y="368913"/>
                  </a:lnTo>
                  <a:lnTo>
                    <a:pt x="92971" y="367839"/>
                  </a:lnTo>
                  <a:lnTo>
                    <a:pt x="88174" y="366329"/>
                  </a:lnTo>
                  <a:lnTo>
                    <a:pt x="83389" y="365323"/>
                  </a:lnTo>
                  <a:lnTo>
                    <a:pt x="78612" y="364651"/>
                  </a:lnTo>
                  <a:lnTo>
                    <a:pt x="73839" y="364204"/>
                  </a:lnTo>
                  <a:lnTo>
                    <a:pt x="69070" y="363906"/>
                  </a:lnTo>
                  <a:lnTo>
                    <a:pt x="59537" y="363575"/>
                  </a:lnTo>
                  <a:lnTo>
                    <a:pt x="54773" y="362692"/>
                  </a:lnTo>
                  <a:lnTo>
                    <a:pt x="50009" y="361311"/>
                  </a:lnTo>
                  <a:lnTo>
                    <a:pt x="45245" y="359596"/>
                  </a:lnTo>
                  <a:lnTo>
                    <a:pt x="41276" y="357659"/>
                  </a:lnTo>
                  <a:lnTo>
                    <a:pt x="34749" y="353390"/>
                  </a:lnTo>
                  <a:lnTo>
                    <a:pt x="29202" y="350963"/>
                  </a:lnTo>
                  <a:lnTo>
                    <a:pt x="26612" y="350316"/>
                  </a:lnTo>
                  <a:lnTo>
                    <a:pt x="21617" y="347480"/>
                  </a:lnTo>
                  <a:lnTo>
                    <a:pt x="14343" y="341421"/>
                  </a:lnTo>
                  <a:lnTo>
                    <a:pt x="0" y="3204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50"/>
            <p:cNvSpPr/>
            <p:nvPr/>
          </p:nvSpPr>
          <p:spPr>
            <a:xfrm>
              <a:off x="4100512" y="1493043"/>
              <a:ext cx="11261" cy="307183"/>
            </a:xfrm>
            <a:custGeom>
              <a:avLst/>
              <a:gdLst/>
              <a:ahLst/>
              <a:cxnLst/>
              <a:rect l="0" t="0" r="0" b="0"/>
              <a:pathLst>
                <a:path w="11261" h="307183">
                  <a:moveTo>
                    <a:pt x="7144" y="0"/>
                  </a:moveTo>
                  <a:lnTo>
                    <a:pt x="7144" y="48252"/>
                  </a:lnTo>
                  <a:lnTo>
                    <a:pt x="7938" y="52805"/>
                  </a:lnTo>
                  <a:lnTo>
                    <a:pt x="9261" y="57429"/>
                  </a:lnTo>
                  <a:lnTo>
                    <a:pt x="10936" y="62098"/>
                  </a:lnTo>
                  <a:lnTo>
                    <a:pt x="11260" y="66799"/>
                  </a:lnTo>
                  <a:lnTo>
                    <a:pt x="10681" y="71520"/>
                  </a:lnTo>
                  <a:lnTo>
                    <a:pt x="9502" y="76255"/>
                  </a:lnTo>
                  <a:lnTo>
                    <a:pt x="8717" y="81000"/>
                  </a:lnTo>
                  <a:lnTo>
                    <a:pt x="8192" y="85750"/>
                  </a:lnTo>
                  <a:lnTo>
                    <a:pt x="7843" y="90504"/>
                  </a:lnTo>
                  <a:lnTo>
                    <a:pt x="7610" y="95261"/>
                  </a:lnTo>
                  <a:lnTo>
                    <a:pt x="7351" y="104780"/>
                  </a:lnTo>
                  <a:lnTo>
                    <a:pt x="7149" y="158280"/>
                  </a:lnTo>
                  <a:lnTo>
                    <a:pt x="6354" y="164257"/>
                  </a:lnTo>
                  <a:lnTo>
                    <a:pt x="5030" y="169830"/>
                  </a:lnTo>
                  <a:lnTo>
                    <a:pt x="3353" y="175133"/>
                  </a:lnTo>
                  <a:lnTo>
                    <a:pt x="2236" y="180255"/>
                  </a:lnTo>
                  <a:lnTo>
                    <a:pt x="1491" y="185258"/>
                  </a:lnTo>
                  <a:lnTo>
                    <a:pt x="994" y="190180"/>
                  </a:lnTo>
                  <a:lnTo>
                    <a:pt x="662" y="195843"/>
                  </a:lnTo>
                  <a:lnTo>
                    <a:pt x="295" y="208485"/>
                  </a:lnTo>
                  <a:lnTo>
                    <a:pt x="26" y="240204"/>
                  </a:lnTo>
                  <a:lnTo>
                    <a:pt x="0" y="30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51"/>
            <p:cNvSpPr/>
            <p:nvPr/>
          </p:nvSpPr>
          <p:spPr>
            <a:xfrm>
              <a:off x="4225107" y="1518248"/>
              <a:ext cx="232583" cy="252292"/>
            </a:xfrm>
            <a:custGeom>
              <a:avLst/>
              <a:gdLst/>
              <a:ahLst/>
              <a:cxnLst/>
              <a:rect l="0" t="0" r="0" b="0"/>
              <a:pathLst>
                <a:path w="232583" h="252292">
                  <a:moveTo>
                    <a:pt x="61143" y="10514"/>
                  </a:moveTo>
                  <a:lnTo>
                    <a:pt x="53558" y="14306"/>
                  </a:lnTo>
                  <a:lnTo>
                    <a:pt x="47717" y="18285"/>
                  </a:lnTo>
                  <a:lnTo>
                    <a:pt x="45049" y="20457"/>
                  </a:lnTo>
                  <a:lnTo>
                    <a:pt x="43270" y="23493"/>
                  </a:lnTo>
                  <a:lnTo>
                    <a:pt x="41293" y="31099"/>
                  </a:lnTo>
                  <a:lnTo>
                    <a:pt x="38298" y="37655"/>
                  </a:lnTo>
                  <a:lnTo>
                    <a:pt x="34321" y="44008"/>
                  </a:lnTo>
                  <a:lnTo>
                    <a:pt x="32149" y="47924"/>
                  </a:lnTo>
                  <a:lnTo>
                    <a:pt x="27619" y="56510"/>
                  </a:lnTo>
                  <a:lnTo>
                    <a:pt x="22960" y="65617"/>
                  </a:lnTo>
                  <a:lnTo>
                    <a:pt x="21400" y="70268"/>
                  </a:lnTo>
                  <a:lnTo>
                    <a:pt x="20360" y="74956"/>
                  </a:lnTo>
                  <a:lnTo>
                    <a:pt x="19667" y="79669"/>
                  </a:lnTo>
                  <a:lnTo>
                    <a:pt x="17617" y="84399"/>
                  </a:lnTo>
                  <a:lnTo>
                    <a:pt x="14664" y="89139"/>
                  </a:lnTo>
                  <a:lnTo>
                    <a:pt x="11106" y="93887"/>
                  </a:lnTo>
                  <a:lnTo>
                    <a:pt x="8735" y="98640"/>
                  </a:lnTo>
                  <a:lnTo>
                    <a:pt x="7154" y="103396"/>
                  </a:lnTo>
                  <a:lnTo>
                    <a:pt x="6100" y="108154"/>
                  </a:lnTo>
                  <a:lnTo>
                    <a:pt x="5398" y="113708"/>
                  </a:lnTo>
                  <a:lnTo>
                    <a:pt x="4930" y="119791"/>
                  </a:lnTo>
                  <a:lnTo>
                    <a:pt x="4617" y="126228"/>
                  </a:lnTo>
                  <a:lnTo>
                    <a:pt x="3615" y="131313"/>
                  </a:lnTo>
                  <a:lnTo>
                    <a:pt x="386" y="139079"/>
                  </a:lnTo>
                  <a:lnTo>
                    <a:pt x="0" y="143056"/>
                  </a:lnTo>
                  <a:lnTo>
                    <a:pt x="537" y="147294"/>
                  </a:lnTo>
                  <a:lnTo>
                    <a:pt x="1689" y="151707"/>
                  </a:lnTo>
                  <a:lnTo>
                    <a:pt x="2457" y="156236"/>
                  </a:lnTo>
                  <a:lnTo>
                    <a:pt x="2969" y="160843"/>
                  </a:lnTo>
                  <a:lnTo>
                    <a:pt x="3310" y="165502"/>
                  </a:lnTo>
                  <a:lnTo>
                    <a:pt x="3538" y="170196"/>
                  </a:lnTo>
                  <a:lnTo>
                    <a:pt x="3791" y="179644"/>
                  </a:lnTo>
                  <a:lnTo>
                    <a:pt x="3933" y="193888"/>
                  </a:lnTo>
                  <a:lnTo>
                    <a:pt x="4747" y="197851"/>
                  </a:lnTo>
                  <a:lnTo>
                    <a:pt x="7767" y="204371"/>
                  </a:lnTo>
                  <a:lnTo>
                    <a:pt x="13931" y="216296"/>
                  </a:lnTo>
                  <a:lnTo>
                    <a:pt x="18464" y="223152"/>
                  </a:lnTo>
                  <a:lnTo>
                    <a:pt x="20784" y="226091"/>
                  </a:lnTo>
                  <a:lnTo>
                    <a:pt x="23918" y="228051"/>
                  </a:lnTo>
                  <a:lnTo>
                    <a:pt x="27596" y="229357"/>
                  </a:lnTo>
                  <a:lnTo>
                    <a:pt x="31633" y="230228"/>
                  </a:lnTo>
                  <a:lnTo>
                    <a:pt x="38238" y="233313"/>
                  </a:lnTo>
                  <a:lnTo>
                    <a:pt x="44613" y="237329"/>
                  </a:lnTo>
                  <a:lnTo>
                    <a:pt x="48536" y="239512"/>
                  </a:lnTo>
                  <a:lnTo>
                    <a:pt x="52738" y="241761"/>
                  </a:lnTo>
                  <a:lnTo>
                    <a:pt x="59524" y="244259"/>
                  </a:lnTo>
                  <a:lnTo>
                    <a:pt x="65979" y="246163"/>
                  </a:lnTo>
                  <a:lnTo>
                    <a:pt x="69923" y="247782"/>
                  </a:lnTo>
                  <a:lnTo>
                    <a:pt x="74141" y="249655"/>
                  </a:lnTo>
                  <a:lnTo>
                    <a:pt x="78539" y="250904"/>
                  </a:lnTo>
                  <a:lnTo>
                    <a:pt x="83059" y="251736"/>
                  </a:lnTo>
                  <a:lnTo>
                    <a:pt x="87660" y="252291"/>
                  </a:lnTo>
                  <a:lnTo>
                    <a:pt x="91521" y="251868"/>
                  </a:lnTo>
                  <a:lnTo>
                    <a:pt x="94888" y="250792"/>
                  </a:lnTo>
                  <a:lnTo>
                    <a:pt x="97927" y="249280"/>
                  </a:lnTo>
                  <a:lnTo>
                    <a:pt x="101541" y="248273"/>
                  </a:lnTo>
                  <a:lnTo>
                    <a:pt x="105537" y="247601"/>
                  </a:lnTo>
                  <a:lnTo>
                    <a:pt x="109789" y="247153"/>
                  </a:lnTo>
                  <a:lnTo>
                    <a:pt x="114211" y="246061"/>
                  </a:lnTo>
                  <a:lnTo>
                    <a:pt x="118747" y="244539"/>
                  </a:lnTo>
                  <a:lnTo>
                    <a:pt x="123358" y="242731"/>
                  </a:lnTo>
                  <a:lnTo>
                    <a:pt x="130598" y="238605"/>
                  </a:lnTo>
                  <a:lnTo>
                    <a:pt x="133640" y="236393"/>
                  </a:lnTo>
                  <a:lnTo>
                    <a:pt x="137256" y="234919"/>
                  </a:lnTo>
                  <a:lnTo>
                    <a:pt x="141253" y="233936"/>
                  </a:lnTo>
                  <a:lnTo>
                    <a:pt x="145506" y="233281"/>
                  </a:lnTo>
                  <a:lnTo>
                    <a:pt x="149929" y="232050"/>
                  </a:lnTo>
                  <a:lnTo>
                    <a:pt x="154464" y="230436"/>
                  </a:lnTo>
                  <a:lnTo>
                    <a:pt x="159076" y="228566"/>
                  </a:lnTo>
                  <a:lnTo>
                    <a:pt x="163738" y="225732"/>
                  </a:lnTo>
                  <a:lnTo>
                    <a:pt x="168433" y="222255"/>
                  </a:lnTo>
                  <a:lnTo>
                    <a:pt x="173151" y="218350"/>
                  </a:lnTo>
                  <a:lnTo>
                    <a:pt x="177090" y="214952"/>
                  </a:lnTo>
                  <a:lnTo>
                    <a:pt x="183583" y="209061"/>
                  </a:lnTo>
                  <a:lnTo>
                    <a:pt x="189115" y="203797"/>
                  </a:lnTo>
                  <a:lnTo>
                    <a:pt x="202926" y="190157"/>
                  </a:lnTo>
                  <a:lnTo>
                    <a:pt x="206465" y="185839"/>
                  </a:lnTo>
                  <a:lnTo>
                    <a:pt x="209618" y="181372"/>
                  </a:lnTo>
                  <a:lnTo>
                    <a:pt x="212514" y="176807"/>
                  </a:lnTo>
                  <a:lnTo>
                    <a:pt x="215238" y="172176"/>
                  </a:lnTo>
                  <a:lnTo>
                    <a:pt x="217848" y="167501"/>
                  </a:lnTo>
                  <a:lnTo>
                    <a:pt x="220382" y="162797"/>
                  </a:lnTo>
                  <a:lnTo>
                    <a:pt x="225313" y="155454"/>
                  </a:lnTo>
                  <a:lnTo>
                    <a:pt x="227740" y="152384"/>
                  </a:lnTo>
                  <a:lnTo>
                    <a:pt x="229357" y="148751"/>
                  </a:lnTo>
                  <a:lnTo>
                    <a:pt x="230436" y="144740"/>
                  </a:lnTo>
                  <a:lnTo>
                    <a:pt x="231155" y="140480"/>
                  </a:lnTo>
                  <a:lnTo>
                    <a:pt x="231634" y="136051"/>
                  </a:lnTo>
                  <a:lnTo>
                    <a:pt x="231953" y="131512"/>
                  </a:lnTo>
                  <a:lnTo>
                    <a:pt x="232309" y="123028"/>
                  </a:lnTo>
                  <a:lnTo>
                    <a:pt x="232466" y="116612"/>
                  </a:lnTo>
                  <a:lnTo>
                    <a:pt x="232582" y="91175"/>
                  </a:lnTo>
                  <a:lnTo>
                    <a:pt x="231791" y="87307"/>
                  </a:lnTo>
                  <a:lnTo>
                    <a:pt x="228797" y="80892"/>
                  </a:lnTo>
                  <a:lnTo>
                    <a:pt x="224820" y="75395"/>
                  </a:lnTo>
                  <a:lnTo>
                    <a:pt x="220407" y="69513"/>
                  </a:lnTo>
                  <a:lnTo>
                    <a:pt x="218119" y="65721"/>
                  </a:lnTo>
                  <a:lnTo>
                    <a:pt x="215800" y="61606"/>
                  </a:lnTo>
                  <a:lnTo>
                    <a:pt x="211106" y="52801"/>
                  </a:lnTo>
                  <a:lnTo>
                    <a:pt x="208744" y="48230"/>
                  </a:lnTo>
                  <a:lnTo>
                    <a:pt x="201885" y="41035"/>
                  </a:lnTo>
                  <a:lnTo>
                    <a:pt x="197833" y="38005"/>
                  </a:lnTo>
                  <a:lnTo>
                    <a:pt x="191214" y="32522"/>
                  </a:lnTo>
                  <a:lnTo>
                    <a:pt x="184833" y="27439"/>
                  </a:lnTo>
                  <a:lnTo>
                    <a:pt x="180910" y="24972"/>
                  </a:lnTo>
                  <a:lnTo>
                    <a:pt x="176706" y="22534"/>
                  </a:lnTo>
                  <a:lnTo>
                    <a:pt x="169918" y="17708"/>
                  </a:lnTo>
                  <a:lnTo>
                    <a:pt x="166998" y="15310"/>
                  </a:lnTo>
                  <a:lnTo>
                    <a:pt x="163463" y="13711"/>
                  </a:lnTo>
                  <a:lnTo>
                    <a:pt x="159519" y="12646"/>
                  </a:lnTo>
                  <a:lnTo>
                    <a:pt x="155301" y="11935"/>
                  </a:lnTo>
                  <a:lnTo>
                    <a:pt x="150903" y="10668"/>
                  </a:lnTo>
                  <a:lnTo>
                    <a:pt x="146383" y="9029"/>
                  </a:lnTo>
                  <a:lnTo>
                    <a:pt x="141782" y="7143"/>
                  </a:lnTo>
                  <a:lnTo>
                    <a:pt x="133952" y="5091"/>
                  </a:lnTo>
                  <a:lnTo>
                    <a:pt x="123970" y="2930"/>
                  </a:lnTo>
                  <a:lnTo>
                    <a:pt x="112552" y="696"/>
                  </a:lnTo>
                  <a:lnTo>
                    <a:pt x="104147" y="0"/>
                  </a:lnTo>
                  <a:lnTo>
                    <a:pt x="97750" y="329"/>
                  </a:lnTo>
                  <a:lnTo>
                    <a:pt x="92691" y="1343"/>
                  </a:lnTo>
                  <a:lnTo>
                    <a:pt x="87732" y="2813"/>
                  </a:lnTo>
                  <a:lnTo>
                    <a:pt x="82837" y="4586"/>
                  </a:lnTo>
                  <a:lnTo>
                    <a:pt x="77987" y="6562"/>
                  </a:lnTo>
                  <a:lnTo>
                    <a:pt x="73959" y="7879"/>
                  </a:lnTo>
                  <a:lnTo>
                    <a:pt x="67369" y="9343"/>
                  </a:lnTo>
                  <a:lnTo>
                    <a:pt x="63706" y="10527"/>
                  </a:lnTo>
                  <a:lnTo>
                    <a:pt x="59676" y="12110"/>
                  </a:lnTo>
                  <a:lnTo>
                    <a:pt x="55403" y="13959"/>
                  </a:lnTo>
                  <a:lnTo>
                    <a:pt x="48537" y="18131"/>
                  </a:lnTo>
                  <a:lnTo>
                    <a:pt x="39711" y="248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52"/>
            <p:cNvSpPr/>
            <p:nvPr/>
          </p:nvSpPr>
          <p:spPr>
            <a:xfrm>
              <a:off x="4529227" y="1514475"/>
              <a:ext cx="246635" cy="256035"/>
            </a:xfrm>
            <a:custGeom>
              <a:avLst/>
              <a:gdLst/>
              <a:ahLst/>
              <a:cxnLst/>
              <a:rect l="0" t="0" r="0" b="0"/>
              <a:pathLst>
                <a:path w="246635" h="256035">
                  <a:moveTo>
                    <a:pt x="49916" y="0"/>
                  </a:moveTo>
                  <a:lnTo>
                    <a:pt x="49916" y="6150"/>
                  </a:lnTo>
                  <a:lnTo>
                    <a:pt x="45007" y="12650"/>
                  </a:lnTo>
                  <a:lnTo>
                    <a:pt x="42641" y="20064"/>
                  </a:lnTo>
                  <a:lnTo>
                    <a:pt x="39275" y="27703"/>
                  </a:lnTo>
                  <a:lnTo>
                    <a:pt x="37249" y="34272"/>
                  </a:lnTo>
                  <a:lnTo>
                    <a:pt x="35555" y="40632"/>
                  </a:lnTo>
                  <a:lnTo>
                    <a:pt x="33992" y="44550"/>
                  </a:lnTo>
                  <a:lnTo>
                    <a:pt x="30139" y="52344"/>
                  </a:lnTo>
                  <a:lnTo>
                    <a:pt x="25781" y="58453"/>
                  </a:lnTo>
                  <a:lnTo>
                    <a:pt x="24301" y="61987"/>
                  </a:lnTo>
                  <a:lnTo>
                    <a:pt x="23314" y="65931"/>
                  </a:lnTo>
                  <a:lnTo>
                    <a:pt x="22657" y="70148"/>
                  </a:lnTo>
                  <a:lnTo>
                    <a:pt x="21425" y="74546"/>
                  </a:lnTo>
                  <a:lnTo>
                    <a:pt x="19809" y="79066"/>
                  </a:lnTo>
                  <a:lnTo>
                    <a:pt x="17939" y="83667"/>
                  </a:lnTo>
                  <a:lnTo>
                    <a:pt x="15898" y="88321"/>
                  </a:lnTo>
                  <a:lnTo>
                    <a:pt x="11514" y="97727"/>
                  </a:lnTo>
                  <a:lnTo>
                    <a:pt x="10027" y="102457"/>
                  </a:lnTo>
                  <a:lnTo>
                    <a:pt x="9036" y="107198"/>
                  </a:lnTo>
                  <a:lnTo>
                    <a:pt x="8375" y="111947"/>
                  </a:lnTo>
                  <a:lnTo>
                    <a:pt x="7935" y="116700"/>
                  </a:lnTo>
                  <a:lnTo>
                    <a:pt x="7641" y="121456"/>
                  </a:lnTo>
                  <a:lnTo>
                    <a:pt x="7446" y="126214"/>
                  </a:lnTo>
                  <a:lnTo>
                    <a:pt x="6521" y="130974"/>
                  </a:lnTo>
                  <a:lnTo>
                    <a:pt x="5112" y="135734"/>
                  </a:lnTo>
                  <a:lnTo>
                    <a:pt x="3378" y="140496"/>
                  </a:lnTo>
                  <a:lnTo>
                    <a:pt x="1451" y="147903"/>
                  </a:lnTo>
                  <a:lnTo>
                    <a:pt x="595" y="154634"/>
                  </a:lnTo>
                  <a:lnTo>
                    <a:pt x="367" y="158652"/>
                  </a:lnTo>
                  <a:lnTo>
                    <a:pt x="113" y="167349"/>
                  </a:lnTo>
                  <a:lnTo>
                    <a:pt x="0" y="176506"/>
                  </a:lnTo>
                  <a:lnTo>
                    <a:pt x="764" y="181171"/>
                  </a:lnTo>
                  <a:lnTo>
                    <a:pt x="2067" y="185868"/>
                  </a:lnTo>
                  <a:lnTo>
                    <a:pt x="3729" y="190587"/>
                  </a:lnTo>
                  <a:lnTo>
                    <a:pt x="5576" y="197947"/>
                  </a:lnTo>
                  <a:lnTo>
                    <a:pt x="6069" y="201020"/>
                  </a:lnTo>
                  <a:lnTo>
                    <a:pt x="9573" y="206245"/>
                  </a:lnTo>
                  <a:lnTo>
                    <a:pt x="15083" y="212903"/>
                  </a:lnTo>
                  <a:lnTo>
                    <a:pt x="27291" y="226386"/>
                  </a:lnTo>
                  <a:lnTo>
                    <a:pt x="35363" y="235024"/>
                  </a:lnTo>
                  <a:lnTo>
                    <a:pt x="44369" y="244350"/>
                  </a:lnTo>
                  <a:lnTo>
                    <a:pt x="47806" y="246243"/>
                  </a:lnTo>
                  <a:lnTo>
                    <a:pt x="51684" y="247506"/>
                  </a:lnTo>
                  <a:lnTo>
                    <a:pt x="55857" y="248347"/>
                  </a:lnTo>
                  <a:lnTo>
                    <a:pt x="60227" y="249702"/>
                  </a:lnTo>
                  <a:lnTo>
                    <a:pt x="64728" y="251399"/>
                  </a:lnTo>
                  <a:lnTo>
                    <a:pt x="69315" y="253324"/>
                  </a:lnTo>
                  <a:lnTo>
                    <a:pt x="76531" y="255463"/>
                  </a:lnTo>
                  <a:lnTo>
                    <a:pt x="79565" y="256034"/>
                  </a:lnTo>
                  <a:lnTo>
                    <a:pt x="83175" y="255620"/>
                  </a:lnTo>
                  <a:lnTo>
                    <a:pt x="87171" y="254551"/>
                  </a:lnTo>
                  <a:lnTo>
                    <a:pt x="91421" y="253044"/>
                  </a:lnTo>
                  <a:lnTo>
                    <a:pt x="95843" y="252040"/>
                  </a:lnTo>
                  <a:lnTo>
                    <a:pt x="100378" y="251370"/>
                  </a:lnTo>
                  <a:lnTo>
                    <a:pt x="104988" y="250924"/>
                  </a:lnTo>
                  <a:lnTo>
                    <a:pt x="109649" y="250626"/>
                  </a:lnTo>
                  <a:lnTo>
                    <a:pt x="114345" y="250428"/>
                  </a:lnTo>
                  <a:lnTo>
                    <a:pt x="119062" y="250295"/>
                  </a:lnTo>
                  <a:lnTo>
                    <a:pt x="123795" y="249414"/>
                  </a:lnTo>
                  <a:lnTo>
                    <a:pt x="128537" y="248032"/>
                  </a:lnTo>
                  <a:lnTo>
                    <a:pt x="133287" y="246317"/>
                  </a:lnTo>
                  <a:lnTo>
                    <a:pt x="140680" y="242295"/>
                  </a:lnTo>
                  <a:lnTo>
                    <a:pt x="147406" y="237861"/>
                  </a:lnTo>
                  <a:lnTo>
                    <a:pt x="151422" y="235568"/>
                  </a:lnTo>
                  <a:lnTo>
                    <a:pt x="160117" y="230903"/>
                  </a:lnTo>
                  <a:lnTo>
                    <a:pt x="169274" y="226184"/>
                  </a:lnTo>
                  <a:lnTo>
                    <a:pt x="176518" y="221440"/>
                  </a:lnTo>
                  <a:lnTo>
                    <a:pt x="183177" y="216686"/>
                  </a:lnTo>
                  <a:lnTo>
                    <a:pt x="187176" y="214308"/>
                  </a:lnTo>
                  <a:lnTo>
                    <a:pt x="191429" y="211928"/>
                  </a:lnTo>
                  <a:lnTo>
                    <a:pt x="198271" y="207167"/>
                  </a:lnTo>
                  <a:lnTo>
                    <a:pt x="201207" y="204786"/>
                  </a:lnTo>
                  <a:lnTo>
                    <a:pt x="206585" y="197907"/>
                  </a:lnTo>
                  <a:lnTo>
                    <a:pt x="211622" y="190352"/>
                  </a:lnTo>
                  <a:lnTo>
                    <a:pt x="216506" y="184349"/>
                  </a:lnTo>
                  <a:lnTo>
                    <a:pt x="221323" y="176918"/>
                  </a:lnTo>
                  <a:lnTo>
                    <a:pt x="223719" y="172714"/>
                  </a:lnTo>
                  <a:lnTo>
                    <a:pt x="228497" y="163809"/>
                  </a:lnTo>
                  <a:lnTo>
                    <a:pt x="230883" y="159212"/>
                  </a:lnTo>
                  <a:lnTo>
                    <a:pt x="235649" y="151988"/>
                  </a:lnTo>
                  <a:lnTo>
                    <a:pt x="238032" y="148950"/>
                  </a:lnTo>
                  <a:lnTo>
                    <a:pt x="240679" y="143458"/>
                  </a:lnTo>
                  <a:lnTo>
                    <a:pt x="242650" y="137578"/>
                  </a:lnTo>
                  <a:lnTo>
                    <a:pt x="246171" y="129672"/>
                  </a:lnTo>
                  <a:lnTo>
                    <a:pt x="246634" y="125342"/>
                  </a:lnTo>
                  <a:lnTo>
                    <a:pt x="246149" y="120868"/>
                  </a:lnTo>
                  <a:lnTo>
                    <a:pt x="245032" y="116297"/>
                  </a:lnTo>
                  <a:lnTo>
                    <a:pt x="243791" y="109102"/>
                  </a:lnTo>
                  <a:lnTo>
                    <a:pt x="243239" y="102464"/>
                  </a:lnTo>
                  <a:lnTo>
                    <a:pt x="242994" y="94223"/>
                  </a:lnTo>
                  <a:lnTo>
                    <a:pt x="242134" y="89803"/>
                  </a:lnTo>
                  <a:lnTo>
                    <a:pt x="240768" y="85268"/>
                  </a:lnTo>
                  <a:lnTo>
                    <a:pt x="239063" y="80658"/>
                  </a:lnTo>
                  <a:lnTo>
                    <a:pt x="235053" y="73418"/>
                  </a:lnTo>
                  <a:lnTo>
                    <a:pt x="232872" y="70377"/>
                  </a:lnTo>
                  <a:lnTo>
                    <a:pt x="230448" y="62764"/>
                  </a:lnTo>
                  <a:lnTo>
                    <a:pt x="229802" y="58511"/>
                  </a:lnTo>
                  <a:lnTo>
                    <a:pt x="226968" y="51669"/>
                  </a:lnTo>
                  <a:lnTo>
                    <a:pt x="223062" y="45983"/>
                  </a:lnTo>
                  <a:lnTo>
                    <a:pt x="218680" y="40809"/>
                  </a:lnTo>
                  <a:lnTo>
                    <a:pt x="211971" y="35864"/>
                  </a:lnTo>
                  <a:lnTo>
                    <a:pt x="207959" y="33434"/>
                  </a:lnTo>
                  <a:lnTo>
                    <a:pt x="203696" y="31021"/>
                  </a:lnTo>
                  <a:lnTo>
                    <a:pt x="194728" y="26222"/>
                  </a:lnTo>
                  <a:lnTo>
                    <a:pt x="187566" y="21444"/>
                  </a:lnTo>
                  <a:lnTo>
                    <a:pt x="180944" y="16674"/>
                  </a:lnTo>
                  <a:lnTo>
                    <a:pt x="176956" y="14291"/>
                  </a:lnTo>
                  <a:lnTo>
                    <a:pt x="172710" y="11908"/>
                  </a:lnTo>
                  <a:lnTo>
                    <a:pt x="168290" y="10320"/>
                  </a:lnTo>
                  <a:lnTo>
                    <a:pt x="163757" y="9261"/>
                  </a:lnTo>
                  <a:lnTo>
                    <a:pt x="159148" y="8555"/>
                  </a:lnTo>
                  <a:lnTo>
                    <a:pt x="154487" y="7291"/>
                  </a:lnTo>
                  <a:lnTo>
                    <a:pt x="149793" y="5654"/>
                  </a:lnTo>
                  <a:lnTo>
                    <a:pt x="145076" y="3769"/>
                  </a:lnTo>
                  <a:lnTo>
                    <a:pt x="139550" y="2513"/>
                  </a:lnTo>
                  <a:lnTo>
                    <a:pt x="133484" y="1675"/>
                  </a:lnTo>
                  <a:lnTo>
                    <a:pt x="127060" y="1117"/>
                  </a:lnTo>
                  <a:lnTo>
                    <a:pt x="121189" y="744"/>
                  </a:lnTo>
                  <a:lnTo>
                    <a:pt x="110433" y="331"/>
                  </a:lnTo>
                  <a:lnTo>
                    <a:pt x="95452" y="98"/>
                  </a:lnTo>
                  <a:lnTo>
                    <a:pt x="1419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53"/>
            <p:cNvSpPr/>
            <p:nvPr/>
          </p:nvSpPr>
          <p:spPr>
            <a:xfrm>
              <a:off x="4907756" y="1614487"/>
              <a:ext cx="100013" cy="14289"/>
            </a:xfrm>
            <a:custGeom>
              <a:avLst/>
              <a:gdLst/>
              <a:ahLst/>
              <a:cxnLst/>
              <a:rect l="0" t="0" r="0" b="0"/>
              <a:pathLst>
                <a:path w="100013" h="14289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1" y="3792"/>
                  </a:lnTo>
                  <a:lnTo>
                    <a:pt x="7276" y="4910"/>
                  </a:lnTo>
                  <a:lnTo>
                    <a:pt x="8819" y="5654"/>
                  </a:lnTo>
                  <a:lnTo>
                    <a:pt x="10642" y="6151"/>
                  </a:lnTo>
                  <a:lnTo>
                    <a:pt x="12651" y="6482"/>
                  </a:lnTo>
                  <a:lnTo>
                    <a:pt x="14784" y="6702"/>
                  </a:lnTo>
                  <a:lnTo>
                    <a:pt x="16999" y="6850"/>
                  </a:lnTo>
                  <a:lnTo>
                    <a:pt x="19270" y="7741"/>
                  </a:lnTo>
                  <a:lnTo>
                    <a:pt x="21578" y="9130"/>
                  </a:lnTo>
                  <a:lnTo>
                    <a:pt x="23911" y="10849"/>
                  </a:lnTo>
                  <a:lnTo>
                    <a:pt x="26259" y="11995"/>
                  </a:lnTo>
                  <a:lnTo>
                    <a:pt x="28619" y="12759"/>
                  </a:lnTo>
                  <a:lnTo>
                    <a:pt x="30985" y="13269"/>
                  </a:lnTo>
                  <a:lnTo>
                    <a:pt x="33357" y="13608"/>
                  </a:lnTo>
                  <a:lnTo>
                    <a:pt x="35732" y="13835"/>
                  </a:lnTo>
                  <a:lnTo>
                    <a:pt x="38109" y="13986"/>
                  </a:lnTo>
                  <a:lnTo>
                    <a:pt x="67265" y="14228"/>
                  </a:lnTo>
                  <a:lnTo>
                    <a:pt x="100012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54"/>
            <p:cNvSpPr/>
            <p:nvPr/>
          </p:nvSpPr>
          <p:spPr>
            <a:xfrm>
              <a:off x="4893468" y="1693068"/>
              <a:ext cx="114301" cy="7143"/>
            </a:xfrm>
            <a:custGeom>
              <a:avLst/>
              <a:gdLst/>
              <a:ahLst/>
              <a:cxnLst/>
              <a:rect l="0" t="0" r="0" b="0"/>
              <a:pathLst>
                <a:path w="114301" h="7143">
                  <a:moveTo>
                    <a:pt x="0" y="0"/>
                  </a:moveTo>
                  <a:lnTo>
                    <a:pt x="3793" y="3793"/>
                  </a:lnTo>
                  <a:lnTo>
                    <a:pt x="5703" y="4910"/>
                  </a:lnTo>
                  <a:lnTo>
                    <a:pt x="7771" y="5655"/>
                  </a:lnTo>
                  <a:lnTo>
                    <a:pt x="9943" y="6151"/>
                  </a:lnTo>
                  <a:lnTo>
                    <a:pt x="12185" y="6482"/>
                  </a:lnTo>
                  <a:lnTo>
                    <a:pt x="14473" y="6703"/>
                  </a:lnTo>
                  <a:lnTo>
                    <a:pt x="16793" y="6850"/>
                  </a:lnTo>
                  <a:lnTo>
                    <a:pt x="21487" y="7013"/>
                  </a:lnTo>
                  <a:lnTo>
                    <a:pt x="30968" y="7118"/>
                  </a:lnTo>
                  <a:lnTo>
                    <a:pt x="51396" y="7142"/>
                  </a:lnTo>
                  <a:lnTo>
                    <a:pt x="54902" y="6349"/>
                  </a:lnTo>
                  <a:lnTo>
                    <a:pt x="58827" y="5026"/>
                  </a:lnTo>
                  <a:lnTo>
                    <a:pt x="63030" y="3351"/>
                  </a:lnTo>
                  <a:lnTo>
                    <a:pt x="66626" y="2234"/>
                  </a:lnTo>
                  <a:lnTo>
                    <a:pt x="69818" y="1490"/>
                  </a:lnTo>
                  <a:lnTo>
                    <a:pt x="72739" y="993"/>
                  </a:lnTo>
                  <a:lnTo>
                    <a:pt x="76274" y="662"/>
                  </a:lnTo>
                  <a:lnTo>
                    <a:pt x="80218" y="442"/>
                  </a:lnTo>
                  <a:lnTo>
                    <a:pt x="88041" y="196"/>
                  </a:lnTo>
                  <a:lnTo>
                    <a:pt x="99529" y="39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55"/>
            <p:cNvSpPr/>
            <p:nvPr/>
          </p:nvSpPr>
          <p:spPr>
            <a:xfrm>
              <a:off x="5157787" y="1514475"/>
              <a:ext cx="14289" cy="271463"/>
            </a:xfrm>
            <a:custGeom>
              <a:avLst/>
              <a:gdLst/>
              <a:ahLst/>
              <a:cxnLst/>
              <a:rect l="0" t="0" r="0" b="0"/>
              <a:pathLst>
                <a:path w="14289" h="271463">
                  <a:moveTo>
                    <a:pt x="7144" y="0"/>
                  </a:moveTo>
                  <a:lnTo>
                    <a:pt x="7144" y="54901"/>
                  </a:lnTo>
                  <a:lnTo>
                    <a:pt x="6350" y="59619"/>
                  </a:lnTo>
                  <a:lnTo>
                    <a:pt x="5028" y="64352"/>
                  </a:lnTo>
                  <a:lnTo>
                    <a:pt x="3352" y="69095"/>
                  </a:lnTo>
                  <a:lnTo>
                    <a:pt x="2234" y="73845"/>
                  </a:lnTo>
                  <a:lnTo>
                    <a:pt x="1489" y="78598"/>
                  </a:lnTo>
                  <a:lnTo>
                    <a:pt x="993" y="83355"/>
                  </a:lnTo>
                  <a:lnTo>
                    <a:pt x="662" y="88114"/>
                  </a:lnTo>
                  <a:lnTo>
                    <a:pt x="441" y="92874"/>
                  </a:lnTo>
                  <a:lnTo>
                    <a:pt x="196" y="103189"/>
                  </a:lnTo>
                  <a:lnTo>
                    <a:pt x="0" y="234347"/>
                  </a:lnTo>
                  <a:lnTo>
                    <a:pt x="794" y="237987"/>
                  </a:lnTo>
                  <a:lnTo>
                    <a:pt x="2117" y="241208"/>
                  </a:lnTo>
                  <a:lnTo>
                    <a:pt x="3792" y="244149"/>
                  </a:lnTo>
                  <a:lnTo>
                    <a:pt x="4910" y="246903"/>
                  </a:lnTo>
                  <a:lnTo>
                    <a:pt x="5655" y="249533"/>
                  </a:lnTo>
                  <a:lnTo>
                    <a:pt x="6151" y="252080"/>
                  </a:lnTo>
                  <a:lnTo>
                    <a:pt x="7276" y="254572"/>
                  </a:lnTo>
                  <a:lnTo>
                    <a:pt x="8819" y="257027"/>
                  </a:lnTo>
                  <a:lnTo>
                    <a:pt x="10642" y="259458"/>
                  </a:lnTo>
                  <a:lnTo>
                    <a:pt x="11857" y="261872"/>
                  </a:lnTo>
                  <a:lnTo>
                    <a:pt x="12667" y="264274"/>
                  </a:lnTo>
                  <a:lnTo>
                    <a:pt x="14288" y="271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56"/>
            <p:cNvSpPr/>
            <p:nvPr/>
          </p:nvSpPr>
          <p:spPr>
            <a:xfrm>
              <a:off x="5172078" y="1593056"/>
              <a:ext cx="307179" cy="192579"/>
            </a:xfrm>
            <a:custGeom>
              <a:avLst/>
              <a:gdLst/>
              <a:ahLst/>
              <a:cxnLst/>
              <a:rect l="0" t="0" r="0" b="0"/>
              <a:pathLst>
                <a:path w="307179" h="192579">
                  <a:moveTo>
                    <a:pt x="178590" y="0"/>
                  </a:moveTo>
                  <a:lnTo>
                    <a:pt x="178590" y="7056"/>
                  </a:lnTo>
                  <a:lnTo>
                    <a:pt x="174798" y="7118"/>
                  </a:lnTo>
                  <a:lnTo>
                    <a:pt x="173681" y="7920"/>
                  </a:lnTo>
                  <a:lnTo>
                    <a:pt x="172936" y="9249"/>
                  </a:lnTo>
                  <a:lnTo>
                    <a:pt x="172439" y="10928"/>
                  </a:lnTo>
                  <a:lnTo>
                    <a:pt x="170521" y="12842"/>
                  </a:lnTo>
                  <a:lnTo>
                    <a:pt x="161030" y="19327"/>
                  </a:lnTo>
                  <a:lnTo>
                    <a:pt x="155440" y="23935"/>
                  </a:lnTo>
                  <a:lnTo>
                    <a:pt x="148193" y="28630"/>
                  </a:lnTo>
                  <a:lnTo>
                    <a:pt x="138887" y="33361"/>
                  </a:lnTo>
                  <a:lnTo>
                    <a:pt x="133071" y="35735"/>
                  </a:lnTo>
                  <a:lnTo>
                    <a:pt x="126813" y="38111"/>
                  </a:lnTo>
                  <a:lnTo>
                    <a:pt x="121053" y="40488"/>
                  </a:lnTo>
                  <a:lnTo>
                    <a:pt x="115626" y="42867"/>
                  </a:lnTo>
                  <a:lnTo>
                    <a:pt x="105363" y="47627"/>
                  </a:lnTo>
                  <a:lnTo>
                    <a:pt x="95509" y="52388"/>
                  </a:lnTo>
                  <a:lnTo>
                    <a:pt x="89865" y="54769"/>
                  </a:lnTo>
                  <a:lnTo>
                    <a:pt x="83722" y="57150"/>
                  </a:lnTo>
                  <a:lnTo>
                    <a:pt x="77244" y="59531"/>
                  </a:lnTo>
                  <a:lnTo>
                    <a:pt x="71339" y="61912"/>
                  </a:lnTo>
                  <a:lnTo>
                    <a:pt x="65815" y="64294"/>
                  </a:lnTo>
                  <a:lnTo>
                    <a:pt x="60544" y="66675"/>
                  </a:lnTo>
                  <a:lnTo>
                    <a:pt x="55443" y="68262"/>
                  </a:lnTo>
                  <a:lnTo>
                    <a:pt x="50454" y="69321"/>
                  </a:lnTo>
                  <a:lnTo>
                    <a:pt x="45541" y="70026"/>
                  </a:lnTo>
                  <a:lnTo>
                    <a:pt x="40679" y="71290"/>
                  </a:lnTo>
                  <a:lnTo>
                    <a:pt x="35849" y="72927"/>
                  </a:lnTo>
                  <a:lnTo>
                    <a:pt x="27043" y="76068"/>
                  </a:lnTo>
                  <a:lnTo>
                    <a:pt x="20484" y="77464"/>
                  </a:lnTo>
                  <a:lnTo>
                    <a:pt x="14923" y="80201"/>
                  </a:lnTo>
                  <a:lnTo>
                    <a:pt x="12329" y="82042"/>
                  </a:lnTo>
                  <a:lnTo>
                    <a:pt x="7329" y="84088"/>
                  </a:lnTo>
                  <a:lnTo>
                    <a:pt x="8" y="85722"/>
                  </a:lnTo>
                  <a:lnTo>
                    <a:pt x="0" y="89516"/>
                  </a:lnTo>
                  <a:lnTo>
                    <a:pt x="793" y="90634"/>
                  </a:lnTo>
                  <a:lnTo>
                    <a:pt x="2115" y="91379"/>
                  </a:lnTo>
                  <a:lnTo>
                    <a:pt x="3790" y="91875"/>
                  </a:lnTo>
                  <a:lnTo>
                    <a:pt x="4906" y="93000"/>
                  </a:lnTo>
                  <a:lnTo>
                    <a:pt x="5651" y="94544"/>
                  </a:lnTo>
                  <a:lnTo>
                    <a:pt x="6147" y="96367"/>
                  </a:lnTo>
                  <a:lnTo>
                    <a:pt x="8066" y="97582"/>
                  </a:lnTo>
                  <a:lnTo>
                    <a:pt x="17557" y="100086"/>
                  </a:lnTo>
                  <a:lnTo>
                    <a:pt x="34549" y="109860"/>
                  </a:lnTo>
                  <a:lnTo>
                    <a:pt x="41282" y="114444"/>
                  </a:lnTo>
                  <a:lnTo>
                    <a:pt x="46921" y="119126"/>
                  </a:lnTo>
                  <a:lnTo>
                    <a:pt x="52072" y="123853"/>
                  </a:lnTo>
                  <a:lnTo>
                    <a:pt x="59436" y="130977"/>
                  </a:lnTo>
                  <a:lnTo>
                    <a:pt x="73807" y="145257"/>
                  </a:lnTo>
                  <a:lnTo>
                    <a:pt x="80691" y="150019"/>
                  </a:lnTo>
                  <a:lnTo>
                    <a:pt x="88248" y="154781"/>
                  </a:lnTo>
                  <a:lnTo>
                    <a:pt x="94252" y="159544"/>
                  </a:lnTo>
                  <a:lnTo>
                    <a:pt x="101684" y="164306"/>
                  </a:lnTo>
                  <a:lnTo>
                    <a:pt x="109484" y="169069"/>
                  </a:lnTo>
                  <a:lnTo>
                    <a:pt x="115598" y="173831"/>
                  </a:lnTo>
                  <a:lnTo>
                    <a:pt x="119133" y="175419"/>
                  </a:lnTo>
                  <a:lnTo>
                    <a:pt x="127294" y="177182"/>
                  </a:lnTo>
                  <a:lnTo>
                    <a:pt x="136213" y="180083"/>
                  </a:lnTo>
                  <a:lnTo>
                    <a:pt x="144674" y="183224"/>
                  </a:lnTo>
                  <a:lnTo>
                    <a:pt x="151081" y="184620"/>
                  </a:lnTo>
                  <a:lnTo>
                    <a:pt x="158691" y="185241"/>
                  </a:lnTo>
                  <a:lnTo>
                    <a:pt x="162943" y="185406"/>
                  </a:lnTo>
                  <a:lnTo>
                    <a:pt x="171900" y="187707"/>
                  </a:lnTo>
                  <a:lnTo>
                    <a:pt x="181173" y="190582"/>
                  </a:lnTo>
                  <a:lnTo>
                    <a:pt x="190586" y="191859"/>
                  </a:lnTo>
                  <a:lnTo>
                    <a:pt x="200061" y="192427"/>
                  </a:lnTo>
                  <a:lnTo>
                    <a:pt x="204811" y="192578"/>
                  </a:lnTo>
                  <a:lnTo>
                    <a:pt x="208771" y="191885"/>
                  </a:lnTo>
                  <a:lnTo>
                    <a:pt x="222898" y="186324"/>
                  </a:lnTo>
                  <a:lnTo>
                    <a:pt x="246173" y="179119"/>
                  </a:lnTo>
                  <a:lnTo>
                    <a:pt x="255395" y="175769"/>
                  </a:lnTo>
                  <a:lnTo>
                    <a:pt x="262337" y="172742"/>
                  </a:lnTo>
                  <a:lnTo>
                    <a:pt x="267759" y="169930"/>
                  </a:lnTo>
                  <a:lnTo>
                    <a:pt x="272168" y="166468"/>
                  </a:lnTo>
                  <a:lnTo>
                    <a:pt x="275900" y="162572"/>
                  </a:lnTo>
                  <a:lnTo>
                    <a:pt x="279182" y="158388"/>
                  </a:lnTo>
                  <a:lnTo>
                    <a:pt x="282165" y="154804"/>
                  </a:lnTo>
                  <a:lnTo>
                    <a:pt x="284946" y="151622"/>
                  </a:lnTo>
                  <a:lnTo>
                    <a:pt x="290154" y="145968"/>
                  </a:lnTo>
                  <a:lnTo>
                    <a:pt x="298576" y="137236"/>
                  </a:lnTo>
                  <a:lnTo>
                    <a:pt x="299062" y="135940"/>
                  </a:lnTo>
                  <a:lnTo>
                    <a:pt x="299602" y="132384"/>
                  </a:lnTo>
                  <a:lnTo>
                    <a:pt x="300540" y="131119"/>
                  </a:lnTo>
                  <a:lnTo>
                    <a:pt x="301959" y="130275"/>
                  </a:lnTo>
                  <a:lnTo>
                    <a:pt x="303699" y="129712"/>
                  </a:lnTo>
                  <a:lnTo>
                    <a:pt x="304859" y="128544"/>
                  </a:lnTo>
                  <a:lnTo>
                    <a:pt x="305632" y="126971"/>
                  </a:lnTo>
                  <a:lnTo>
                    <a:pt x="307178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57"/>
            <p:cNvSpPr/>
            <p:nvPr/>
          </p:nvSpPr>
          <p:spPr>
            <a:xfrm>
              <a:off x="3736181" y="2171700"/>
              <a:ext cx="21432" cy="307182"/>
            </a:xfrm>
            <a:custGeom>
              <a:avLst/>
              <a:gdLst/>
              <a:ahLst/>
              <a:cxnLst/>
              <a:rect l="0" t="0" r="0" b="0"/>
              <a:pathLst>
                <a:path w="21432" h="307182">
                  <a:moveTo>
                    <a:pt x="0" y="0"/>
                  </a:moveTo>
                  <a:lnTo>
                    <a:pt x="3792" y="3792"/>
                  </a:lnTo>
                  <a:lnTo>
                    <a:pt x="4115" y="4909"/>
                  </a:lnTo>
                  <a:lnTo>
                    <a:pt x="3537" y="5654"/>
                  </a:lnTo>
                  <a:lnTo>
                    <a:pt x="2359" y="6150"/>
                  </a:lnTo>
                  <a:lnTo>
                    <a:pt x="2366" y="7275"/>
                  </a:lnTo>
                  <a:lnTo>
                    <a:pt x="3164" y="8819"/>
                  </a:lnTo>
                  <a:lnTo>
                    <a:pt x="4491" y="10641"/>
                  </a:lnTo>
                  <a:lnTo>
                    <a:pt x="5375" y="12650"/>
                  </a:lnTo>
                  <a:lnTo>
                    <a:pt x="5965" y="14783"/>
                  </a:lnTo>
                  <a:lnTo>
                    <a:pt x="6911" y="20118"/>
                  </a:lnTo>
                  <a:lnTo>
                    <a:pt x="7098" y="27669"/>
                  </a:lnTo>
                  <a:lnTo>
                    <a:pt x="7144" y="122944"/>
                  </a:lnTo>
                  <a:lnTo>
                    <a:pt x="7938" y="128794"/>
                  </a:lnTo>
                  <a:lnTo>
                    <a:pt x="9260" y="134281"/>
                  </a:lnTo>
                  <a:lnTo>
                    <a:pt x="10936" y="139527"/>
                  </a:lnTo>
                  <a:lnTo>
                    <a:pt x="12053" y="144612"/>
                  </a:lnTo>
                  <a:lnTo>
                    <a:pt x="12798" y="149589"/>
                  </a:lnTo>
                  <a:lnTo>
                    <a:pt x="13295" y="154495"/>
                  </a:lnTo>
                  <a:lnTo>
                    <a:pt x="13626" y="160146"/>
                  </a:lnTo>
                  <a:lnTo>
                    <a:pt x="13993" y="172776"/>
                  </a:lnTo>
                  <a:lnTo>
                    <a:pt x="14262" y="204485"/>
                  </a:lnTo>
                  <a:lnTo>
                    <a:pt x="14287" y="281450"/>
                  </a:lnTo>
                  <a:lnTo>
                    <a:pt x="15081" y="288440"/>
                  </a:lnTo>
                  <a:lnTo>
                    <a:pt x="16404" y="293893"/>
                  </a:lnTo>
                  <a:lnTo>
                    <a:pt x="21431" y="3071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58"/>
            <p:cNvSpPr/>
            <p:nvPr/>
          </p:nvSpPr>
          <p:spPr>
            <a:xfrm>
              <a:off x="3843346" y="2243137"/>
              <a:ext cx="206858" cy="228502"/>
            </a:xfrm>
            <a:custGeom>
              <a:avLst/>
              <a:gdLst/>
              <a:ahLst/>
              <a:cxnLst/>
              <a:rect l="0" t="0" r="0" b="0"/>
              <a:pathLst>
                <a:path w="206858" h="228502">
                  <a:moveTo>
                    <a:pt x="49997" y="0"/>
                  </a:moveTo>
                  <a:lnTo>
                    <a:pt x="43847" y="0"/>
                  </a:lnTo>
                  <a:lnTo>
                    <a:pt x="43516" y="794"/>
                  </a:lnTo>
                  <a:lnTo>
                    <a:pt x="43148" y="3792"/>
                  </a:lnTo>
                  <a:lnTo>
                    <a:pt x="42256" y="4910"/>
                  </a:lnTo>
                  <a:lnTo>
                    <a:pt x="40868" y="5654"/>
                  </a:lnTo>
                  <a:lnTo>
                    <a:pt x="39148" y="6151"/>
                  </a:lnTo>
                  <a:lnTo>
                    <a:pt x="35122" y="8819"/>
                  </a:lnTo>
                  <a:lnTo>
                    <a:pt x="32936" y="10642"/>
                  </a:lnTo>
                  <a:lnTo>
                    <a:pt x="31480" y="12651"/>
                  </a:lnTo>
                  <a:lnTo>
                    <a:pt x="29861" y="17000"/>
                  </a:lnTo>
                  <a:lnTo>
                    <a:pt x="27025" y="23695"/>
                  </a:lnTo>
                  <a:lnTo>
                    <a:pt x="25158" y="27703"/>
                  </a:lnTo>
                  <a:lnTo>
                    <a:pt x="20966" y="34273"/>
                  </a:lnTo>
                  <a:lnTo>
                    <a:pt x="18737" y="37136"/>
                  </a:lnTo>
                  <a:lnTo>
                    <a:pt x="17251" y="40632"/>
                  </a:lnTo>
                  <a:lnTo>
                    <a:pt x="16260" y="44551"/>
                  </a:lnTo>
                  <a:lnTo>
                    <a:pt x="15599" y="48751"/>
                  </a:lnTo>
                  <a:lnTo>
                    <a:pt x="12749" y="55534"/>
                  </a:lnTo>
                  <a:lnTo>
                    <a:pt x="10878" y="58454"/>
                  </a:lnTo>
                  <a:lnTo>
                    <a:pt x="9630" y="61988"/>
                  </a:lnTo>
                  <a:lnTo>
                    <a:pt x="8798" y="65931"/>
                  </a:lnTo>
                  <a:lnTo>
                    <a:pt x="8244" y="70148"/>
                  </a:lnTo>
                  <a:lnTo>
                    <a:pt x="5511" y="76950"/>
                  </a:lnTo>
                  <a:lnTo>
                    <a:pt x="2445" y="82619"/>
                  </a:lnTo>
                  <a:lnTo>
                    <a:pt x="1082" y="87784"/>
                  </a:lnTo>
                  <a:lnTo>
                    <a:pt x="476" y="94842"/>
                  </a:lnTo>
                  <a:lnTo>
                    <a:pt x="207" y="102477"/>
                  </a:lnTo>
                  <a:lnTo>
                    <a:pt x="55" y="112032"/>
                  </a:lnTo>
                  <a:lnTo>
                    <a:pt x="0" y="129886"/>
                  </a:lnTo>
                  <a:lnTo>
                    <a:pt x="791" y="133422"/>
                  </a:lnTo>
                  <a:lnTo>
                    <a:pt x="2111" y="137367"/>
                  </a:lnTo>
                  <a:lnTo>
                    <a:pt x="3786" y="141584"/>
                  </a:lnTo>
                  <a:lnTo>
                    <a:pt x="5646" y="148387"/>
                  </a:lnTo>
                  <a:lnTo>
                    <a:pt x="6143" y="151312"/>
                  </a:lnTo>
                  <a:lnTo>
                    <a:pt x="8854" y="158025"/>
                  </a:lnTo>
                  <a:lnTo>
                    <a:pt x="13044" y="167262"/>
                  </a:lnTo>
                  <a:lnTo>
                    <a:pt x="18218" y="178183"/>
                  </a:lnTo>
                  <a:lnTo>
                    <a:pt x="23255" y="186257"/>
                  </a:lnTo>
                  <a:lnTo>
                    <a:pt x="28200" y="192434"/>
                  </a:lnTo>
                  <a:lnTo>
                    <a:pt x="51939" y="216250"/>
                  </a:lnTo>
                  <a:lnTo>
                    <a:pt x="54467" y="217985"/>
                  </a:lnTo>
                  <a:lnTo>
                    <a:pt x="59392" y="219914"/>
                  </a:lnTo>
                  <a:lnTo>
                    <a:pt x="64227" y="222887"/>
                  </a:lnTo>
                  <a:lnTo>
                    <a:pt x="66628" y="224792"/>
                  </a:lnTo>
                  <a:lnTo>
                    <a:pt x="69815" y="226061"/>
                  </a:lnTo>
                  <a:lnTo>
                    <a:pt x="73528" y="226907"/>
                  </a:lnTo>
                  <a:lnTo>
                    <a:pt x="83309" y="228266"/>
                  </a:lnTo>
                  <a:lnTo>
                    <a:pt x="88879" y="228452"/>
                  </a:lnTo>
                  <a:lnTo>
                    <a:pt x="92587" y="228501"/>
                  </a:lnTo>
                  <a:lnTo>
                    <a:pt x="95853" y="227740"/>
                  </a:lnTo>
                  <a:lnTo>
                    <a:pt x="101599" y="224778"/>
                  </a:lnTo>
                  <a:lnTo>
                    <a:pt x="105036" y="222877"/>
                  </a:lnTo>
                  <a:lnTo>
                    <a:pt x="113088" y="218648"/>
                  </a:lnTo>
                  <a:lnTo>
                    <a:pt x="116664" y="216409"/>
                  </a:lnTo>
                  <a:lnTo>
                    <a:pt x="122754" y="211805"/>
                  </a:lnTo>
                  <a:lnTo>
                    <a:pt x="126283" y="209466"/>
                  </a:lnTo>
                  <a:lnTo>
                    <a:pt x="130223" y="207113"/>
                  </a:lnTo>
                  <a:lnTo>
                    <a:pt x="134437" y="204750"/>
                  </a:lnTo>
                  <a:lnTo>
                    <a:pt x="138041" y="202381"/>
                  </a:lnTo>
                  <a:lnTo>
                    <a:pt x="144161" y="197633"/>
                  </a:lnTo>
                  <a:lnTo>
                    <a:pt x="149527" y="192876"/>
                  </a:lnTo>
                  <a:lnTo>
                    <a:pt x="155352" y="188117"/>
                  </a:lnTo>
                  <a:lnTo>
                    <a:pt x="159127" y="185736"/>
                  </a:lnTo>
                  <a:lnTo>
                    <a:pt x="163231" y="183355"/>
                  </a:lnTo>
                  <a:lnTo>
                    <a:pt x="166762" y="180974"/>
                  </a:lnTo>
                  <a:lnTo>
                    <a:pt x="172801" y="176212"/>
                  </a:lnTo>
                  <a:lnTo>
                    <a:pt x="178131" y="169333"/>
                  </a:lnTo>
                  <a:lnTo>
                    <a:pt x="180664" y="165277"/>
                  </a:lnTo>
                  <a:lnTo>
                    <a:pt x="185594" y="158652"/>
                  </a:lnTo>
                  <a:lnTo>
                    <a:pt x="188020" y="155774"/>
                  </a:lnTo>
                  <a:lnTo>
                    <a:pt x="189638" y="152268"/>
                  </a:lnTo>
                  <a:lnTo>
                    <a:pt x="190716" y="148343"/>
                  </a:lnTo>
                  <a:lnTo>
                    <a:pt x="191435" y="144139"/>
                  </a:lnTo>
                  <a:lnTo>
                    <a:pt x="194350" y="137351"/>
                  </a:lnTo>
                  <a:lnTo>
                    <a:pt x="196239" y="134430"/>
                  </a:lnTo>
                  <a:lnTo>
                    <a:pt x="197498" y="130895"/>
                  </a:lnTo>
                  <a:lnTo>
                    <a:pt x="198337" y="126951"/>
                  </a:lnTo>
                  <a:lnTo>
                    <a:pt x="198897" y="122734"/>
                  </a:lnTo>
                  <a:lnTo>
                    <a:pt x="199519" y="115932"/>
                  </a:lnTo>
                  <a:lnTo>
                    <a:pt x="199685" y="113007"/>
                  </a:lnTo>
                  <a:lnTo>
                    <a:pt x="200589" y="109469"/>
                  </a:lnTo>
                  <a:lnTo>
                    <a:pt x="201986" y="105523"/>
                  </a:lnTo>
                  <a:lnTo>
                    <a:pt x="203710" y="101305"/>
                  </a:lnTo>
                  <a:lnTo>
                    <a:pt x="205627" y="94502"/>
                  </a:lnTo>
                  <a:lnTo>
                    <a:pt x="206479" y="88038"/>
                  </a:lnTo>
                  <a:lnTo>
                    <a:pt x="206706" y="84092"/>
                  </a:lnTo>
                  <a:lnTo>
                    <a:pt x="206857" y="79874"/>
                  </a:lnTo>
                  <a:lnTo>
                    <a:pt x="206164" y="76268"/>
                  </a:lnTo>
                  <a:lnTo>
                    <a:pt x="202191" y="67401"/>
                  </a:lnTo>
                  <a:lnTo>
                    <a:pt x="200982" y="62235"/>
                  </a:lnTo>
                  <a:lnTo>
                    <a:pt x="198329" y="55177"/>
                  </a:lnTo>
                  <a:lnTo>
                    <a:pt x="196510" y="51072"/>
                  </a:lnTo>
                  <a:lnTo>
                    <a:pt x="192373" y="44395"/>
                  </a:lnTo>
                  <a:lnTo>
                    <a:pt x="187888" y="38781"/>
                  </a:lnTo>
                  <a:lnTo>
                    <a:pt x="183248" y="33640"/>
                  </a:lnTo>
                  <a:lnTo>
                    <a:pt x="178541" y="28710"/>
                  </a:lnTo>
                  <a:lnTo>
                    <a:pt x="161914" y="11914"/>
                  </a:lnTo>
                  <a:lnTo>
                    <a:pt x="159533" y="10324"/>
                  </a:lnTo>
                  <a:lnTo>
                    <a:pt x="154772" y="8557"/>
                  </a:lnTo>
                  <a:lnTo>
                    <a:pt x="151597" y="7292"/>
                  </a:lnTo>
                  <a:lnTo>
                    <a:pt x="147893" y="5655"/>
                  </a:lnTo>
                  <a:lnTo>
                    <a:pt x="143836" y="3770"/>
                  </a:lnTo>
                  <a:lnTo>
                    <a:pt x="139544" y="2513"/>
                  </a:lnTo>
                  <a:lnTo>
                    <a:pt x="135095" y="1676"/>
                  </a:lnTo>
                  <a:lnTo>
                    <a:pt x="130542" y="1117"/>
                  </a:lnTo>
                  <a:lnTo>
                    <a:pt x="126712" y="745"/>
                  </a:lnTo>
                  <a:lnTo>
                    <a:pt x="120341" y="331"/>
                  </a:lnTo>
                  <a:lnTo>
                    <a:pt x="110630" y="147"/>
                  </a:lnTo>
                  <a:lnTo>
                    <a:pt x="92578" y="29"/>
                  </a:lnTo>
                  <a:lnTo>
                    <a:pt x="88703" y="813"/>
                  </a:lnTo>
                  <a:lnTo>
                    <a:pt x="84533" y="2130"/>
                  </a:lnTo>
                  <a:lnTo>
                    <a:pt x="80165" y="3801"/>
                  </a:lnTo>
                  <a:lnTo>
                    <a:pt x="75665" y="4915"/>
                  </a:lnTo>
                  <a:lnTo>
                    <a:pt x="71078" y="5658"/>
                  </a:lnTo>
                  <a:lnTo>
                    <a:pt x="66432" y="6153"/>
                  </a:lnTo>
                  <a:lnTo>
                    <a:pt x="62541" y="6484"/>
                  </a:lnTo>
                  <a:lnTo>
                    <a:pt x="56102" y="6850"/>
                  </a:lnTo>
                  <a:lnTo>
                    <a:pt x="50594" y="7014"/>
                  </a:lnTo>
                  <a:lnTo>
                    <a:pt x="38170" y="7127"/>
                  </a:lnTo>
                  <a:lnTo>
                    <a:pt x="26195" y="7141"/>
                  </a:lnTo>
                  <a:lnTo>
                    <a:pt x="24605" y="7936"/>
                  </a:lnTo>
                  <a:lnTo>
                    <a:pt x="23544" y="9260"/>
                  </a:lnTo>
                  <a:lnTo>
                    <a:pt x="21422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59"/>
            <p:cNvSpPr/>
            <p:nvPr/>
          </p:nvSpPr>
          <p:spPr>
            <a:xfrm>
              <a:off x="4100835" y="2200275"/>
              <a:ext cx="270818" cy="242887"/>
            </a:xfrm>
            <a:custGeom>
              <a:avLst/>
              <a:gdLst/>
              <a:ahLst/>
              <a:cxnLst/>
              <a:rect l="0" t="0" r="0" b="0"/>
              <a:pathLst>
                <a:path w="270818" h="242887">
                  <a:moveTo>
                    <a:pt x="121121" y="0"/>
                  </a:moveTo>
                  <a:lnTo>
                    <a:pt x="97192" y="0"/>
                  </a:lnTo>
                  <a:lnTo>
                    <a:pt x="94850" y="793"/>
                  </a:lnTo>
                  <a:lnTo>
                    <a:pt x="87760" y="4909"/>
                  </a:lnTo>
                  <a:lnTo>
                    <a:pt x="79839" y="7275"/>
                  </a:lnTo>
                  <a:lnTo>
                    <a:pt x="72081" y="10641"/>
                  </a:lnTo>
                  <a:lnTo>
                    <a:pt x="65459" y="14783"/>
                  </a:lnTo>
                  <a:lnTo>
                    <a:pt x="59076" y="20064"/>
                  </a:lnTo>
                  <a:lnTo>
                    <a:pt x="55151" y="23695"/>
                  </a:lnTo>
                  <a:lnTo>
                    <a:pt x="48145" y="31168"/>
                  </a:lnTo>
                  <a:lnTo>
                    <a:pt x="43407" y="39838"/>
                  </a:lnTo>
                  <a:lnTo>
                    <a:pt x="39485" y="44958"/>
                  </a:lnTo>
                  <a:lnTo>
                    <a:pt x="35097" y="51996"/>
                  </a:lnTo>
                  <a:lnTo>
                    <a:pt x="32815" y="56095"/>
                  </a:lnTo>
                  <a:lnTo>
                    <a:pt x="28164" y="62766"/>
                  </a:lnTo>
                  <a:lnTo>
                    <a:pt x="23450" y="69171"/>
                  </a:lnTo>
                  <a:lnTo>
                    <a:pt x="21082" y="73101"/>
                  </a:lnTo>
                  <a:lnTo>
                    <a:pt x="18710" y="77309"/>
                  </a:lnTo>
                  <a:lnTo>
                    <a:pt x="17128" y="81702"/>
                  </a:lnTo>
                  <a:lnTo>
                    <a:pt x="16073" y="86218"/>
                  </a:lnTo>
                  <a:lnTo>
                    <a:pt x="15370" y="90816"/>
                  </a:lnTo>
                  <a:lnTo>
                    <a:pt x="14109" y="95469"/>
                  </a:lnTo>
                  <a:lnTo>
                    <a:pt x="12472" y="100158"/>
                  </a:lnTo>
                  <a:lnTo>
                    <a:pt x="10589" y="104872"/>
                  </a:lnTo>
                  <a:lnTo>
                    <a:pt x="9332" y="109602"/>
                  </a:lnTo>
                  <a:lnTo>
                    <a:pt x="8495" y="114343"/>
                  </a:lnTo>
                  <a:lnTo>
                    <a:pt x="7937" y="119091"/>
                  </a:lnTo>
                  <a:lnTo>
                    <a:pt x="6771" y="123844"/>
                  </a:lnTo>
                  <a:lnTo>
                    <a:pt x="5200" y="128600"/>
                  </a:lnTo>
                  <a:lnTo>
                    <a:pt x="3359" y="133358"/>
                  </a:lnTo>
                  <a:lnTo>
                    <a:pt x="1313" y="140762"/>
                  </a:lnTo>
                  <a:lnTo>
                    <a:pt x="404" y="147492"/>
                  </a:lnTo>
                  <a:lnTo>
                    <a:pt x="162" y="151509"/>
                  </a:lnTo>
                  <a:lnTo>
                    <a:pt x="0" y="155774"/>
                  </a:lnTo>
                  <a:lnTo>
                    <a:pt x="1480" y="162587"/>
                  </a:lnTo>
                  <a:lnTo>
                    <a:pt x="4054" y="171098"/>
                  </a:lnTo>
                  <a:lnTo>
                    <a:pt x="7357" y="180740"/>
                  </a:lnTo>
                  <a:lnTo>
                    <a:pt x="9560" y="187962"/>
                  </a:lnTo>
                  <a:lnTo>
                    <a:pt x="11028" y="193570"/>
                  </a:lnTo>
                  <a:lnTo>
                    <a:pt x="12007" y="198103"/>
                  </a:lnTo>
                  <a:lnTo>
                    <a:pt x="15211" y="205256"/>
                  </a:lnTo>
                  <a:lnTo>
                    <a:pt x="19281" y="211081"/>
                  </a:lnTo>
                  <a:lnTo>
                    <a:pt x="23736" y="216315"/>
                  </a:lnTo>
                  <a:lnTo>
                    <a:pt x="30706" y="223725"/>
                  </a:lnTo>
                  <a:lnTo>
                    <a:pt x="37798" y="230948"/>
                  </a:lnTo>
                  <a:lnTo>
                    <a:pt x="40966" y="232546"/>
                  </a:lnTo>
                  <a:lnTo>
                    <a:pt x="48720" y="234323"/>
                  </a:lnTo>
                  <a:lnTo>
                    <a:pt x="55340" y="237229"/>
                  </a:lnTo>
                  <a:lnTo>
                    <a:pt x="60929" y="240372"/>
                  </a:lnTo>
                  <a:lnTo>
                    <a:pt x="66058" y="241769"/>
                  </a:lnTo>
                  <a:lnTo>
                    <a:pt x="73101" y="242390"/>
                  </a:lnTo>
                  <a:lnTo>
                    <a:pt x="80729" y="242666"/>
                  </a:lnTo>
                  <a:lnTo>
                    <a:pt x="90279" y="242822"/>
                  </a:lnTo>
                  <a:lnTo>
                    <a:pt x="134049" y="242886"/>
                  </a:lnTo>
                  <a:lnTo>
                    <a:pt x="137677" y="242093"/>
                  </a:lnTo>
                  <a:lnTo>
                    <a:pt x="143825" y="239095"/>
                  </a:lnTo>
                  <a:lnTo>
                    <a:pt x="151320" y="237233"/>
                  </a:lnTo>
                  <a:lnTo>
                    <a:pt x="155541" y="236736"/>
                  </a:lnTo>
                  <a:lnTo>
                    <a:pt x="159149" y="235612"/>
                  </a:lnTo>
                  <a:lnTo>
                    <a:pt x="165275" y="232245"/>
                  </a:lnTo>
                  <a:lnTo>
                    <a:pt x="172759" y="228103"/>
                  </a:lnTo>
                  <a:lnTo>
                    <a:pt x="180584" y="224410"/>
                  </a:lnTo>
                  <a:lnTo>
                    <a:pt x="186707" y="222769"/>
                  </a:lnTo>
                  <a:lnTo>
                    <a:pt x="194191" y="219923"/>
                  </a:lnTo>
                  <a:lnTo>
                    <a:pt x="202015" y="216012"/>
                  </a:lnTo>
                  <a:lnTo>
                    <a:pt x="208139" y="211628"/>
                  </a:lnTo>
                  <a:lnTo>
                    <a:pt x="213507" y="204917"/>
                  </a:lnTo>
                  <a:lnTo>
                    <a:pt x="216049" y="200905"/>
                  </a:lnTo>
                  <a:lnTo>
                    <a:pt x="223107" y="194330"/>
                  </a:lnTo>
                  <a:lnTo>
                    <a:pt x="230742" y="188763"/>
                  </a:lnTo>
                  <a:lnTo>
                    <a:pt x="236781" y="183642"/>
                  </a:lnTo>
                  <a:lnTo>
                    <a:pt x="242111" y="176604"/>
                  </a:lnTo>
                  <a:lnTo>
                    <a:pt x="244643" y="172505"/>
                  </a:lnTo>
                  <a:lnTo>
                    <a:pt x="249574" y="165833"/>
                  </a:lnTo>
                  <a:lnTo>
                    <a:pt x="252000" y="162943"/>
                  </a:lnTo>
                  <a:lnTo>
                    <a:pt x="253617" y="159428"/>
                  </a:lnTo>
                  <a:lnTo>
                    <a:pt x="254696" y="155498"/>
                  </a:lnTo>
                  <a:lnTo>
                    <a:pt x="255415" y="151290"/>
                  </a:lnTo>
                  <a:lnTo>
                    <a:pt x="258330" y="144498"/>
                  </a:lnTo>
                  <a:lnTo>
                    <a:pt x="260219" y="141576"/>
                  </a:lnTo>
                  <a:lnTo>
                    <a:pt x="262317" y="134095"/>
                  </a:lnTo>
                  <a:lnTo>
                    <a:pt x="262878" y="129878"/>
                  </a:lnTo>
                  <a:lnTo>
                    <a:pt x="265615" y="123075"/>
                  </a:lnTo>
                  <a:lnTo>
                    <a:pt x="268685" y="117406"/>
                  </a:lnTo>
                  <a:lnTo>
                    <a:pt x="270049" y="112241"/>
                  </a:lnTo>
                  <a:lnTo>
                    <a:pt x="270655" y="105182"/>
                  </a:lnTo>
                  <a:lnTo>
                    <a:pt x="270817" y="101078"/>
                  </a:lnTo>
                  <a:lnTo>
                    <a:pt x="270131" y="97547"/>
                  </a:lnTo>
                  <a:lnTo>
                    <a:pt x="267252" y="91508"/>
                  </a:lnTo>
                  <a:lnTo>
                    <a:pt x="265443" y="84062"/>
                  </a:lnTo>
                  <a:lnTo>
                    <a:pt x="264960" y="79854"/>
                  </a:lnTo>
                  <a:lnTo>
                    <a:pt x="263845" y="76254"/>
                  </a:lnTo>
                  <a:lnTo>
                    <a:pt x="260490" y="70139"/>
                  </a:lnTo>
                  <a:lnTo>
                    <a:pt x="256352" y="64774"/>
                  </a:lnTo>
                  <a:lnTo>
                    <a:pt x="251868" y="58951"/>
                  </a:lnTo>
                  <a:lnTo>
                    <a:pt x="249560" y="55175"/>
                  </a:lnTo>
                  <a:lnTo>
                    <a:pt x="247229" y="51071"/>
                  </a:lnTo>
                  <a:lnTo>
                    <a:pt x="240405" y="44394"/>
                  </a:lnTo>
                  <a:lnTo>
                    <a:pt x="232873" y="38780"/>
                  </a:lnTo>
                  <a:lnTo>
                    <a:pt x="226881" y="33640"/>
                  </a:lnTo>
                  <a:lnTo>
                    <a:pt x="219044" y="26283"/>
                  </a:lnTo>
                  <a:lnTo>
                    <a:pt x="212003" y="21471"/>
                  </a:lnTo>
                  <a:lnTo>
                    <a:pt x="207902" y="19076"/>
                  </a:lnTo>
                  <a:lnTo>
                    <a:pt x="203582" y="17480"/>
                  </a:lnTo>
                  <a:lnTo>
                    <a:pt x="199113" y="16416"/>
                  </a:lnTo>
                  <a:lnTo>
                    <a:pt x="194547" y="15706"/>
                  </a:lnTo>
                  <a:lnTo>
                    <a:pt x="189915" y="14439"/>
                  </a:lnTo>
                  <a:lnTo>
                    <a:pt x="185240" y="12801"/>
                  </a:lnTo>
                  <a:lnTo>
                    <a:pt x="180536" y="10915"/>
                  </a:lnTo>
                  <a:lnTo>
                    <a:pt x="175019" y="9658"/>
                  </a:lnTo>
                  <a:lnTo>
                    <a:pt x="168959" y="8820"/>
                  </a:lnTo>
                  <a:lnTo>
                    <a:pt x="157463" y="7888"/>
                  </a:lnTo>
                  <a:lnTo>
                    <a:pt x="149709" y="7474"/>
                  </a:lnTo>
                  <a:lnTo>
                    <a:pt x="139383" y="7291"/>
                  </a:lnTo>
                  <a:lnTo>
                    <a:pt x="117143" y="7172"/>
                  </a:lnTo>
                  <a:lnTo>
                    <a:pt x="112913" y="7956"/>
                  </a:lnTo>
                  <a:lnTo>
                    <a:pt x="106096" y="10944"/>
                  </a:lnTo>
                  <a:lnTo>
                    <a:pt x="98304" y="12801"/>
                  </a:lnTo>
                  <a:lnTo>
                    <a:pt x="87951" y="13994"/>
                  </a:lnTo>
                  <a:lnTo>
                    <a:pt x="80084" y="14248"/>
                  </a:lnTo>
                  <a:lnTo>
                    <a:pt x="78258" y="1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60"/>
            <p:cNvSpPr/>
            <p:nvPr/>
          </p:nvSpPr>
          <p:spPr>
            <a:xfrm>
              <a:off x="4507706" y="2271712"/>
              <a:ext cx="121445" cy="7145"/>
            </a:xfrm>
            <a:custGeom>
              <a:avLst/>
              <a:gdLst/>
              <a:ahLst/>
              <a:cxnLst/>
              <a:rect l="0" t="0" r="0" b="0"/>
              <a:pathLst>
                <a:path w="121445" h="7145">
                  <a:moveTo>
                    <a:pt x="0" y="7144"/>
                  </a:moveTo>
                  <a:lnTo>
                    <a:pt x="84433" y="7144"/>
                  </a:lnTo>
                  <a:lnTo>
                    <a:pt x="88038" y="6350"/>
                  </a:lnTo>
                  <a:lnTo>
                    <a:pt x="91236" y="5027"/>
                  </a:lnTo>
                  <a:lnTo>
                    <a:pt x="94161" y="3352"/>
                  </a:lnTo>
                  <a:lnTo>
                    <a:pt x="96905" y="2234"/>
                  </a:lnTo>
                  <a:lnTo>
                    <a:pt x="99529" y="1490"/>
                  </a:lnTo>
                  <a:lnTo>
                    <a:pt x="102071" y="993"/>
                  </a:lnTo>
                  <a:lnTo>
                    <a:pt x="104560" y="662"/>
                  </a:lnTo>
                  <a:lnTo>
                    <a:pt x="107013" y="441"/>
                  </a:lnTo>
                  <a:lnTo>
                    <a:pt x="109442" y="294"/>
                  </a:lnTo>
                  <a:lnTo>
                    <a:pt x="114258" y="131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61"/>
            <p:cNvSpPr/>
            <p:nvPr/>
          </p:nvSpPr>
          <p:spPr>
            <a:xfrm>
              <a:off x="4521993" y="2350293"/>
              <a:ext cx="114301" cy="14289"/>
            </a:xfrm>
            <a:custGeom>
              <a:avLst/>
              <a:gdLst/>
              <a:ahLst/>
              <a:cxnLst/>
              <a:rect l="0" t="0" r="0" b="0"/>
              <a:pathLst>
                <a:path w="114301" h="14289">
                  <a:moveTo>
                    <a:pt x="0" y="14288"/>
                  </a:moveTo>
                  <a:lnTo>
                    <a:pt x="6151" y="14288"/>
                  </a:lnTo>
                  <a:lnTo>
                    <a:pt x="7276" y="13494"/>
                  </a:lnTo>
                  <a:lnTo>
                    <a:pt x="8819" y="12171"/>
                  </a:lnTo>
                  <a:lnTo>
                    <a:pt x="10642" y="10496"/>
                  </a:lnTo>
                  <a:lnTo>
                    <a:pt x="13445" y="9378"/>
                  </a:lnTo>
                  <a:lnTo>
                    <a:pt x="16901" y="8633"/>
                  </a:lnTo>
                  <a:lnTo>
                    <a:pt x="20792" y="8137"/>
                  </a:lnTo>
                  <a:lnTo>
                    <a:pt x="24975" y="7806"/>
                  </a:lnTo>
                  <a:lnTo>
                    <a:pt x="29350" y="7585"/>
                  </a:lnTo>
                  <a:lnTo>
                    <a:pt x="40976" y="7275"/>
                  </a:lnTo>
                  <a:lnTo>
                    <a:pt x="73064" y="7147"/>
                  </a:lnTo>
                  <a:lnTo>
                    <a:pt x="77284" y="7146"/>
                  </a:lnTo>
                  <a:lnTo>
                    <a:pt x="80892" y="6352"/>
                  </a:lnTo>
                  <a:lnTo>
                    <a:pt x="84091" y="5029"/>
                  </a:lnTo>
                  <a:lnTo>
                    <a:pt x="87017" y="3352"/>
                  </a:lnTo>
                  <a:lnTo>
                    <a:pt x="89761" y="2235"/>
                  </a:lnTo>
                  <a:lnTo>
                    <a:pt x="92385" y="1490"/>
                  </a:lnTo>
                  <a:lnTo>
                    <a:pt x="94927" y="993"/>
                  </a:lnTo>
                  <a:lnTo>
                    <a:pt x="97417" y="662"/>
                  </a:lnTo>
                  <a:lnTo>
                    <a:pt x="99869" y="442"/>
                  </a:lnTo>
                  <a:lnTo>
                    <a:pt x="102298" y="295"/>
                  </a:lnTo>
                  <a:lnTo>
                    <a:pt x="107115" y="131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62"/>
            <p:cNvSpPr/>
            <p:nvPr/>
          </p:nvSpPr>
          <p:spPr>
            <a:xfrm>
              <a:off x="4772025" y="2185987"/>
              <a:ext cx="14288" cy="278607"/>
            </a:xfrm>
            <a:custGeom>
              <a:avLst/>
              <a:gdLst/>
              <a:ahLst/>
              <a:cxnLst/>
              <a:rect l="0" t="0" r="0" b="0"/>
              <a:pathLst>
                <a:path w="14288" h="278607">
                  <a:moveTo>
                    <a:pt x="14287" y="0"/>
                  </a:moveTo>
                  <a:lnTo>
                    <a:pt x="7438" y="0"/>
                  </a:lnTo>
                  <a:lnTo>
                    <a:pt x="7182" y="7771"/>
                  </a:lnTo>
                  <a:lnTo>
                    <a:pt x="7143" y="165397"/>
                  </a:lnTo>
                  <a:lnTo>
                    <a:pt x="6350" y="171384"/>
                  </a:lnTo>
                  <a:lnTo>
                    <a:pt x="5027" y="176962"/>
                  </a:lnTo>
                  <a:lnTo>
                    <a:pt x="3352" y="182269"/>
                  </a:lnTo>
                  <a:lnTo>
                    <a:pt x="2234" y="187393"/>
                  </a:lnTo>
                  <a:lnTo>
                    <a:pt x="1489" y="192398"/>
                  </a:lnTo>
                  <a:lnTo>
                    <a:pt x="992" y="197322"/>
                  </a:lnTo>
                  <a:lnTo>
                    <a:pt x="662" y="202191"/>
                  </a:lnTo>
                  <a:lnTo>
                    <a:pt x="441" y="207026"/>
                  </a:lnTo>
                  <a:lnTo>
                    <a:pt x="196" y="216630"/>
                  </a:lnTo>
                  <a:lnTo>
                    <a:pt x="0" y="2786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63"/>
            <p:cNvSpPr/>
            <p:nvPr/>
          </p:nvSpPr>
          <p:spPr>
            <a:xfrm>
              <a:off x="4857753" y="2193131"/>
              <a:ext cx="249637" cy="264319"/>
            </a:xfrm>
            <a:custGeom>
              <a:avLst/>
              <a:gdLst/>
              <a:ahLst/>
              <a:cxnLst/>
              <a:rect l="0" t="0" r="0" b="0"/>
              <a:pathLst>
                <a:path w="249637" h="264319">
                  <a:moveTo>
                    <a:pt x="64290" y="0"/>
                  </a:moveTo>
                  <a:lnTo>
                    <a:pt x="64290" y="6151"/>
                  </a:lnTo>
                  <a:lnTo>
                    <a:pt x="63497" y="6482"/>
                  </a:lnTo>
                  <a:lnTo>
                    <a:pt x="60499" y="6850"/>
                  </a:lnTo>
                  <a:lnTo>
                    <a:pt x="59381" y="7741"/>
                  </a:lnTo>
                  <a:lnTo>
                    <a:pt x="58637" y="9130"/>
                  </a:lnTo>
                  <a:lnTo>
                    <a:pt x="58140" y="10849"/>
                  </a:lnTo>
                  <a:lnTo>
                    <a:pt x="55472" y="14876"/>
                  </a:lnTo>
                  <a:lnTo>
                    <a:pt x="49507" y="21605"/>
                  </a:lnTo>
                  <a:lnTo>
                    <a:pt x="47291" y="23929"/>
                  </a:lnTo>
                  <a:lnTo>
                    <a:pt x="45814" y="26271"/>
                  </a:lnTo>
                  <a:lnTo>
                    <a:pt x="42941" y="34154"/>
                  </a:lnTo>
                  <a:lnTo>
                    <a:pt x="39456" y="41902"/>
                  </a:lnTo>
                  <a:lnTo>
                    <a:pt x="37378" y="48521"/>
                  </a:lnTo>
                  <a:lnTo>
                    <a:pt x="35661" y="54902"/>
                  </a:lnTo>
                  <a:lnTo>
                    <a:pt x="32252" y="63030"/>
                  </a:lnTo>
                  <a:lnTo>
                    <a:pt x="28091" y="69818"/>
                  </a:lnTo>
                  <a:lnTo>
                    <a:pt x="23596" y="76274"/>
                  </a:lnTo>
                  <a:lnTo>
                    <a:pt x="18952" y="84435"/>
                  </a:lnTo>
                  <a:lnTo>
                    <a:pt x="17396" y="88833"/>
                  </a:lnTo>
                  <a:lnTo>
                    <a:pt x="16359" y="93354"/>
                  </a:lnTo>
                  <a:lnTo>
                    <a:pt x="15667" y="97955"/>
                  </a:lnTo>
                  <a:lnTo>
                    <a:pt x="14413" y="102609"/>
                  </a:lnTo>
                  <a:lnTo>
                    <a:pt x="12782" y="107300"/>
                  </a:lnTo>
                  <a:lnTo>
                    <a:pt x="10902" y="112014"/>
                  </a:lnTo>
                  <a:lnTo>
                    <a:pt x="8854" y="116745"/>
                  </a:lnTo>
                  <a:lnTo>
                    <a:pt x="4463" y="126235"/>
                  </a:lnTo>
                  <a:lnTo>
                    <a:pt x="2974" y="130988"/>
                  </a:lnTo>
                  <a:lnTo>
                    <a:pt x="1982" y="135744"/>
                  </a:lnTo>
                  <a:lnTo>
                    <a:pt x="1320" y="140502"/>
                  </a:lnTo>
                  <a:lnTo>
                    <a:pt x="879" y="145262"/>
                  </a:lnTo>
                  <a:lnTo>
                    <a:pt x="585" y="150022"/>
                  </a:lnTo>
                  <a:lnTo>
                    <a:pt x="258" y="158751"/>
                  </a:lnTo>
                  <a:lnTo>
                    <a:pt x="113" y="165277"/>
                  </a:lnTo>
                  <a:lnTo>
                    <a:pt x="0" y="194931"/>
                  </a:lnTo>
                  <a:lnTo>
                    <a:pt x="793" y="197423"/>
                  </a:lnTo>
                  <a:lnTo>
                    <a:pt x="9940" y="213313"/>
                  </a:lnTo>
                  <a:lnTo>
                    <a:pt x="12354" y="219954"/>
                  </a:lnTo>
                  <a:lnTo>
                    <a:pt x="12997" y="222836"/>
                  </a:lnTo>
                  <a:lnTo>
                    <a:pt x="15829" y="228155"/>
                  </a:lnTo>
                  <a:lnTo>
                    <a:pt x="21886" y="235612"/>
                  </a:lnTo>
                  <a:lnTo>
                    <a:pt x="24114" y="238037"/>
                  </a:lnTo>
                  <a:lnTo>
                    <a:pt x="26394" y="239654"/>
                  </a:lnTo>
                  <a:lnTo>
                    <a:pt x="33395" y="242723"/>
                  </a:lnTo>
                  <a:lnTo>
                    <a:pt x="40496" y="248307"/>
                  </a:lnTo>
                  <a:lnTo>
                    <a:pt x="45249" y="252704"/>
                  </a:lnTo>
                  <a:lnTo>
                    <a:pt x="47627" y="254194"/>
                  </a:lnTo>
                  <a:lnTo>
                    <a:pt x="54767" y="257085"/>
                  </a:lnTo>
                  <a:lnTo>
                    <a:pt x="61910" y="261823"/>
                  </a:lnTo>
                  <a:lnTo>
                    <a:pt x="66672" y="263209"/>
                  </a:lnTo>
                  <a:lnTo>
                    <a:pt x="73551" y="263826"/>
                  </a:lnTo>
                  <a:lnTo>
                    <a:pt x="81106" y="264100"/>
                  </a:lnTo>
                  <a:lnTo>
                    <a:pt x="90616" y="264254"/>
                  </a:lnTo>
                  <a:lnTo>
                    <a:pt x="127519" y="264318"/>
                  </a:lnTo>
                  <a:lnTo>
                    <a:pt x="135018" y="261937"/>
                  </a:lnTo>
                  <a:lnTo>
                    <a:pt x="144780" y="257968"/>
                  </a:lnTo>
                  <a:lnTo>
                    <a:pt x="156050" y="252941"/>
                  </a:lnTo>
                  <a:lnTo>
                    <a:pt x="164358" y="248796"/>
                  </a:lnTo>
                  <a:lnTo>
                    <a:pt x="170689" y="245239"/>
                  </a:lnTo>
                  <a:lnTo>
                    <a:pt x="175704" y="242074"/>
                  </a:lnTo>
                  <a:lnTo>
                    <a:pt x="183393" y="236440"/>
                  </a:lnTo>
                  <a:lnTo>
                    <a:pt x="190250" y="231291"/>
                  </a:lnTo>
                  <a:lnTo>
                    <a:pt x="194301" y="228806"/>
                  </a:lnTo>
                  <a:lnTo>
                    <a:pt x="198590" y="226356"/>
                  </a:lnTo>
                  <a:lnTo>
                    <a:pt x="205471" y="221517"/>
                  </a:lnTo>
                  <a:lnTo>
                    <a:pt x="211175" y="216721"/>
                  </a:lnTo>
                  <a:lnTo>
                    <a:pt x="216355" y="211943"/>
                  </a:lnTo>
                  <a:lnTo>
                    <a:pt x="221305" y="205058"/>
                  </a:lnTo>
                  <a:lnTo>
                    <a:pt x="226150" y="197499"/>
                  </a:lnTo>
                  <a:lnTo>
                    <a:pt x="230949" y="191494"/>
                  </a:lnTo>
                  <a:lnTo>
                    <a:pt x="232546" y="187988"/>
                  </a:lnTo>
                  <a:lnTo>
                    <a:pt x="234321" y="179858"/>
                  </a:lnTo>
                  <a:lnTo>
                    <a:pt x="235588" y="175468"/>
                  </a:lnTo>
                  <a:lnTo>
                    <a:pt x="237226" y="170954"/>
                  </a:lnTo>
                  <a:lnTo>
                    <a:pt x="239113" y="166356"/>
                  </a:lnTo>
                  <a:lnTo>
                    <a:pt x="243325" y="159132"/>
                  </a:lnTo>
                  <a:lnTo>
                    <a:pt x="245559" y="156094"/>
                  </a:lnTo>
                  <a:lnTo>
                    <a:pt x="247048" y="152481"/>
                  </a:lnTo>
                  <a:lnTo>
                    <a:pt x="248704" y="144234"/>
                  </a:lnTo>
                  <a:lnTo>
                    <a:pt x="249145" y="139812"/>
                  </a:lnTo>
                  <a:lnTo>
                    <a:pt x="249440" y="135277"/>
                  </a:lnTo>
                  <a:lnTo>
                    <a:pt x="249636" y="130666"/>
                  </a:lnTo>
                  <a:lnTo>
                    <a:pt x="248973" y="126798"/>
                  </a:lnTo>
                  <a:lnTo>
                    <a:pt x="246119" y="120384"/>
                  </a:lnTo>
                  <a:lnTo>
                    <a:pt x="240051" y="108518"/>
                  </a:lnTo>
                  <a:lnTo>
                    <a:pt x="238614" y="104095"/>
                  </a:lnTo>
                  <a:lnTo>
                    <a:pt x="237656" y="99559"/>
                  </a:lnTo>
                  <a:lnTo>
                    <a:pt x="237017" y="94948"/>
                  </a:lnTo>
                  <a:lnTo>
                    <a:pt x="234192" y="87707"/>
                  </a:lnTo>
                  <a:lnTo>
                    <a:pt x="230289" y="81050"/>
                  </a:lnTo>
                  <a:lnTo>
                    <a:pt x="225909" y="72799"/>
                  </a:lnTo>
                  <a:lnTo>
                    <a:pt x="221317" y="65957"/>
                  </a:lnTo>
                  <a:lnTo>
                    <a:pt x="216630" y="60270"/>
                  </a:lnTo>
                  <a:lnTo>
                    <a:pt x="211901" y="55097"/>
                  </a:lnTo>
                  <a:lnTo>
                    <a:pt x="205037" y="50152"/>
                  </a:lnTo>
                  <a:lnTo>
                    <a:pt x="200984" y="47722"/>
                  </a:lnTo>
                  <a:lnTo>
                    <a:pt x="196694" y="45309"/>
                  </a:lnTo>
                  <a:lnTo>
                    <a:pt x="187695" y="40510"/>
                  </a:lnTo>
                  <a:lnTo>
                    <a:pt x="183073" y="38913"/>
                  </a:lnTo>
                  <a:lnTo>
                    <a:pt x="178404" y="37848"/>
                  </a:lnTo>
                  <a:lnTo>
                    <a:pt x="173704" y="37138"/>
                  </a:lnTo>
                  <a:lnTo>
                    <a:pt x="168982" y="35871"/>
                  </a:lnTo>
                  <a:lnTo>
                    <a:pt x="164248" y="34233"/>
                  </a:lnTo>
                  <a:lnTo>
                    <a:pt x="159504" y="32347"/>
                  </a:lnTo>
                  <a:lnTo>
                    <a:pt x="154753" y="31090"/>
                  </a:lnTo>
                  <a:lnTo>
                    <a:pt x="149999" y="30252"/>
                  </a:lnTo>
                  <a:lnTo>
                    <a:pt x="145243" y="29693"/>
                  </a:lnTo>
                  <a:lnTo>
                    <a:pt x="140483" y="29320"/>
                  </a:lnTo>
                  <a:lnTo>
                    <a:pt x="135723" y="29072"/>
                  </a:lnTo>
                  <a:lnTo>
                    <a:pt x="126201" y="28796"/>
                  </a:lnTo>
                  <a:lnTo>
                    <a:pt x="116677" y="28673"/>
                  </a:lnTo>
                  <a:lnTo>
                    <a:pt x="111915" y="27846"/>
                  </a:lnTo>
                  <a:lnTo>
                    <a:pt x="107153" y="26502"/>
                  </a:lnTo>
                  <a:lnTo>
                    <a:pt x="102390" y="24811"/>
                  </a:lnTo>
                  <a:lnTo>
                    <a:pt x="97628" y="23685"/>
                  </a:lnTo>
                  <a:lnTo>
                    <a:pt x="92865" y="22934"/>
                  </a:lnTo>
                  <a:lnTo>
                    <a:pt x="88103" y="22433"/>
                  </a:lnTo>
                  <a:lnTo>
                    <a:pt x="80695" y="21876"/>
                  </a:lnTo>
                  <a:lnTo>
                    <a:pt x="74757" y="21629"/>
                  </a:lnTo>
                  <a:lnTo>
                    <a:pt x="64290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64"/>
            <p:cNvSpPr/>
            <p:nvPr/>
          </p:nvSpPr>
          <p:spPr>
            <a:xfrm>
              <a:off x="5114925" y="2057400"/>
              <a:ext cx="21432" cy="157163"/>
            </a:xfrm>
            <a:custGeom>
              <a:avLst/>
              <a:gdLst/>
              <a:ahLst/>
              <a:cxnLst/>
              <a:rect l="0" t="0" r="0" b="0"/>
              <a:pathLst>
                <a:path w="21432" h="157163">
                  <a:moveTo>
                    <a:pt x="0" y="0"/>
                  </a:moveTo>
                  <a:lnTo>
                    <a:pt x="6151" y="6150"/>
                  </a:lnTo>
                  <a:lnTo>
                    <a:pt x="6702" y="8819"/>
                  </a:lnTo>
                  <a:lnTo>
                    <a:pt x="6849" y="10641"/>
                  </a:lnTo>
                  <a:lnTo>
                    <a:pt x="7741" y="12650"/>
                  </a:lnTo>
                  <a:lnTo>
                    <a:pt x="9130" y="14783"/>
                  </a:lnTo>
                  <a:lnTo>
                    <a:pt x="10849" y="16999"/>
                  </a:lnTo>
                  <a:lnTo>
                    <a:pt x="11995" y="19270"/>
                  </a:lnTo>
                  <a:lnTo>
                    <a:pt x="12759" y="21578"/>
                  </a:lnTo>
                  <a:lnTo>
                    <a:pt x="13268" y="23910"/>
                  </a:lnTo>
                  <a:lnTo>
                    <a:pt x="13835" y="28618"/>
                  </a:lnTo>
                  <a:lnTo>
                    <a:pt x="14086" y="33356"/>
                  </a:lnTo>
                  <a:lnTo>
                    <a:pt x="14198" y="38108"/>
                  </a:lnTo>
                  <a:lnTo>
                    <a:pt x="14285" y="66381"/>
                  </a:lnTo>
                  <a:lnTo>
                    <a:pt x="15080" y="68860"/>
                  </a:lnTo>
                  <a:lnTo>
                    <a:pt x="16402" y="71306"/>
                  </a:lnTo>
                  <a:lnTo>
                    <a:pt x="18079" y="73731"/>
                  </a:lnTo>
                  <a:lnTo>
                    <a:pt x="19196" y="76142"/>
                  </a:lnTo>
                  <a:lnTo>
                    <a:pt x="19941" y="78542"/>
                  </a:lnTo>
                  <a:lnTo>
                    <a:pt x="20438" y="80936"/>
                  </a:lnTo>
                  <a:lnTo>
                    <a:pt x="20990" y="85713"/>
                  </a:lnTo>
                  <a:lnTo>
                    <a:pt x="21235" y="90482"/>
                  </a:lnTo>
                  <a:lnTo>
                    <a:pt x="21344" y="95248"/>
                  </a:lnTo>
                  <a:lnTo>
                    <a:pt x="21431" y="148901"/>
                  </a:lnTo>
                  <a:lnTo>
                    <a:pt x="20637" y="150067"/>
                  </a:lnTo>
                  <a:lnTo>
                    <a:pt x="19315" y="151638"/>
                  </a:lnTo>
                  <a:lnTo>
                    <a:pt x="14287" y="1571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65"/>
            <p:cNvSpPr/>
            <p:nvPr/>
          </p:nvSpPr>
          <p:spPr>
            <a:xfrm>
              <a:off x="5157787" y="2093118"/>
              <a:ext cx="178595" cy="113298"/>
            </a:xfrm>
            <a:custGeom>
              <a:avLst/>
              <a:gdLst/>
              <a:ahLst/>
              <a:cxnLst/>
              <a:rect l="0" t="0" r="0" b="0"/>
              <a:pathLst>
                <a:path w="178595" h="113298">
                  <a:moveTo>
                    <a:pt x="78581" y="0"/>
                  </a:moveTo>
                  <a:lnTo>
                    <a:pt x="78581" y="10642"/>
                  </a:lnTo>
                  <a:lnTo>
                    <a:pt x="77788" y="11857"/>
                  </a:lnTo>
                  <a:lnTo>
                    <a:pt x="76465" y="12668"/>
                  </a:lnTo>
                  <a:lnTo>
                    <a:pt x="74790" y="13208"/>
                  </a:lnTo>
                  <a:lnTo>
                    <a:pt x="70810" y="15924"/>
                  </a:lnTo>
                  <a:lnTo>
                    <a:pt x="65581" y="20344"/>
                  </a:lnTo>
                  <a:lnTo>
                    <a:pt x="62749" y="23065"/>
                  </a:lnTo>
                  <a:lnTo>
                    <a:pt x="58257" y="27487"/>
                  </a:lnTo>
                  <a:lnTo>
                    <a:pt x="53409" y="30208"/>
                  </a:lnTo>
                  <a:lnTo>
                    <a:pt x="49894" y="32045"/>
                  </a:lnTo>
                  <a:lnTo>
                    <a:pt x="46756" y="34063"/>
                  </a:lnTo>
                  <a:lnTo>
                    <a:pt x="43871" y="36203"/>
                  </a:lnTo>
                  <a:lnTo>
                    <a:pt x="41153" y="38423"/>
                  </a:lnTo>
                  <a:lnTo>
                    <a:pt x="36018" y="40890"/>
                  </a:lnTo>
                  <a:lnTo>
                    <a:pt x="31089" y="41986"/>
                  </a:lnTo>
                  <a:lnTo>
                    <a:pt x="26253" y="42473"/>
                  </a:lnTo>
                  <a:lnTo>
                    <a:pt x="24646" y="43397"/>
                  </a:lnTo>
                  <a:lnTo>
                    <a:pt x="23575" y="44806"/>
                  </a:lnTo>
                  <a:lnTo>
                    <a:pt x="22860" y="46540"/>
                  </a:lnTo>
                  <a:lnTo>
                    <a:pt x="21590" y="47695"/>
                  </a:lnTo>
                  <a:lnTo>
                    <a:pt x="19950" y="48466"/>
                  </a:lnTo>
                  <a:lnTo>
                    <a:pt x="15406" y="49702"/>
                  </a:lnTo>
                  <a:lnTo>
                    <a:pt x="10826" y="49916"/>
                  </a:lnTo>
                  <a:lnTo>
                    <a:pt x="52" y="50006"/>
                  </a:lnTo>
                  <a:lnTo>
                    <a:pt x="1" y="50007"/>
                  </a:lnTo>
                  <a:lnTo>
                    <a:pt x="0" y="60917"/>
                  </a:lnTo>
                  <a:lnTo>
                    <a:pt x="794" y="62043"/>
                  </a:lnTo>
                  <a:lnTo>
                    <a:pt x="2117" y="62793"/>
                  </a:lnTo>
                  <a:lnTo>
                    <a:pt x="6151" y="63998"/>
                  </a:lnTo>
                  <a:lnTo>
                    <a:pt x="8819" y="66279"/>
                  </a:lnTo>
                  <a:lnTo>
                    <a:pt x="13208" y="70419"/>
                  </a:lnTo>
                  <a:lnTo>
                    <a:pt x="24902" y="82053"/>
                  </a:lnTo>
                  <a:lnTo>
                    <a:pt x="26920" y="83277"/>
                  </a:lnTo>
                  <a:lnTo>
                    <a:pt x="31279" y="84637"/>
                  </a:lnTo>
                  <a:lnTo>
                    <a:pt x="35862" y="87358"/>
                  </a:lnTo>
                  <a:lnTo>
                    <a:pt x="38196" y="89195"/>
                  </a:lnTo>
                  <a:lnTo>
                    <a:pt x="41339" y="90420"/>
                  </a:lnTo>
                  <a:lnTo>
                    <a:pt x="45022" y="91236"/>
                  </a:lnTo>
                  <a:lnTo>
                    <a:pt x="49065" y="91781"/>
                  </a:lnTo>
                  <a:lnTo>
                    <a:pt x="52553" y="92937"/>
                  </a:lnTo>
                  <a:lnTo>
                    <a:pt x="55673" y="94502"/>
                  </a:lnTo>
                  <a:lnTo>
                    <a:pt x="58546" y="96339"/>
                  </a:lnTo>
                  <a:lnTo>
                    <a:pt x="62050" y="98357"/>
                  </a:lnTo>
                  <a:lnTo>
                    <a:pt x="70176" y="102716"/>
                  </a:lnTo>
                  <a:lnTo>
                    <a:pt x="73771" y="104197"/>
                  </a:lnTo>
                  <a:lnTo>
                    <a:pt x="76962" y="105183"/>
                  </a:lnTo>
                  <a:lnTo>
                    <a:pt x="79883" y="105841"/>
                  </a:lnTo>
                  <a:lnTo>
                    <a:pt x="85245" y="106572"/>
                  </a:lnTo>
                  <a:lnTo>
                    <a:pt x="87787" y="106767"/>
                  </a:lnTo>
                  <a:lnTo>
                    <a:pt x="91068" y="106897"/>
                  </a:lnTo>
                  <a:lnTo>
                    <a:pt x="98948" y="107041"/>
                  </a:lnTo>
                  <a:lnTo>
                    <a:pt x="102478" y="107873"/>
                  </a:lnTo>
                  <a:lnTo>
                    <a:pt x="105625" y="109222"/>
                  </a:lnTo>
                  <a:lnTo>
                    <a:pt x="108516" y="110915"/>
                  </a:lnTo>
                  <a:lnTo>
                    <a:pt x="113846" y="112795"/>
                  </a:lnTo>
                  <a:lnTo>
                    <a:pt x="116379" y="113297"/>
                  </a:lnTo>
                  <a:lnTo>
                    <a:pt x="122036" y="112044"/>
                  </a:lnTo>
                  <a:lnTo>
                    <a:pt x="129776" y="109621"/>
                  </a:lnTo>
                  <a:lnTo>
                    <a:pt x="138905" y="106418"/>
                  </a:lnTo>
                  <a:lnTo>
                    <a:pt x="145785" y="104283"/>
                  </a:lnTo>
                  <a:lnTo>
                    <a:pt x="151165" y="102860"/>
                  </a:lnTo>
                  <a:lnTo>
                    <a:pt x="155545" y="101911"/>
                  </a:lnTo>
                  <a:lnTo>
                    <a:pt x="158466" y="100484"/>
                  </a:lnTo>
                  <a:lnTo>
                    <a:pt x="160413" y="98740"/>
                  </a:lnTo>
                  <a:lnTo>
                    <a:pt x="161711" y="96783"/>
                  </a:lnTo>
                  <a:lnTo>
                    <a:pt x="163369" y="94684"/>
                  </a:lnTo>
                  <a:lnTo>
                    <a:pt x="165269" y="92492"/>
                  </a:lnTo>
                  <a:lnTo>
                    <a:pt x="170230" y="87062"/>
                  </a:lnTo>
                  <a:lnTo>
                    <a:pt x="174881" y="82329"/>
                  </a:lnTo>
                  <a:lnTo>
                    <a:pt x="176119" y="80286"/>
                  </a:lnTo>
                  <a:lnTo>
                    <a:pt x="176944" y="78131"/>
                  </a:lnTo>
                  <a:lnTo>
                    <a:pt x="178594" y="714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66"/>
            <p:cNvSpPr/>
            <p:nvPr/>
          </p:nvSpPr>
          <p:spPr>
            <a:xfrm>
              <a:off x="4200525" y="2657475"/>
              <a:ext cx="28576" cy="257176"/>
            </a:xfrm>
            <a:custGeom>
              <a:avLst/>
              <a:gdLst/>
              <a:ahLst/>
              <a:cxnLst/>
              <a:rect l="0" t="0" r="0" b="0"/>
              <a:pathLst>
                <a:path w="28576" h="257176">
                  <a:moveTo>
                    <a:pt x="0" y="0"/>
                  </a:moveTo>
                  <a:lnTo>
                    <a:pt x="0" y="10641"/>
                  </a:lnTo>
                  <a:lnTo>
                    <a:pt x="794" y="12650"/>
                  </a:lnTo>
                  <a:lnTo>
                    <a:pt x="2116" y="14783"/>
                  </a:lnTo>
                  <a:lnTo>
                    <a:pt x="3792" y="16999"/>
                  </a:lnTo>
                  <a:lnTo>
                    <a:pt x="4909" y="19270"/>
                  </a:lnTo>
                  <a:lnTo>
                    <a:pt x="5654" y="21578"/>
                  </a:lnTo>
                  <a:lnTo>
                    <a:pt x="6481" y="26259"/>
                  </a:lnTo>
                  <a:lnTo>
                    <a:pt x="6849" y="30985"/>
                  </a:lnTo>
                  <a:lnTo>
                    <a:pt x="7741" y="33356"/>
                  </a:lnTo>
                  <a:lnTo>
                    <a:pt x="9130" y="35731"/>
                  </a:lnTo>
                  <a:lnTo>
                    <a:pt x="10849" y="38108"/>
                  </a:lnTo>
                  <a:lnTo>
                    <a:pt x="11995" y="41281"/>
                  </a:lnTo>
                  <a:lnTo>
                    <a:pt x="12759" y="44983"/>
                  </a:lnTo>
                  <a:lnTo>
                    <a:pt x="13608" y="52536"/>
                  </a:lnTo>
                  <a:lnTo>
                    <a:pt x="13985" y="58539"/>
                  </a:lnTo>
                  <a:lnTo>
                    <a:pt x="14153" y="65969"/>
                  </a:lnTo>
                  <a:lnTo>
                    <a:pt x="14198" y="70173"/>
                  </a:lnTo>
                  <a:lnTo>
                    <a:pt x="15021" y="74563"/>
                  </a:lnTo>
                  <a:lnTo>
                    <a:pt x="16364" y="79077"/>
                  </a:lnTo>
                  <a:lnTo>
                    <a:pt x="18053" y="83674"/>
                  </a:lnTo>
                  <a:lnTo>
                    <a:pt x="19179" y="88327"/>
                  </a:lnTo>
                  <a:lnTo>
                    <a:pt x="19929" y="93015"/>
                  </a:lnTo>
                  <a:lnTo>
                    <a:pt x="20430" y="97729"/>
                  </a:lnTo>
                  <a:lnTo>
                    <a:pt x="20764" y="102459"/>
                  </a:lnTo>
                  <a:lnTo>
                    <a:pt x="20986" y="107200"/>
                  </a:lnTo>
                  <a:lnTo>
                    <a:pt x="21233" y="116700"/>
                  </a:lnTo>
                  <a:lnTo>
                    <a:pt x="21431" y="255760"/>
                  </a:lnTo>
                  <a:lnTo>
                    <a:pt x="22225" y="256232"/>
                  </a:lnTo>
                  <a:lnTo>
                    <a:pt x="23548" y="256546"/>
                  </a:lnTo>
                  <a:lnTo>
                    <a:pt x="28575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67"/>
            <p:cNvSpPr/>
            <p:nvPr/>
          </p:nvSpPr>
          <p:spPr>
            <a:xfrm>
              <a:off x="4215938" y="2686050"/>
              <a:ext cx="220331" cy="214285"/>
            </a:xfrm>
            <a:custGeom>
              <a:avLst/>
              <a:gdLst/>
              <a:ahLst/>
              <a:cxnLst/>
              <a:rect l="0" t="0" r="0" b="0"/>
              <a:pathLst>
                <a:path w="220331" h="214285">
                  <a:moveTo>
                    <a:pt x="191755" y="0"/>
                  </a:moveTo>
                  <a:lnTo>
                    <a:pt x="191755" y="6150"/>
                  </a:lnTo>
                  <a:lnTo>
                    <a:pt x="192549" y="6481"/>
                  </a:lnTo>
                  <a:lnTo>
                    <a:pt x="195548" y="6849"/>
                  </a:lnTo>
                  <a:lnTo>
                    <a:pt x="196665" y="7741"/>
                  </a:lnTo>
                  <a:lnTo>
                    <a:pt x="197410" y="9130"/>
                  </a:lnTo>
                  <a:lnTo>
                    <a:pt x="198605" y="13268"/>
                  </a:lnTo>
                  <a:lnTo>
                    <a:pt x="198860" y="19807"/>
                  </a:lnTo>
                  <a:lnTo>
                    <a:pt x="198873" y="20348"/>
                  </a:lnTo>
                  <a:lnTo>
                    <a:pt x="198088" y="20709"/>
                  </a:lnTo>
                  <a:lnTo>
                    <a:pt x="195099" y="21110"/>
                  </a:lnTo>
                  <a:lnTo>
                    <a:pt x="193190" y="22011"/>
                  </a:lnTo>
                  <a:lnTo>
                    <a:pt x="186542" y="27043"/>
                  </a:lnTo>
                  <a:lnTo>
                    <a:pt x="181200" y="32064"/>
                  </a:lnTo>
                  <a:lnTo>
                    <a:pt x="174893" y="36211"/>
                  </a:lnTo>
                  <a:lnTo>
                    <a:pt x="170989" y="38428"/>
                  </a:lnTo>
                  <a:lnTo>
                    <a:pt x="166799" y="39906"/>
                  </a:lnTo>
                  <a:lnTo>
                    <a:pt x="162418" y="40891"/>
                  </a:lnTo>
                  <a:lnTo>
                    <a:pt x="157910" y="41548"/>
                  </a:lnTo>
                  <a:lnTo>
                    <a:pt x="154110" y="42780"/>
                  </a:lnTo>
                  <a:lnTo>
                    <a:pt x="147772" y="46265"/>
                  </a:lnTo>
                  <a:lnTo>
                    <a:pt x="144177" y="47512"/>
                  </a:lnTo>
                  <a:lnTo>
                    <a:pt x="140193" y="48343"/>
                  </a:lnTo>
                  <a:lnTo>
                    <a:pt x="135949" y="48897"/>
                  </a:lnTo>
                  <a:lnTo>
                    <a:pt x="131533" y="50061"/>
                  </a:lnTo>
                  <a:lnTo>
                    <a:pt x="127000" y="51630"/>
                  </a:lnTo>
                  <a:lnTo>
                    <a:pt x="122392" y="53470"/>
                  </a:lnTo>
                  <a:lnTo>
                    <a:pt x="117732" y="55490"/>
                  </a:lnTo>
                  <a:lnTo>
                    <a:pt x="108320" y="59852"/>
                  </a:lnTo>
                  <a:lnTo>
                    <a:pt x="104382" y="62126"/>
                  </a:lnTo>
                  <a:lnTo>
                    <a:pt x="97890" y="66770"/>
                  </a:lnTo>
                  <a:lnTo>
                    <a:pt x="94253" y="69119"/>
                  </a:lnTo>
                  <a:lnTo>
                    <a:pt x="90242" y="71479"/>
                  </a:lnTo>
                  <a:lnTo>
                    <a:pt x="85980" y="73847"/>
                  </a:lnTo>
                  <a:lnTo>
                    <a:pt x="81550" y="75425"/>
                  </a:lnTo>
                  <a:lnTo>
                    <a:pt x="77011" y="76477"/>
                  </a:lnTo>
                  <a:lnTo>
                    <a:pt x="72396" y="77178"/>
                  </a:lnTo>
                  <a:lnTo>
                    <a:pt x="68527" y="78439"/>
                  </a:lnTo>
                  <a:lnTo>
                    <a:pt x="62110" y="81957"/>
                  </a:lnTo>
                  <a:lnTo>
                    <a:pt x="58494" y="84007"/>
                  </a:lnTo>
                  <a:lnTo>
                    <a:pt x="50243" y="88401"/>
                  </a:lnTo>
                  <a:lnTo>
                    <a:pt x="43400" y="90883"/>
                  </a:lnTo>
                  <a:lnTo>
                    <a:pt x="36920" y="91986"/>
                  </a:lnTo>
                  <a:lnTo>
                    <a:pt x="32970" y="92280"/>
                  </a:lnTo>
                  <a:lnTo>
                    <a:pt x="28748" y="92476"/>
                  </a:lnTo>
                  <a:lnTo>
                    <a:pt x="25140" y="93401"/>
                  </a:lnTo>
                  <a:lnTo>
                    <a:pt x="19015" y="96544"/>
                  </a:lnTo>
                  <a:lnTo>
                    <a:pt x="13646" y="98471"/>
                  </a:lnTo>
                  <a:lnTo>
                    <a:pt x="7525" y="99708"/>
                  </a:lnTo>
                  <a:lnTo>
                    <a:pt x="1406" y="99952"/>
                  </a:lnTo>
                  <a:lnTo>
                    <a:pt x="0" y="99985"/>
                  </a:lnTo>
                  <a:lnTo>
                    <a:pt x="6215" y="100011"/>
                  </a:lnTo>
                  <a:lnTo>
                    <a:pt x="15883" y="100012"/>
                  </a:lnTo>
                  <a:lnTo>
                    <a:pt x="22573" y="102129"/>
                  </a:lnTo>
                  <a:lnTo>
                    <a:pt x="26580" y="103804"/>
                  </a:lnTo>
                  <a:lnTo>
                    <a:pt x="33148" y="105666"/>
                  </a:lnTo>
                  <a:lnTo>
                    <a:pt x="36011" y="106163"/>
                  </a:lnTo>
                  <a:lnTo>
                    <a:pt x="41309" y="108831"/>
                  </a:lnTo>
                  <a:lnTo>
                    <a:pt x="46309" y="112663"/>
                  </a:lnTo>
                  <a:lnTo>
                    <a:pt x="51177" y="117012"/>
                  </a:lnTo>
                  <a:lnTo>
                    <a:pt x="54380" y="119283"/>
                  </a:lnTo>
                  <a:lnTo>
                    <a:pt x="58103" y="121590"/>
                  </a:lnTo>
                  <a:lnTo>
                    <a:pt x="62173" y="123923"/>
                  </a:lnTo>
                  <a:lnTo>
                    <a:pt x="64886" y="127065"/>
                  </a:lnTo>
                  <a:lnTo>
                    <a:pt x="66694" y="130747"/>
                  </a:lnTo>
                  <a:lnTo>
                    <a:pt x="67900" y="134790"/>
                  </a:lnTo>
                  <a:lnTo>
                    <a:pt x="71357" y="141398"/>
                  </a:lnTo>
                  <a:lnTo>
                    <a:pt x="73389" y="144271"/>
                  </a:lnTo>
                  <a:lnTo>
                    <a:pt x="75649" y="149581"/>
                  </a:lnTo>
                  <a:lnTo>
                    <a:pt x="77446" y="155380"/>
                  </a:lnTo>
                  <a:lnTo>
                    <a:pt x="79037" y="159149"/>
                  </a:lnTo>
                  <a:lnTo>
                    <a:pt x="80891" y="163249"/>
                  </a:lnTo>
                  <a:lnTo>
                    <a:pt x="85068" y="169922"/>
                  </a:lnTo>
                  <a:lnTo>
                    <a:pt x="87293" y="172812"/>
                  </a:lnTo>
                  <a:lnTo>
                    <a:pt x="89765" y="178141"/>
                  </a:lnTo>
                  <a:lnTo>
                    <a:pt x="90424" y="180673"/>
                  </a:lnTo>
                  <a:lnTo>
                    <a:pt x="93274" y="185603"/>
                  </a:lnTo>
                  <a:lnTo>
                    <a:pt x="97186" y="190440"/>
                  </a:lnTo>
                  <a:lnTo>
                    <a:pt x="101570" y="195235"/>
                  </a:lnTo>
                  <a:lnTo>
                    <a:pt x="103851" y="196832"/>
                  </a:lnTo>
                  <a:lnTo>
                    <a:pt x="108501" y="198606"/>
                  </a:lnTo>
                  <a:lnTo>
                    <a:pt x="110059" y="199872"/>
                  </a:lnTo>
                  <a:lnTo>
                    <a:pt x="111098" y="201510"/>
                  </a:lnTo>
                  <a:lnTo>
                    <a:pt x="111790" y="203397"/>
                  </a:lnTo>
                  <a:lnTo>
                    <a:pt x="113045" y="204654"/>
                  </a:lnTo>
                  <a:lnTo>
                    <a:pt x="114676" y="205492"/>
                  </a:lnTo>
                  <a:lnTo>
                    <a:pt x="116556" y="206051"/>
                  </a:lnTo>
                  <a:lnTo>
                    <a:pt x="120763" y="208788"/>
                  </a:lnTo>
                  <a:lnTo>
                    <a:pt x="122996" y="210629"/>
                  </a:lnTo>
                  <a:lnTo>
                    <a:pt x="125278" y="211857"/>
                  </a:lnTo>
                  <a:lnTo>
                    <a:pt x="129931" y="213221"/>
                  </a:lnTo>
                  <a:lnTo>
                    <a:pt x="134645" y="213827"/>
                  </a:lnTo>
                  <a:lnTo>
                    <a:pt x="139385" y="214097"/>
                  </a:lnTo>
                  <a:lnTo>
                    <a:pt x="144138" y="214216"/>
                  </a:lnTo>
                  <a:lnTo>
                    <a:pt x="151277" y="214284"/>
                  </a:lnTo>
                  <a:lnTo>
                    <a:pt x="158154" y="212182"/>
                  </a:lnTo>
                  <a:lnTo>
                    <a:pt x="162211" y="210511"/>
                  </a:lnTo>
                  <a:lnTo>
                    <a:pt x="168835" y="208654"/>
                  </a:lnTo>
                  <a:lnTo>
                    <a:pt x="175219" y="207829"/>
                  </a:lnTo>
                  <a:lnTo>
                    <a:pt x="179143" y="207608"/>
                  </a:lnTo>
                  <a:lnTo>
                    <a:pt x="183348" y="207462"/>
                  </a:lnTo>
                  <a:lnTo>
                    <a:pt x="186944" y="206570"/>
                  </a:lnTo>
                  <a:lnTo>
                    <a:pt x="193056" y="203463"/>
                  </a:lnTo>
                  <a:lnTo>
                    <a:pt x="198419" y="199436"/>
                  </a:lnTo>
                  <a:lnTo>
                    <a:pt x="200961" y="197251"/>
                  </a:lnTo>
                  <a:lnTo>
                    <a:pt x="203449" y="195794"/>
                  </a:lnTo>
                  <a:lnTo>
                    <a:pt x="208329" y="194176"/>
                  </a:lnTo>
                  <a:lnTo>
                    <a:pt x="213145" y="191340"/>
                  </a:lnTo>
                  <a:lnTo>
                    <a:pt x="218911" y="186844"/>
                  </a:lnTo>
                  <a:lnTo>
                    <a:pt x="219384" y="185681"/>
                  </a:lnTo>
                  <a:lnTo>
                    <a:pt x="219700" y="184112"/>
                  </a:lnTo>
                  <a:lnTo>
                    <a:pt x="220330" y="1785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68"/>
            <p:cNvSpPr/>
            <p:nvPr/>
          </p:nvSpPr>
          <p:spPr>
            <a:xfrm>
              <a:off x="4500562" y="2736056"/>
              <a:ext cx="142876" cy="28576"/>
            </a:xfrm>
            <a:custGeom>
              <a:avLst/>
              <a:gdLst/>
              <a:ahLst/>
              <a:cxnLst/>
              <a:rect l="0" t="0" r="0" b="0"/>
              <a:pathLst>
                <a:path w="142876" h="28576">
                  <a:moveTo>
                    <a:pt x="0" y="28575"/>
                  </a:moveTo>
                  <a:lnTo>
                    <a:pt x="27642" y="28575"/>
                  </a:lnTo>
                  <a:lnTo>
                    <a:pt x="31128" y="27781"/>
                  </a:lnTo>
                  <a:lnTo>
                    <a:pt x="34245" y="26458"/>
                  </a:lnTo>
                  <a:lnTo>
                    <a:pt x="37118" y="24782"/>
                  </a:lnTo>
                  <a:lnTo>
                    <a:pt x="40620" y="23665"/>
                  </a:lnTo>
                  <a:lnTo>
                    <a:pt x="44543" y="22920"/>
                  </a:lnTo>
                  <a:lnTo>
                    <a:pt x="48745" y="22424"/>
                  </a:lnTo>
                  <a:lnTo>
                    <a:pt x="53134" y="21299"/>
                  </a:lnTo>
                  <a:lnTo>
                    <a:pt x="57648" y="19756"/>
                  </a:lnTo>
                  <a:lnTo>
                    <a:pt x="62245" y="17933"/>
                  </a:lnTo>
                  <a:lnTo>
                    <a:pt x="66897" y="15924"/>
                  </a:lnTo>
                  <a:lnTo>
                    <a:pt x="76298" y="11575"/>
                  </a:lnTo>
                  <a:lnTo>
                    <a:pt x="81028" y="10098"/>
                  </a:lnTo>
                  <a:lnTo>
                    <a:pt x="85769" y="9113"/>
                  </a:lnTo>
                  <a:lnTo>
                    <a:pt x="90517" y="8457"/>
                  </a:lnTo>
                  <a:lnTo>
                    <a:pt x="94476" y="8019"/>
                  </a:lnTo>
                  <a:lnTo>
                    <a:pt x="97909" y="7727"/>
                  </a:lnTo>
                  <a:lnTo>
                    <a:pt x="100992" y="7533"/>
                  </a:lnTo>
                  <a:lnTo>
                    <a:pt x="104634" y="6609"/>
                  </a:lnTo>
                  <a:lnTo>
                    <a:pt x="108650" y="5200"/>
                  </a:lnTo>
                  <a:lnTo>
                    <a:pt x="112915" y="3467"/>
                  </a:lnTo>
                  <a:lnTo>
                    <a:pt x="116551" y="2311"/>
                  </a:lnTo>
                  <a:lnTo>
                    <a:pt x="119769" y="1541"/>
                  </a:lnTo>
                  <a:lnTo>
                    <a:pt x="122709" y="1027"/>
                  </a:lnTo>
                  <a:lnTo>
                    <a:pt x="126256" y="685"/>
                  </a:lnTo>
                  <a:lnTo>
                    <a:pt x="130208" y="456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69"/>
            <p:cNvSpPr/>
            <p:nvPr/>
          </p:nvSpPr>
          <p:spPr>
            <a:xfrm>
              <a:off x="4564856" y="2807493"/>
              <a:ext cx="107157" cy="14289"/>
            </a:xfrm>
            <a:custGeom>
              <a:avLst/>
              <a:gdLst/>
              <a:ahLst/>
              <a:cxnLst/>
              <a:rect l="0" t="0" r="0" b="0"/>
              <a:pathLst>
                <a:path w="107157" h="14289">
                  <a:moveTo>
                    <a:pt x="0" y="14288"/>
                  </a:moveTo>
                  <a:lnTo>
                    <a:pt x="34777" y="14288"/>
                  </a:lnTo>
                  <a:lnTo>
                    <a:pt x="38266" y="13494"/>
                  </a:lnTo>
                  <a:lnTo>
                    <a:pt x="41386" y="12171"/>
                  </a:lnTo>
                  <a:lnTo>
                    <a:pt x="44259" y="10496"/>
                  </a:lnTo>
                  <a:lnTo>
                    <a:pt x="46969" y="9378"/>
                  </a:lnTo>
                  <a:lnTo>
                    <a:pt x="49569" y="8634"/>
                  </a:lnTo>
                  <a:lnTo>
                    <a:pt x="52096" y="8137"/>
                  </a:lnTo>
                  <a:lnTo>
                    <a:pt x="55368" y="7806"/>
                  </a:lnTo>
                  <a:lnTo>
                    <a:pt x="59136" y="7585"/>
                  </a:lnTo>
                  <a:lnTo>
                    <a:pt x="63237" y="7438"/>
                  </a:lnTo>
                  <a:lnTo>
                    <a:pt x="66764" y="6546"/>
                  </a:lnTo>
                  <a:lnTo>
                    <a:pt x="69910" y="5158"/>
                  </a:lnTo>
                  <a:lnTo>
                    <a:pt x="72800" y="3439"/>
                  </a:lnTo>
                  <a:lnTo>
                    <a:pt x="75521" y="2293"/>
                  </a:lnTo>
                  <a:lnTo>
                    <a:pt x="78129" y="1528"/>
                  </a:lnTo>
                  <a:lnTo>
                    <a:pt x="80660" y="1019"/>
                  </a:lnTo>
                  <a:lnTo>
                    <a:pt x="83936" y="680"/>
                  </a:lnTo>
                  <a:lnTo>
                    <a:pt x="87707" y="453"/>
                  </a:lnTo>
                  <a:lnTo>
                    <a:pt x="97582" y="90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70"/>
            <p:cNvSpPr/>
            <p:nvPr/>
          </p:nvSpPr>
          <p:spPr>
            <a:xfrm>
              <a:off x="4800629" y="2628902"/>
              <a:ext cx="371447" cy="232643"/>
            </a:xfrm>
            <a:custGeom>
              <a:avLst/>
              <a:gdLst/>
              <a:ahLst/>
              <a:cxnLst/>
              <a:rect l="0" t="0" r="0" b="0"/>
              <a:pathLst>
                <a:path w="371447" h="232643">
                  <a:moveTo>
                    <a:pt x="21402" y="57147"/>
                  </a:moveTo>
                  <a:lnTo>
                    <a:pt x="21402" y="46506"/>
                  </a:lnTo>
                  <a:lnTo>
                    <a:pt x="22196" y="45290"/>
                  </a:lnTo>
                  <a:lnTo>
                    <a:pt x="23518" y="44480"/>
                  </a:lnTo>
                  <a:lnTo>
                    <a:pt x="25194" y="43940"/>
                  </a:lnTo>
                  <a:lnTo>
                    <a:pt x="29173" y="41223"/>
                  </a:lnTo>
                  <a:lnTo>
                    <a:pt x="31345" y="39388"/>
                  </a:lnTo>
                  <a:lnTo>
                    <a:pt x="32793" y="37370"/>
                  </a:lnTo>
                  <a:lnTo>
                    <a:pt x="34402" y="33012"/>
                  </a:lnTo>
                  <a:lnTo>
                    <a:pt x="36419" y="31532"/>
                  </a:lnTo>
                  <a:lnTo>
                    <a:pt x="42893" y="29888"/>
                  </a:lnTo>
                  <a:lnTo>
                    <a:pt x="45254" y="28655"/>
                  </a:lnTo>
                  <a:lnTo>
                    <a:pt x="46828" y="27040"/>
                  </a:lnTo>
                  <a:lnTo>
                    <a:pt x="49371" y="23129"/>
                  </a:lnTo>
                  <a:lnTo>
                    <a:pt x="53148" y="18745"/>
                  </a:lnTo>
                  <a:lnTo>
                    <a:pt x="63529" y="11814"/>
                  </a:lnTo>
                  <a:lnTo>
                    <a:pt x="70023" y="9218"/>
                  </a:lnTo>
                  <a:lnTo>
                    <a:pt x="76348" y="7271"/>
                  </a:lnTo>
                  <a:lnTo>
                    <a:pt x="84451" y="3759"/>
                  </a:lnTo>
                  <a:lnTo>
                    <a:pt x="91228" y="1669"/>
                  </a:lnTo>
                  <a:lnTo>
                    <a:pt x="101622" y="493"/>
                  </a:lnTo>
                  <a:lnTo>
                    <a:pt x="110237" y="218"/>
                  </a:lnTo>
                  <a:lnTo>
                    <a:pt x="133238" y="17"/>
                  </a:lnTo>
                  <a:lnTo>
                    <a:pt x="155054" y="0"/>
                  </a:lnTo>
                  <a:lnTo>
                    <a:pt x="158128" y="793"/>
                  </a:lnTo>
                  <a:lnTo>
                    <a:pt x="160178" y="2115"/>
                  </a:lnTo>
                  <a:lnTo>
                    <a:pt x="161544" y="3790"/>
                  </a:lnTo>
                  <a:lnTo>
                    <a:pt x="171052" y="9941"/>
                  </a:lnTo>
                  <a:lnTo>
                    <a:pt x="180131" y="16790"/>
                  </a:lnTo>
                  <a:lnTo>
                    <a:pt x="187848" y="23847"/>
                  </a:lnTo>
                  <a:lnTo>
                    <a:pt x="195161" y="30965"/>
                  </a:lnTo>
                  <a:lnTo>
                    <a:pt x="196773" y="34136"/>
                  </a:lnTo>
                  <a:lnTo>
                    <a:pt x="197848" y="37838"/>
                  </a:lnTo>
                  <a:lnTo>
                    <a:pt x="198563" y="41893"/>
                  </a:lnTo>
                  <a:lnTo>
                    <a:pt x="199359" y="48516"/>
                  </a:lnTo>
                  <a:lnTo>
                    <a:pt x="199713" y="54105"/>
                  </a:lnTo>
                  <a:lnTo>
                    <a:pt x="199870" y="59235"/>
                  </a:lnTo>
                  <a:lnTo>
                    <a:pt x="199985" y="83734"/>
                  </a:lnTo>
                  <a:lnTo>
                    <a:pt x="199195" y="88366"/>
                  </a:lnTo>
                  <a:lnTo>
                    <a:pt x="197874" y="93041"/>
                  </a:lnTo>
                  <a:lnTo>
                    <a:pt x="196200" y="97745"/>
                  </a:lnTo>
                  <a:lnTo>
                    <a:pt x="194290" y="102469"/>
                  </a:lnTo>
                  <a:lnTo>
                    <a:pt x="192223" y="107205"/>
                  </a:lnTo>
                  <a:lnTo>
                    <a:pt x="187810" y="116702"/>
                  </a:lnTo>
                  <a:lnTo>
                    <a:pt x="176147" y="140494"/>
                  </a:lnTo>
                  <a:lnTo>
                    <a:pt x="173777" y="144462"/>
                  </a:lnTo>
                  <a:lnTo>
                    <a:pt x="169028" y="150988"/>
                  </a:lnTo>
                  <a:lnTo>
                    <a:pt x="166651" y="154632"/>
                  </a:lnTo>
                  <a:lnTo>
                    <a:pt x="164272" y="158650"/>
                  </a:lnTo>
                  <a:lnTo>
                    <a:pt x="161892" y="162916"/>
                  </a:lnTo>
                  <a:lnTo>
                    <a:pt x="155015" y="169773"/>
                  </a:lnTo>
                  <a:lnTo>
                    <a:pt x="150959" y="172712"/>
                  </a:lnTo>
                  <a:lnTo>
                    <a:pt x="133751" y="186562"/>
                  </a:lnTo>
                  <a:lnTo>
                    <a:pt x="114198" y="202771"/>
                  </a:lnTo>
                  <a:lnTo>
                    <a:pt x="102861" y="212621"/>
                  </a:lnTo>
                  <a:lnTo>
                    <a:pt x="95177" y="217528"/>
                  </a:lnTo>
                  <a:lnTo>
                    <a:pt x="89115" y="220503"/>
                  </a:lnTo>
                  <a:lnTo>
                    <a:pt x="81241" y="225847"/>
                  </a:lnTo>
                  <a:lnTo>
                    <a:pt x="76307" y="227375"/>
                  </a:lnTo>
                  <a:lnTo>
                    <a:pt x="65275" y="228235"/>
                  </a:lnTo>
                  <a:lnTo>
                    <a:pt x="61763" y="229150"/>
                  </a:lnTo>
                  <a:lnTo>
                    <a:pt x="55745" y="232283"/>
                  </a:lnTo>
                  <a:lnTo>
                    <a:pt x="53028" y="232642"/>
                  </a:lnTo>
                  <a:lnTo>
                    <a:pt x="50423" y="232088"/>
                  </a:lnTo>
                  <a:lnTo>
                    <a:pt x="45413" y="230149"/>
                  </a:lnTo>
                  <a:lnTo>
                    <a:pt x="35728" y="228904"/>
                  </a:lnTo>
                  <a:lnTo>
                    <a:pt x="26172" y="228658"/>
                  </a:lnTo>
                  <a:lnTo>
                    <a:pt x="23788" y="227844"/>
                  </a:lnTo>
                  <a:lnTo>
                    <a:pt x="16641" y="223700"/>
                  </a:lnTo>
                  <a:lnTo>
                    <a:pt x="11878" y="222453"/>
                  </a:lnTo>
                  <a:lnTo>
                    <a:pt x="10290" y="221326"/>
                  </a:lnTo>
                  <a:lnTo>
                    <a:pt x="9231" y="219781"/>
                  </a:lnTo>
                  <a:lnTo>
                    <a:pt x="8525" y="217957"/>
                  </a:lnTo>
                  <a:lnTo>
                    <a:pt x="3740" y="211599"/>
                  </a:lnTo>
                  <a:lnTo>
                    <a:pt x="2484" y="209327"/>
                  </a:lnTo>
                  <a:lnTo>
                    <a:pt x="1087" y="204687"/>
                  </a:lnTo>
                  <a:lnTo>
                    <a:pt x="301" y="197613"/>
                  </a:lnTo>
                  <a:lnTo>
                    <a:pt x="69" y="190489"/>
                  </a:lnTo>
                  <a:lnTo>
                    <a:pt x="0" y="183351"/>
                  </a:lnTo>
                  <a:lnTo>
                    <a:pt x="784" y="180971"/>
                  </a:lnTo>
                  <a:lnTo>
                    <a:pt x="4886" y="173828"/>
                  </a:lnTo>
                  <a:lnTo>
                    <a:pt x="7247" y="166685"/>
                  </a:lnTo>
                  <a:lnTo>
                    <a:pt x="12622" y="159541"/>
                  </a:lnTo>
                  <a:lnTo>
                    <a:pt x="16970" y="154779"/>
                  </a:lnTo>
                  <a:lnTo>
                    <a:pt x="20035" y="153191"/>
                  </a:lnTo>
                  <a:lnTo>
                    <a:pt x="31139" y="150163"/>
                  </a:lnTo>
                  <a:lnTo>
                    <a:pt x="40603" y="145386"/>
                  </a:lnTo>
                  <a:lnTo>
                    <a:pt x="48721" y="143989"/>
                  </a:lnTo>
                  <a:lnTo>
                    <a:pt x="58424" y="143203"/>
                  </a:lnTo>
                  <a:lnTo>
                    <a:pt x="69607" y="142938"/>
                  </a:lnTo>
                  <a:lnTo>
                    <a:pt x="87055" y="142881"/>
                  </a:lnTo>
                  <a:lnTo>
                    <a:pt x="94502" y="144993"/>
                  </a:lnTo>
                  <a:lnTo>
                    <a:pt x="102310" y="148578"/>
                  </a:lnTo>
                  <a:lnTo>
                    <a:pt x="111961" y="155058"/>
                  </a:lnTo>
                  <a:lnTo>
                    <a:pt x="120123" y="159665"/>
                  </a:lnTo>
                  <a:lnTo>
                    <a:pt x="129851" y="166722"/>
                  </a:lnTo>
                  <a:lnTo>
                    <a:pt x="133389" y="168297"/>
                  </a:lnTo>
                  <a:lnTo>
                    <a:pt x="141553" y="170048"/>
                  </a:lnTo>
                  <a:lnTo>
                    <a:pt x="145159" y="172102"/>
                  </a:lnTo>
                  <a:lnTo>
                    <a:pt x="151282" y="178618"/>
                  </a:lnTo>
                  <a:lnTo>
                    <a:pt x="154820" y="180990"/>
                  </a:lnTo>
                  <a:lnTo>
                    <a:pt x="162984" y="183626"/>
                  </a:lnTo>
                  <a:lnTo>
                    <a:pt x="171904" y="186915"/>
                  </a:lnTo>
                  <a:lnTo>
                    <a:pt x="181160" y="191022"/>
                  </a:lnTo>
                  <a:lnTo>
                    <a:pt x="190566" y="195493"/>
                  </a:lnTo>
                  <a:lnTo>
                    <a:pt x="197921" y="198009"/>
                  </a:lnTo>
                  <a:lnTo>
                    <a:pt x="204630" y="199922"/>
                  </a:lnTo>
                  <a:lnTo>
                    <a:pt x="212904" y="203417"/>
                  </a:lnTo>
                  <a:lnTo>
                    <a:pt x="221872" y="205500"/>
                  </a:lnTo>
                  <a:lnTo>
                    <a:pt x="231149" y="206426"/>
                  </a:lnTo>
                  <a:lnTo>
                    <a:pt x="240565" y="206838"/>
                  </a:lnTo>
                  <a:lnTo>
                    <a:pt x="254791" y="207069"/>
                  </a:lnTo>
                  <a:lnTo>
                    <a:pt x="269060" y="207137"/>
                  </a:lnTo>
                  <a:lnTo>
                    <a:pt x="273026" y="206353"/>
                  </a:lnTo>
                  <a:lnTo>
                    <a:pt x="283194" y="202251"/>
                  </a:lnTo>
                  <a:lnTo>
                    <a:pt x="291477" y="201013"/>
                  </a:lnTo>
                  <a:lnTo>
                    <a:pt x="300450" y="198346"/>
                  </a:lnTo>
                  <a:lnTo>
                    <a:pt x="308936" y="194515"/>
                  </a:lnTo>
                  <a:lnTo>
                    <a:pt x="315353" y="190167"/>
                  </a:lnTo>
                  <a:lnTo>
                    <a:pt x="322967" y="183471"/>
                  </a:lnTo>
                  <a:lnTo>
                    <a:pt x="334063" y="172894"/>
                  </a:lnTo>
                  <a:lnTo>
                    <a:pt x="336998" y="170030"/>
                  </a:lnTo>
                  <a:lnTo>
                    <a:pt x="339750" y="168121"/>
                  </a:lnTo>
                  <a:lnTo>
                    <a:pt x="344923" y="166001"/>
                  </a:lnTo>
                  <a:lnTo>
                    <a:pt x="346620" y="164642"/>
                  </a:lnTo>
                  <a:lnTo>
                    <a:pt x="347752" y="162941"/>
                  </a:lnTo>
                  <a:lnTo>
                    <a:pt x="348507" y="161014"/>
                  </a:lnTo>
                  <a:lnTo>
                    <a:pt x="355694" y="154640"/>
                  </a:lnTo>
                  <a:lnTo>
                    <a:pt x="371446" y="1428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71"/>
            <p:cNvSpPr/>
            <p:nvPr/>
          </p:nvSpPr>
          <p:spPr>
            <a:xfrm>
              <a:off x="3194249" y="3464718"/>
              <a:ext cx="26608" cy="407195"/>
            </a:xfrm>
            <a:custGeom>
              <a:avLst/>
              <a:gdLst/>
              <a:ahLst/>
              <a:cxnLst/>
              <a:rect l="0" t="0" r="0" b="0"/>
              <a:pathLst>
                <a:path w="26608" h="407195">
                  <a:moveTo>
                    <a:pt x="20438" y="0"/>
                  </a:moveTo>
                  <a:lnTo>
                    <a:pt x="20438" y="23935"/>
                  </a:lnTo>
                  <a:lnTo>
                    <a:pt x="21232" y="26275"/>
                  </a:lnTo>
                  <a:lnTo>
                    <a:pt x="22555" y="28630"/>
                  </a:lnTo>
                  <a:lnTo>
                    <a:pt x="24230" y="30993"/>
                  </a:lnTo>
                  <a:lnTo>
                    <a:pt x="24554" y="34156"/>
                  </a:lnTo>
                  <a:lnTo>
                    <a:pt x="23976" y="37852"/>
                  </a:lnTo>
                  <a:lnTo>
                    <a:pt x="22797" y="41904"/>
                  </a:lnTo>
                  <a:lnTo>
                    <a:pt x="22010" y="45398"/>
                  </a:lnTo>
                  <a:lnTo>
                    <a:pt x="21486" y="48522"/>
                  </a:lnTo>
                  <a:lnTo>
                    <a:pt x="20749" y="58827"/>
                  </a:lnTo>
                  <a:lnTo>
                    <a:pt x="20645" y="63031"/>
                  </a:lnTo>
                  <a:lnTo>
                    <a:pt x="21370" y="68214"/>
                  </a:lnTo>
                  <a:lnTo>
                    <a:pt x="22647" y="74051"/>
                  </a:lnTo>
                  <a:lnTo>
                    <a:pt x="24292" y="80324"/>
                  </a:lnTo>
                  <a:lnTo>
                    <a:pt x="25388" y="86093"/>
                  </a:lnTo>
                  <a:lnTo>
                    <a:pt x="26120" y="91527"/>
                  </a:lnTo>
                  <a:lnTo>
                    <a:pt x="26607" y="96737"/>
                  </a:lnTo>
                  <a:lnTo>
                    <a:pt x="26138" y="102591"/>
                  </a:lnTo>
                  <a:lnTo>
                    <a:pt x="25032" y="108875"/>
                  </a:lnTo>
                  <a:lnTo>
                    <a:pt x="23501" y="115446"/>
                  </a:lnTo>
                  <a:lnTo>
                    <a:pt x="22480" y="122208"/>
                  </a:lnTo>
                  <a:lnTo>
                    <a:pt x="21799" y="129097"/>
                  </a:lnTo>
                  <a:lnTo>
                    <a:pt x="21346" y="136071"/>
                  </a:lnTo>
                  <a:lnTo>
                    <a:pt x="20841" y="148053"/>
                  </a:lnTo>
                  <a:lnTo>
                    <a:pt x="20617" y="159464"/>
                  </a:lnTo>
                  <a:lnTo>
                    <a:pt x="20462" y="193185"/>
                  </a:lnTo>
                  <a:lnTo>
                    <a:pt x="19660" y="200227"/>
                  </a:lnTo>
                  <a:lnTo>
                    <a:pt x="18332" y="207304"/>
                  </a:lnTo>
                  <a:lnTo>
                    <a:pt x="16653" y="214403"/>
                  </a:lnTo>
                  <a:lnTo>
                    <a:pt x="15533" y="221517"/>
                  </a:lnTo>
                  <a:lnTo>
                    <a:pt x="14787" y="228641"/>
                  </a:lnTo>
                  <a:lnTo>
                    <a:pt x="14290" y="235771"/>
                  </a:lnTo>
                  <a:lnTo>
                    <a:pt x="13737" y="247927"/>
                  </a:lnTo>
                  <a:lnTo>
                    <a:pt x="13491" y="259415"/>
                  </a:lnTo>
                  <a:lnTo>
                    <a:pt x="13382" y="272458"/>
                  </a:lnTo>
                  <a:lnTo>
                    <a:pt x="12559" y="278476"/>
                  </a:lnTo>
                  <a:lnTo>
                    <a:pt x="11216" y="284076"/>
                  </a:lnTo>
                  <a:lnTo>
                    <a:pt x="9528" y="289397"/>
                  </a:lnTo>
                  <a:lnTo>
                    <a:pt x="8402" y="295325"/>
                  </a:lnTo>
                  <a:lnTo>
                    <a:pt x="7651" y="301659"/>
                  </a:lnTo>
                  <a:lnTo>
                    <a:pt x="7151" y="308262"/>
                  </a:lnTo>
                  <a:lnTo>
                    <a:pt x="6595" y="319833"/>
                  </a:lnTo>
                  <a:lnTo>
                    <a:pt x="6348" y="330267"/>
                  </a:lnTo>
                  <a:lnTo>
                    <a:pt x="6158" y="369066"/>
                  </a:lnTo>
                  <a:lnTo>
                    <a:pt x="5362" y="373044"/>
                  </a:lnTo>
                  <a:lnTo>
                    <a:pt x="4037" y="376490"/>
                  </a:lnTo>
                  <a:lnTo>
                    <a:pt x="2360" y="379581"/>
                  </a:lnTo>
                  <a:lnTo>
                    <a:pt x="1243" y="382435"/>
                  </a:lnTo>
                  <a:lnTo>
                    <a:pt x="497" y="385132"/>
                  </a:lnTo>
                  <a:lnTo>
                    <a:pt x="0" y="387723"/>
                  </a:lnTo>
                  <a:lnTo>
                    <a:pt x="463" y="390245"/>
                  </a:lnTo>
                  <a:lnTo>
                    <a:pt x="1565" y="392719"/>
                  </a:lnTo>
                  <a:lnTo>
                    <a:pt x="3094" y="395163"/>
                  </a:lnTo>
                  <a:lnTo>
                    <a:pt x="4113" y="397586"/>
                  </a:lnTo>
                  <a:lnTo>
                    <a:pt x="4792" y="399995"/>
                  </a:lnTo>
                  <a:lnTo>
                    <a:pt x="6151" y="4071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72"/>
            <p:cNvSpPr/>
            <p:nvPr/>
          </p:nvSpPr>
          <p:spPr>
            <a:xfrm>
              <a:off x="3314729" y="3629067"/>
              <a:ext cx="194085" cy="213066"/>
            </a:xfrm>
            <a:custGeom>
              <a:avLst/>
              <a:gdLst/>
              <a:ahLst/>
              <a:cxnLst/>
              <a:rect l="0" t="0" r="0" b="0"/>
              <a:pathLst>
                <a:path w="194085" h="213066">
                  <a:moveTo>
                    <a:pt x="92839" y="21389"/>
                  </a:moveTo>
                  <a:lnTo>
                    <a:pt x="92839" y="14539"/>
                  </a:lnTo>
                  <a:lnTo>
                    <a:pt x="87185" y="14284"/>
                  </a:lnTo>
                  <a:lnTo>
                    <a:pt x="82198" y="14253"/>
                  </a:lnTo>
                  <a:lnTo>
                    <a:pt x="80188" y="15044"/>
                  </a:lnTo>
                  <a:lnTo>
                    <a:pt x="75840" y="18040"/>
                  </a:lnTo>
                  <a:lnTo>
                    <a:pt x="71261" y="22017"/>
                  </a:lnTo>
                  <a:lnTo>
                    <a:pt x="66580" y="26430"/>
                  </a:lnTo>
                  <a:lnTo>
                    <a:pt x="49973" y="42837"/>
                  </a:lnTo>
                  <a:lnTo>
                    <a:pt x="44419" y="47589"/>
                  </a:lnTo>
                  <a:lnTo>
                    <a:pt x="40715" y="49969"/>
                  </a:lnTo>
                  <a:lnTo>
                    <a:pt x="36659" y="52348"/>
                  </a:lnTo>
                  <a:lnTo>
                    <a:pt x="33161" y="54729"/>
                  </a:lnTo>
                  <a:lnTo>
                    <a:pt x="27157" y="59490"/>
                  </a:lnTo>
                  <a:lnTo>
                    <a:pt x="24445" y="62665"/>
                  </a:lnTo>
                  <a:lnTo>
                    <a:pt x="21843" y="66369"/>
                  </a:lnTo>
                  <a:lnTo>
                    <a:pt x="19315" y="70425"/>
                  </a:lnTo>
                  <a:lnTo>
                    <a:pt x="14389" y="77049"/>
                  </a:lnTo>
                  <a:lnTo>
                    <a:pt x="11964" y="79927"/>
                  </a:lnTo>
                  <a:lnTo>
                    <a:pt x="10347" y="83433"/>
                  </a:lnTo>
                  <a:lnTo>
                    <a:pt x="9270" y="87358"/>
                  </a:lnTo>
                  <a:lnTo>
                    <a:pt x="8551" y="91562"/>
                  </a:lnTo>
                  <a:lnTo>
                    <a:pt x="7279" y="95159"/>
                  </a:lnTo>
                  <a:lnTo>
                    <a:pt x="3748" y="101271"/>
                  </a:lnTo>
                  <a:lnTo>
                    <a:pt x="2489" y="104806"/>
                  </a:lnTo>
                  <a:lnTo>
                    <a:pt x="1649" y="108750"/>
                  </a:lnTo>
                  <a:lnTo>
                    <a:pt x="1090" y="112967"/>
                  </a:lnTo>
                  <a:lnTo>
                    <a:pt x="717" y="116572"/>
                  </a:lnTo>
                  <a:lnTo>
                    <a:pt x="302" y="122695"/>
                  </a:lnTo>
                  <a:lnTo>
                    <a:pt x="118" y="130178"/>
                  </a:lnTo>
                  <a:lnTo>
                    <a:pt x="0" y="147918"/>
                  </a:lnTo>
                  <a:lnTo>
                    <a:pt x="784" y="152573"/>
                  </a:lnTo>
                  <a:lnTo>
                    <a:pt x="2101" y="157263"/>
                  </a:lnTo>
                  <a:lnTo>
                    <a:pt x="3772" y="161978"/>
                  </a:lnTo>
                  <a:lnTo>
                    <a:pt x="4886" y="165915"/>
                  </a:lnTo>
                  <a:lnTo>
                    <a:pt x="6124" y="172406"/>
                  </a:lnTo>
                  <a:lnTo>
                    <a:pt x="8041" y="175248"/>
                  </a:lnTo>
                  <a:lnTo>
                    <a:pt x="10907" y="177937"/>
                  </a:lnTo>
                  <a:lnTo>
                    <a:pt x="14406" y="180523"/>
                  </a:lnTo>
                  <a:lnTo>
                    <a:pt x="20409" y="185513"/>
                  </a:lnTo>
                  <a:lnTo>
                    <a:pt x="23121" y="187955"/>
                  </a:lnTo>
                  <a:lnTo>
                    <a:pt x="25723" y="191170"/>
                  </a:lnTo>
                  <a:lnTo>
                    <a:pt x="28251" y="194902"/>
                  </a:lnTo>
                  <a:lnTo>
                    <a:pt x="30731" y="198977"/>
                  </a:lnTo>
                  <a:lnTo>
                    <a:pt x="33971" y="201693"/>
                  </a:lnTo>
                  <a:lnTo>
                    <a:pt x="37719" y="203504"/>
                  </a:lnTo>
                  <a:lnTo>
                    <a:pt x="41805" y="204712"/>
                  </a:lnTo>
                  <a:lnTo>
                    <a:pt x="45323" y="206310"/>
                  </a:lnTo>
                  <a:lnTo>
                    <a:pt x="51348" y="210203"/>
                  </a:lnTo>
                  <a:lnTo>
                    <a:pt x="54860" y="211559"/>
                  </a:lnTo>
                  <a:lnTo>
                    <a:pt x="58788" y="212463"/>
                  </a:lnTo>
                  <a:lnTo>
                    <a:pt x="62995" y="213065"/>
                  </a:lnTo>
                  <a:lnTo>
                    <a:pt x="67387" y="212673"/>
                  </a:lnTo>
                  <a:lnTo>
                    <a:pt x="71903" y="211618"/>
                  </a:lnTo>
                  <a:lnTo>
                    <a:pt x="76500" y="210121"/>
                  </a:lnTo>
                  <a:lnTo>
                    <a:pt x="81947" y="209122"/>
                  </a:lnTo>
                  <a:lnTo>
                    <a:pt x="87959" y="208457"/>
                  </a:lnTo>
                  <a:lnTo>
                    <a:pt x="94348" y="208014"/>
                  </a:lnTo>
                  <a:lnTo>
                    <a:pt x="99402" y="206924"/>
                  </a:lnTo>
                  <a:lnTo>
                    <a:pt x="103564" y="205404"/>
                  </a:lnTo>
                  <a:lnTo>
                    <a:pt x="107133" y="203597"/>
                  </a:lnTo>
                  <a:lnTo>
                    <a:pt x="111894" y="201599"/>
                  </a:lnTo>
                  <a:lnTo>
                    <a:pt x="117448" y="199472"/>
                  </a:lnTo>
                  <a:lnTo>
                    <a:pt x="123533" y="197261"/>
                  </a:lnTo>
                  <a:lnTo>
                    <a:pt x="129177" y="194200"/>
                  </a:lnTo>
                  <a:lnTo>
                    <a:pt x="134527" y="190571"/>
                  </a:lnTo>
                  <a:lnTo>
                    <a:pt x="139681" y="186564"/>
                  </a:lnTo>
                  <a:lnTo>
                    <a:pt x="144705" y="183100"/>
                  </a:lnTo>
                  <a:lnTo>
                    <a:pt x="149641" y="179996"/>
                  </a:lnTo>
                  <a:lnTo>
                    <a:pt x="154520" y="177134"/>
                  </a:lnTo>
                  <a:lnTo>
                    <a:pt x="159360" y="173637"/>
                  </a:lnTo>
                  <a:lnTo>
                    <a:pt x="164174" y="169719"/>
                  </a:lnTo>
                  <a:lnTo>
                    <a:pt x="168971" y="165519"/>
                  </a:lnTo>
                  <a:lnTo>
                    <a:pt x="172963" y="161132"/>
                  </a:lnTo>
                  <a:lnTo>
                    <a:pt x="176417" y="156620"/>
                  </a:lnTo>
                  <a:lnTo>
                    <a:pt x="179514" y="152024"/>
                  </a:lnTo>
                  <a:lnTo>
                    <a:pt x="183166" y="147373"/>
                  </a:lnTo>
                  <a:lnTo>
                    <a:pt x="187189" y="142684"/>
                  </a:lnTo>
                  <a:lnTo>
                    <a:pt x="191458" y="137972"/>
                  </a:lnTo>
                  <a:lnTo>
                    <a:pt x="193510" y="120542"/>
                  </a:lnTo>
                  <a:lnTo>
                    <a:pt x="194084" y="94635"/>
                  </a:lnTo>
                  <a:lnTo>
                    <a:pt x="193674" y="63076"/>
                  </a:lnTo>
                  <a:lnTo>
                    <a:pt x="192606" y="42036"/>
                  </a:lnTo>
                  <a:lnTo>
                    <a:pt x="191100" y="28010"/>
                  </a:lnTo>
                  <a:lnTo>
                    <a:pt x="189303" y="18659"/>
                  </a:lnTo>
                  <a:lnTo>
                    <a:pt x="186517" y="12425"/>
                  </a:lnTo>
                  <a:lnTo>
                    <a:pt x="183073" y="8269"/>
                  </a:lnTo>
                  <a:lnTo>
                    <a:pt x="179189" y="5499"/>
                  </a:lnTo>
                  <a:lnTo>
                    <a:pt x="175012" y="3651"/>
                  </a:lnTo>
                  <a:lnTo>
                    <a:pt x="170640" y="2420"/>
                  </a:lnTo>
                  <a:lnTo>
                    <a:pt x="166138" y="1599"/>
                  </a:lnTo>
                  <a:lnTo>
                    <a:pt x="161548" y="1052"/>
                  </a:lnTo>
                  <a:lnTo>
                    <a:pt x="156902" y="687"/>
                  </a:lnTo>
                  <a:lnTo>
                    <a:pt x="152216" y="444"/>
                  </a:lnTo>
                  <a:lnTo>
                    <a:pt x="142777" y="174"/>
                  </a:lnTo>
                  <a:lnTo>
                    <a:pt x="123782" y="0"/>
                  </a:lnTo>
                  <a:lnTo>
                    <a:pt x="119024" y="780"/>
                  </a:lnTo>
                  <a:lnTo>
                    <a:pt x="114265" y="2093"/>
                  </a:lnTo>
                  <a:lnTo>
                    <a:pt x="109504" y="3762"/>
                  </a:lnTo>
                  <a:lnTo>
                    <a:pt x="104743" y="5669"/>
                  </a:lnTo>
                  <a:lnTo>
                    <a:pt x="99981" y="7734"/>
                  </a:lnTo>
                  <a:lnTo>
                    <a:pt x="95220" y="9904"/>
                  </a:lnTo>
                  <a:lnTo>
                    <a:pt x="91251" y="12145"/>
                  </a:lnTo>
                  <a:lnTo>
                    <a:pt x="87812" y="14433"/>
                  </a:lnTo>
                  <a:lnTo>
                    <a:pt x="81874" y="19091"/>
                  </a:lnTo>
                  <a:lnTo>
                    <a:pt x="76589" y="23807"/>
                  </a:lnTo>
                  <a:lnTo>
                    <a:pt x="74068" y="25382"/>
                  </a:lnTo>
                  <a:lnTo>
                    <a:pt x="69151" y="27132"/>
                  </a:lnTo>
                  <a:lnTo>
                    <a:pt x="64320" y="30027"/>
                  </a:lnTo>
                  <a:lnTo>
                    <a:pt x="61920" y="31910"/>
                  </a:lnTo>
                  <a:lnTo>
                    <a:pt x="60320" y="33959"/>
                  </a:lnTo>
                  <a:lnTo>
                    <a:pt x="59254" y="36119"/>
                  </a:lnTo>
                  <a:lnTo>
                    <a:pt x="57121" y="428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73"/>
            <p:cNvSpPr/>
            <p:nvPr/>
          </p:nvSpPr>
          <p:spPr>
            <a:xfrm>
              <a:off x="3600480" y="3629062"/>
              <a:ext cx="196947" cy="478134"/>
            </a:xfrm>
            <a:custGeom>
              <a:avLst/>
              <a:gdLst/>
              <a:ahLst/>
              <a:cxnLst/>
              <a:rect l="0" t="0" r="0" b="0"/>
              <a:pathLst>
                <a:path w="196947" h="478134">
                  <a:moveTo>
                    <a:pt x="157132" y="28538"/>
                  </a:moveTo>
                  <a:lnTo>
                    <a:pt x="157132" y="24745"/>
                  </a:lnTo>
                  <a:lnTo>
                    <a:pt x="156339" y="23628"/>
                  </a:lnTo>
                  <a:lnTo>
                    <a:pt x="155016" y="22884"/>
                  </a:lnTo>
                  <a:lnTo>
                    <a:pt x="150981" y="21688"/>
                  </a:lnTo>
                  <a:lnTo>
                    <a:pt x="146490" y="17689"/>
                  </a:lnTo>
                  <a:lnTo>
                    <a:pt x="144482" y="16542"/>
                  </a:lnTo>
                  <a:lnTo>
                    <a:pt x="140133" y="15269"/>
                  </a:lnTo>
                  <a:lnTo>
                    <a:pt x="138655" y="14136"/>
                  </a:lnTo>
                  <a:lnTo>
                    <a:pt x="137670" y="12587"/>
                  </a:lnTo>
                  <a:lnTo>
                    <a:pt x="137014" y="10760"/>
                  </a:lnTo>
                  <a:lnTo>
                    <a:pt x="134989" y="9542"/>
                  </a:lnTo>
                  <a:lnTo>
                    <a:pt x="132051" y="8730"/>
                  </a:lnTo>
                  <a:lnTo>
                    <a:pt x="128505" y="8189"/>
                  </a:lnTo>
                  <a:lnTo>
                    <a:pt x="122448" y="7588"/>
                  </a:lnTo>
                  <a:lnTo>
                    <a:pt x="119722" y="7427"/>
                  </a:lnTo>
                  <a:lnTo>
                    <a:pt x="110761" y="10495"/>
                  </a:lnTo>
                  <a:lnTo>
                    <a:pt x="97643" y="15715"/>
                  </a:lnTo>
                  <a:lnTo>
                    <a:pt x="81754" y="22371"/>
                  </a:lnTo>
                  <a:lnTo>
                    <a:pt x="69573" y="26808"/>
                  </a:lnTo>
                  <a:lnTo>
                    <a:pt x="59866" y="29766"/>
                  </a:lnTo>
                  <a:lnTo>
                    <a:pt x="51807" y="31738"/>
                  </a:lnTo>
                  <a:lnTo>
                    <a:pt x="45640" y="33846"/>
                  </a:lnTo>
                  <a:lnTo>
                    <a:pt x="40735" y="36045"/>
                  </a:lnTo>
                  <a:lnTo>
                    <a:pt x="36672" y="38306"/>
                  </a:lnTo>
                  <a:lnTo>
                    <a:pt x="32376" y="41400"/>
                  </a:lnTo>
                  <a:lnTo>
                    <a:pt x="27924" y="45050"/>
                  </a:lnTo>
                  <a:lnTo>
                    <a:pt x="19537" y="52545"/>
                  </a:lnTo>
                  <a:lnTo>
                    <a:pt x="13164" y="58522"/>
                  </a:lnTo>
                  <a:lnTo>
                    <a:pt x="11147" y="61227"/>
                  </a:lnTo>
                  <a:lnTo>
                    <a:pt x="5794" y="73389"/>
                  </a:lnTo>
                  <a:lnTo>
                    <a:pt x="2558" y="81015"/>
                  </a:lnTo>
                  <a:lnTo>
                    <a:pt x="1120" y="87051"/>
                  </a:lnTo>
                  <a:lnTo>
                    <a:pt x="311" y="98703"/>
                  </a:lnTo>
                  <a:lnTo>
                    <a:pt x="37" y="111160"/>
                  </a:lnTo>
                  <a:lnTo>
                    <a:pt x="0" y="116323"/>
                  </a:lnTo>
                  <a:lnTo>
                    <a:pt x="783" y="118811"/>
                  </a:lnTo>
                  <a:lnTo>
                    <a:pt x="3771" y="123693"/>
                  </a:lnTo>
                  <a:lnTo>
                    <a:pt x="9915" y="130903"/>
                  </a:lnTo>
                  <a:lnTo>
                    <a:pt x="12156" y="132500"/>
                  </a:lnTo>
                  <a:lnTo>
                    <a:pt x="16763" y="134274"/>
                  </a:lnTo>
                  <a:lnTo>
                    <a:pt x="19897" y="135541"/>
                  </a:lnTo>
                  <a:lnTo>
                    <a:pt x="23573" y="137180"/>
                  </a:lnTo>
                  <a:lnTo>
                    <a:pt x="27611" y="139066"/>
                  </a:lnTo>
                  <a:lnTo>
                    <a:pt x="31098" y="140323"/>
                  </a:lnTo>
                  <a:lnTo>
                    <a:pt x="37087" y="141720"/>
                  </a:lnTo>
                  <a:lnTo>
                    <a:pt x="40590" y="141299"/>
                  </a:lnTo>
                  <a:lnTo>
                    <a:pt x="44513" y="140224"/>
                  </a:lnTo>
                  <a:lnTo>
                    <a:pt x="48715" y="138714"/>
                  </a:lnTo>
                  <a:lnTo>
                    <a:pt x="53104" y="137707"/>
                  </a:lnTo>
                  <a:lnTo>
                    <a:pt x="57618" y="137036"/>
                  </a:lnTo>
                  <a:lnTo>
                    <a:pt x="62214" y="136589"/>
                  </a:lnTo>
                  <a:lnTo>
                    <a:pt x="66866" y="135497"/>
                  </a:lnTo>
                  <a:lnTo>
                    <a:pt x="71555" y="133975"/>
                  </a:lnTo>
                  <a:lnTo>
                    <a:pt x="76268" y="132167"/>
                  </a:lnTo>
                  <a:lnTo>
                    <a:pt x="80998" y="129374"/>
                  </a:lnTo>
                  <a:lnTo>
                    <a:pt x="85738" y="125925"/>
                  </a:lnTo>
                  <a:lnTo>
                    <a:pt x="90486" y="122037"/>
                  </a:lnTo>
                  <a:lnTo>
                    <a:pt x="94446" y="118652"/>
                  </a:lnTo>
                  <a:lnTo>
                    <a:pt x="97878" y="115601"/>
                  </a:lnTo>
                  <a:lnTo>
                    <a:pt x="100961" y="112774"/>
                  </a:lnTo>
                  <a:lnTo>
                    <a:pt x="108619" y="105399"/>
                  </a:lnTo>
                  <a:lnTo>
                    <a:pt x="112884" y="101210"/>
                  </a:lnTo>
                  <a:lnTo>
                    <a:pt x="116521" y="96829"/>
                  </a:lnTo>
                  <a:lnTo>
                    <a:pt x="119739" y="92322"/>
                  </a:lnTo>
                  <a:lnTo>
                    <a:pt x="125432" y="83080"/>
                  </a:lnTo>
                  <a:lnTo>
                    <a:pt x="130608" y="73680"/>
                  </a:lnTo>
                  <a:lnTo>
                    <a:pt x="133893" y="68952"/>
                  </a:lnTo>
                  <a:lnTo>
                    <a:pt x="137671" y="64211"/>
                  </a:lnTo>
                  <a:lnTo>
                    <a:pt x="141776" y="59464"/>
                  </a:lnTo>
                  <a:lnTo>
                    <a:pt x="146339" y="52072"/>
                  </a:lnTo>
                  <a:lnTo>
                    <a:pt x="147555" y="48990"/>
                  </a:lnTo>
                  <a:lnTo>
                    <a:pt x="149267" y="37067"/>
                  </a:lnTo>
                  <a:lnTo>
                    <a:pt x="149846" y="24520"/>
                  </a:lnTo>
                  <a:lnTo>
                    <a:pt x="149970" y="11967"/>
                  </a:lnTo>
                  <a:lnTo>
                    <a:pt x="149982" y="4754"/>
                  </a:lnTo>
                  <a:lnTo>
                    <a:pt x="149191" y="3157"/>
                  </a:lnTo>
                  <a:lnTo>
                    <a:pt x="147869" y="2092"/>
                  </a:lnTo>
                  <a:lnTo>
                    <a:pt x="142932" y="0"/>
                  </a:lnTo>
                  <a:lnTo>
                    <a:pt x="142847" y="14398"/>
                  </a:lnTo>
                  <a:lnTo>
                    <a:pt x="142845" y="23114"/>
                  </a:lnTo>
                  <a:lnTo>
                    <a:pt x="144961" y="30360"/>
                  </a:lnTo>
                  <a:lnTo>
                    <a:pt x="150616" y="43365"/>
                  </a:lnTo>
                  <a:lnTo>
                    <a:pt x="157318" y="57273"/>
                  </a:lnTo>
                  <a:lnTo>
                    <a:pt x="161977" y="67503"/>
                  </a:lnTo>
                  <a:lnTo>
                    <a:pt x="166694" y="79987"/>
                  </a:lnTo>
                  <a:lnTo>
                    <a:pt x="169319" y="93473"/>
                  </a:lnTo>
                  <a:lnTo>
                    <a:pt x="170020" y="100403"/>
                  </a:lnTo>
                  <a:lnTo>
                    <a:pt x="172074" y="108198"/>
                  </a:lnTo>
                  <a:lnTo>
                    <a:pt x="175031" y="116570"/>
                  </a:lnTo>
                  <a:lnTo>
                    <a:pt x="178590" y="125326"/>
                  </a:lnTo>
                  <a:lnTo>
                    <a:pt x="180962" y="133544"/>
                  </a:lnTo>
                  <a:lnTo>
                    <a:pt x="182544" y="141404"/>
                  </a:lnTo>
                  <a:lnTo>
                    <a:pt x="183598" y="149026"/>
                  </a:lnTo>
                  <a:lnTo>
                    <a:pt x="185095" y="157282"/>
                  </a:lnTo>
                  <a:lnTo>
                    <a:pt x="186886" y="165961"/>
                  </a:lnTo>
                  <a:lnTo>
                    <a:pt x="188875" y="174922"/>
                  </a:lnTo>
                  <a:lnTo>
                    <a:pt x="190200" y="184071"/>
                  </a:lnTo>
                  <a:lnTo>
                    <a:pt x="191083" y="193345"/>
                  </a:lnTo>
                  <a:lnTo>
                    <a:pt x="191673" y="202703"/>
                  </a:lnTo>
                  <a:lnTo>
                    <a:pt x="192327" y="221568"/>
                  </a:lnTo>
                  <a:lnTo>
                    <a:pt x="192747" y="259548"/>
                  </a:lnTo>
                  <a:lnTo>
                    <a:pt x="193576" y="269064"/>
                  </a:lnTo>
                  <a:lnTo>
                    <a:pt x="194922" y="278582"/>
                  </a:lnTo>
                  <a:lnTo>
                    <a:pt x="196613" y="288103"/>
                  </a:lnTo>
                  <a:lnTo>
                    <a:pt x="196946" y="297625"/>
                  </a:lnTo>
                  <a:lnTo>
                    <a:pt x="196375" y="307148"/>
                  </a:lnTo>
                  <a:lnTo>
                    <a:pt x="195201" y="316671"/>
                  </a:lnTo>
                  <a:lnTo>
                    <a:pt x="191242" y="334927"/>
                  </a:lnTo>
                  <a:lnTo>
                    <a:pt x="178378" y="386961"/>
                  </a:lnTo>
                  <a:lnTo>
                    <a:pt x="172089" y="407186"/>
                  </a:lnTo>
                  <a:lnTo>
                    <a:pt x="166310" y="422258"/>
                  </a:lnTo>
                  <a:lnTo>
                    <a:pt x="160869" y="433893"/>
                  </a:lnTo>
                  <a:lnTo>
                    <a:pt x="156448" y="442443"/>
                  </a:lnTo>
                  <a:lnTo>
                    <a:pt x="152708" y="448937"/>
                  </a:lnTo>
                  <a:lnTo>
                    <a:pt x="149420" y="454060"/>
                  </a:lnTo>
                  <a:lnTo>
                    <a:pt x="145641" y="458269"/>
                  </a:lnTo>
                  <a:lnTo>
                    <a:pt x="141534" y="461870"/>
                  </a:lnTo>
                  <a:lnTo>
                    <a:pt x="137208" y="465063"/>
                  </a:lnTo>
                  <a:lnTo>
                    <a:pt x="133531" y="467986"/>
                  </a:lnTo>
                  <a:lnTo>
                    <a:pt x="130286" y="470728"/>
                  </a:lnTo>
                  <a:lnTo>
                    <a:pt x="127328" y="473350"/>
                  </a:lnTo>
                  <a:lnTo>
                    <a:pt x="124563" y="475098"/>
                  </a:lnTo>
                  <a:lnTo>
                    <a:pt x="119373" y="477040"/>
                  </a:lnTo>
                  <a:lnTo>
                    <a:pt x="116085" y="477558"/>
                  </a:lnTo>
                  <a:lnTo>
                    <a:pt x="112305" y="477903"/>
                  </a:lnTo>
                  <a:lnTo>
                    <a:pt x="108197" y="478133"/>
                  </a:lnTo>
                  <a:lnTo>
                    <a:pt x="104665" y="477493"/>
                  </a:lnTo>
                  <a:lnTo>
                    <a:pt x="98624" y="474665"/>
                  </a:lnTo>
                  <a:lnTo>
                    <a:pt x="91176" y="470762"/>
                  </a:lnTo>
                  <a:lnTo>
                    <a:pt x="86968" y="468610"/>
                  </a:lnTo>
                  <a:lnTo>
                    <a:pt x="83368" y="466382"/>
                  </a:lnTo>
                  <a:lnTo>
                    <a:pt x="77252" y="461789"/>
                  </a:lnTo>
                  <a:lnTo>
                    <a:pt x="73717" y="460247"/>
                  </a:lnTo>
                  <a:lnTo>
                    <a:pt x="69772" y="459219"/>
                  </a:lnTo>
                  <a:lnTo>
                    <a:pt x="65554" y="458534"/>
                  </a:lnTo>
                  <a:lnTo>
                    <a:pt x="61949" y="457283"/>
                  </a:lnTo>
                  <a:lnTo>
                    <a:pt x="55827" y="453776"/>
                  </a:lnTo>
                  <a:lnTo>
                    <a:pt x="50459" y="447455"/>
                  </a:lnTo>
                  <a:lnTo>
                    <a:pt x="44339" y="438047"/>
                  </a:lnTo>
                  <a:lnTo>
                    <a:pt x="43502" y="434644"/>
                  </a:lnTo>
                  <a:lnTo>
                    <a:pt x="42832" y="4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74"/>
            <p:cNvSpPr/>
            <p:nvPr/>
          </p:nvSpPr>
          <p:spPr>
            <a:xfrm>
              <a:off x="4007643" y="3564731"/>
              <a:ext cx="35720" cy="307182"/>
            </a:xfrm>
            <a:custGeom>
              <a:avLst/>
              <a:gdLst/>
              <a:ahLst/>
              <a:cxnLst/>
              <a:rect l="0" t="0" r="0" b="0"/>
              <a:pathLst>
                <a:path w="35720" h="307182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4910" y="7276"/>
                  </a:lnTo>
                  <a:lnTo>
                    <a:pt x="5655" y="8819"/>
                  </a:lnTo>
                  <a:lnTo>
                    <a:pt x="6482" y="12651"/>
                  </a:lnTo>
                  <a:lnTo>
                    <a:pt x="6850" y="17000"/>
                  </a:lnTo>
                  <a:lnTo>
                    <a:pt x="7742" y="19271"/>
                  </a:lnTo>
                  <a:lnTo>
                    <a:pt x="9130" y="21578"/>
                  </a:lnTo>
                  <a:lnTo>
                    <a:pt x="10850" y="23910"/>
                  </a:lnTo>
                  <a:lnTo>
                    <a:pt x="12789" y="27053"/>
                  </a:lnTo>
                  <a:lnTo>
                    <a:pt x="14876" y="30735"/>
                  </a:lnTo>
                  <a:lnTo>
                    <a:pt x="17062" y="34777"/>
                  </a:lnTo>
                  <a:lnTo>
                    <a:pt x="18518" y="39060"/>
                  </a:lnTo>
                  <a:lnTo>
                    <a:pt x="19489" y="43503"/>
                  </a:lnTo>
                  <a:lnTo>
                    <a:pt x="20568" y="52672"/>
                  </a:lnTo>
                  <a:lnTo>
                    <a:pt x="27035" y="161363"/>
                  </a:lnTo>
                  <a:lnTo>
                    <a:pt x="27891" y="185223"/>
                  </a:lnTo>
                  <a:lnTo>
                    <a:pt x="28373" y="212043"/>
                  </a:lnTo>
                  <a:lnTo>
                    <a:pt x="28575" y="301900"/>
                  </a:lnTo>
                  <a:lnTo>
                    <a:pt x="29369" y="303661"/>
                  </a:lnTo>
                  <a:lnTo>
                    <a:pt x="30692" y="304834"/>
                  </a:lnTo>
                  <a:lnTo>
                    <a:pt x="35719" y="3071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75"/>
            <p:cNvSpPr/>
            <p:nvPr/>
          </p:nvSpPr>
          <p:spPr>
            <a:xfrm>
              <a:off x="4153762" y="3579018"/>
              <a:ext cx="189604" cy="263906"/>
            </a:xfrm>
            <a:custGeom>
              <a:avLst/>
              <a:gdLst/>
              <a:ahLst/>
              <a:cxnLst/>
              <a:rect l="0" t="0" r="0" b="0"/>
              <a:pathLst>
                <a:path w="189604" h="263906">
                  <a:moveTo>
                    <a:pt x="46763" y="0"/>
                  </a:moveTo>
                  <a:lnTo>
                    <a:pt x="46763" y="6151"/>
                  </a:lnTo>
                  <a:lnTo>
                    <a:pt x="45969" y="6482"/>
                  </a:lnTo>
                  <a:lnTo>
                    <a:pt x="42971" y="6850"/>
                  </a:lnTo>
                  <a:lnTo>
                    <a:pt x="41853" y="8535"/>
                  </a:lnTo>
                  <a:lnTo>
                    <a:pt x="40612" y="14642"/>
                  </a:lnTo>
                  <a:lnTo>
                    <a:pt x="40060" y="20530"/>
                  </a:lnTo>
                  <a:lnTo>
                    <a:pt x="39913" y="23212"/>
                  </a:lnTo>
                  <a:lnTo>
                    <a:pt x="37633" y="30425"/>
                  </a:lnTo>
                  <a:lnTo>
                    <a:pt x="33974" y="38129"/>
                  </a:lnTo>
                  <a:lnTo>
                    <a:pt x="29702" y="44198"/>
                  </a:lnTo>
                  <a:lnTo>
                    <a:pt x="27451" y="48516"/>
                  </a:lnTo>
                  <a:lnTo>
                    <a:pt x="25157" y="53775"/>
                  </a:lnTo>
                  <a:lnTo>
                    <a:pt x="22834" y="59663"/>
                  </a:lnTo>
                  <a:lnTo>
                    <a:pt x="21285" y="65175"/>
                  </a:lnTo>
                  <a:lnTo>
                    <a:pt x="20252" y="70438"/>
                  </a:lnTo>
                  <a:lnTo>
                    <a:pt x="19564" y="75534"/>
                  </a:lnTo>
                  <a:lnTo>
                    <a:pt x="18312" y="80518"/>
                  </a:lnTo>
                  <a:lnTo>
                    <a:pt x="16683" y="85430"/>
                  </a:lnTo>
                  <a:lnTo>
                    <a:pt x="14804" y="90290"/>
                  </a:lnTo>
                  <a:lnTo>
                    <a:pt x="13550" y="95119"/>
                  </a:lnTo>
                  <a:lnTo>
                    <a:pt x="12715" y="99925"/>
                  </a:lnTo>
                  <a:lnTo>
                    <a:pt x="12158" y="104717"/>
                  </a:lnTo>
                  <a:lnTo>
                    <a:pt x="10993" y="110293"/>
                  </a:lnTo>
                  <a:lnTo>
                    <a:pt x="9422" y="116391"/>
                  </a:lnTo>
                  <a:lnTo>
                    <a:pt x="7582" y="122838"/>
                  </a:lnTo>
                  <a:lnTo>
                    <a:pt x="6355" y="128723"/>
                  </a:lnTo>
                  <a:lnTo>
                    <a:pt x="5537" y="134234"/>
                  </a:lnTo>
                  <a:lnTo>
                    <a:pt x="4991" y="139496"/>
                  </a:lnTo>
                  <a:lnTo>
                    <a:pt x="3834" y="145385"/>
                  </a:lnTo>
                  <a:lnTo>
                    <a:pt x="2268" y="151692"/>
                  </a:lnTo>
                  <a:lnTo>
                    <a:pt x="431" y="158278"/>
                  </a:lnTo>
                  <a:lnTo>
                    <a:pt x="0" y="164257"/>
                  </a:lnTo>
                  <a:lnTo>
                    <a:pt x="506" y="169830"/>
                  </a:lnTo>
                  <a:lnTo>
                    <a:pt x="1638" y="175133"/>
                  </a:lnTo>
                  <a:lnTo>
                    <a:pt x="2392" y="180255"/>
                  </a:lnTo>
                  <a:lnTo>
                    <a:pt x="2894" y="185258"/>
                  </a:lnTo>
                  <a:lnTo>
                    <a:pt x="3229" y="190181"/>
                  </a:lnTo>
                  <a:lnTo>
                    <a:pt x="4247" y="195050"/>
                  </a:lnTo>
                  <a:lnTo>
                    <a:pt x="5719" y="199883"/>
                  </a:lnTo>
                  <a:lnTo>
                    <a:pt x="7494" y="204693"/>
                  </a:lnTo>
                  <a:lnTo>
                    <a:pt x="11583" y="212154"/>
                  </a:lnTo>
                  <a:lnTo>
                    <a:pt x="13785" y="215255"/>
                  </a:lnTo>
                  <a:lnTo>
                    <a:pt x="16231" y="222934"/>
                  </a:lnTo>
                  <a:lnTo>
                    <a:pt x="16883" y="227204"/>
                  </a:lnTo>
                  <a:lnTo>
                    <a:pt x="21287" y="233226"/>
                  </a:lnTo>
                  <a:lnTo>
                    <a:pt x="28192" y="240415"/>
                  </a:lnTo>
                  <a:lnTo>
                    <a:pt x="36763" y="248383"/>
                  </a:lnTo>
                  <a:lnTo>
                    <a:pt x="44065" y="253695"/>
                  </a:lnTo>
                  <a:lnTo>
                    <a:pt x="50520" y="257236"/>
                  </a:lnTo>
                  <a:lnTo>
                    <a:pt x="56412" y="259597"/>
                  </a:lnTo>
                  <a:lnTo>
                    <a:pt x="61927" y="261172"/>
                  </a:lnTo>
                  <a:lnTo>
                    <a:pt x="67190" y="262221"/>
                  </a:lnTo>
                  <a:lnTo>
                    <a:pt x="72288" y="262920"/>
                  </a:lnTo>
                  <a:lnTo>
                    <a:pt x="77273" y="263386"/>
                  </a:lnTo>
                  <a:lnTo>
                    <a:pt x="82184" y="263697"/>
                  </a:lnTo>
                  <a:lnTo>
                    <a:pt x="87046" y="263905"/>
                  </a:lnTo>
                  <a:lnTo>
                    <a:pt x="91081" y="263249"/>
                  </a:lnTo>
                  <a:lnTo>
                    <a:pt x="94564" y="262018"/>
                  </a:lnTo>
                  <a:lnTo>
                    <a:pt x="109651" y="254339"/>
                  </a:lnTo>
                  <a:lnTo>
                    <a:pt x="113294" y="252110"/>
                  </a:lnTo>
                  <a:lnTo>
                    <a:pt x="116517" y="249830"/>
                  </a:lnTo>
                  <a:lnTo>
                    <a:pt x="119459" y="247516"/>
                  </a:lnTo>
                  <a:lnTo>
                    <a:pt x="123009" y="245179"/>
                  </a:lnTo>
                  <a:lnTo>
                    <a:pt x="126962" y="242828"/>
                  </a:lnTo>
                  <a:lnTo>
                    <a:pt x="131185" y="240467"/>
                  </a:lnTo>
                  <a:lnTo>
                    <a:pt x="134794" y="237305"/>
                  </a:lnTo>
                  <a:lnTo>
                    <a:pt x="137994" y="233610"/>
                  </a:lnTo>
                  <a:lnTo>
                    <a:pt x="140921" y="229559"/>
                  </a:lnTo>
                  <a:lnTo>
                    <a:pt x="144460" y="226064"/>
                  </a:lnTo>
                  <a:lnTo>
                    <a:pt x="148407" y="222941"/>
                  </a:lnTo>
                  <a:lnTo>
                    <a:pt x="152625" y="220065"/>
                  </a:lnTo>
                  <a:lnTo>
                    <a:pt x="156232" y="215767"/>
                  </a:lnTo>
                  <a:lnTo>
                    <a:pt x="159429" y="210519"/>
                  </a:lnTo>
                  <a:lnTo>
                    <a:pt x="170265" y="188781"/>
                  </a:lnTo>
                  <a:lnTo>
                    <a:pt x="173090" y="181005"/>
                  </a:lnTo>
                  <a:lnTo>
                    <a:pt x="175140" y="173316"/>
                  </a:lnTo>
                  <a:lnTo>
                    <a:pt x="178696" y="161961"/>
                  </a:lnTo>
                  <a:lnTo>
                    <a:pt x="180756" y="156392"/>
                  </a:lnTo>
                  <a:lnTo>
                    <a:pt x="182923" y="151093"/>
                  </a:lnTo>
                  <a:lnTo>
                    <a:pt x="185161" y="145972"/>
                  </a:lnTo>
                  <a:lnTo>
                    <a:pt x="186653" y="140971"/>
                  </a:lnTo>
                  <a:lnTo>
                    <a:pt x="187648" y="136050"/>
                  </a:lnTo>
                  <a:lnTo>
                    <a:pt x="188311" y="131181"/>
                  </a:lnTo>
                  <a:lnTo>
                    <a:pt x="188753" y="126348"/>
                  </a:lnTo>
                  <a:lnTo>
                    <a:pt x="189048" y="121538"/>
                  </a:lnTo>
                  <a:lnTo>
                    <a:pt x="189376" y="112755"/>
                  </a:lnTo>
                  <a:lnTo>
                    <a:pt x="189521" y="106205"/>
                  </a:lnTo>
                  <a:lnTo>
                    <a:pt x="189603" y="94263"/>
                  </a:lnTo>
                  <a:lnTo>
                    <a:pt x="188821" y="89830"/>
                  </a:lnTo>
                  <a:lnTo>
                    <a:pt x="187505" y="85287"/>
                  </a:lnTo>
                  <a:lnTo>
                    <a:pt x="185835" y="80671"/>
                  </a:lnTo>
                  <a:lnTo>
                    <a:pt x="184722" y="76005"/>
                  </a:lnTo>
                  <a:lnTo>
                    <a:pt x="183979" y="71308"/>
                  </a:lnTo>
                  <a:lnTo>
                    <a:pt x="183484" y="66589"/>
                  </a:lnTo>
                  <a:lnTo>
                    <a:pt x="180817" y="59228"/>
                  </a:lnTo>
                  <a:lnTo>
                    <a:pt x="176986" y="53312"/>
                  </a:lnTo>
                  <a:lnTo>
                    <a:pt x="172638" y="48036"/>
                  </a:lnTo>
                  <a:lnTo>
                    <a:pt x="168059" y="43045"/>
                  </a:lnTo>
                  <a:lnTo>
                    <a:pt x="161019" y="35773"/>
                  </a:lnTo>
                  <a:lnTo>
                    <a:pt x="155487" y="30981"/>
                  </a:lnTo>
                  <a:lnTo>
                    <a:pt x="151789" y="28592"/>
                  </a:lnTo>
                  <a:lnTo>
                    <a:pt x="147737" y="26205"/>
                  </a:lnTo>
                  <a:lnTo>
                    <a:pt x="144241" y="23820"/>
                  </a:lnTo>
                  <a:lnTo>
                    <a:pt x="141117" y="21437"/>
                  </a:lnTo>
                  <a:lnTo>
                    <a:pt x="138241" y="19054"/>
                  </a:lnTo>
                  <a:lnTo>
                    <a:pt x="132928" y="16406"/>
                  </a:lnTo>
                  <a:lnTo>
                    <a:pt x="127127" y="15230"/>
                  </a:lnTo>
                  <a:lnTo>
                    <a:pt x="123358" y="14916"/>
                  </a:lnTo>
                  <a:lnTo>
                    <a:pt x="119257" y="14706"/>
                  </a:lnTo>
                  <a:lnTo>
                    <a:pt x="110468" y="14474"/>
                  </a:lnTo>
                  <a:lnTo>
                    <a:pt x="105902" y="14412"/>
                  </a:lnTo>
                  <a:lnTo>
                    <a:pt x="102063" y="15164"/>
                  </a:lnTo>
                  <a:lnTo>
                    <a:pt x="98711" y="16460"/>
                  </a:lnTo>
                  <a:lnTo>
                    <a:pt x="92870" y="19222"/>
                  </a:lnTo>
                  <a:lnTo>
                    <a:pt x="87628" y="20450"/>
                  </a:lnTo>
                  <a:lnTo>
                    <a:pt x="82652" y="23112"/>
                  </a:lnTo>
                  <a:lnTo>
                    <a:pt x="75338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76"/>
            <p:cNvSpPr/>
            <p:nvPr/>
          </p:nvSpPr>
          <p:spPr>
            <a:xfrm>
              <a:off x="4343425" y="3479101"/>
              <a:ext cx="164282" cy="78487"/>
            </a:xfrm>
            <a:custGeom>
              <a:avLst/>
              <a:gdLst/>
              <a:ahLst/>
              <a:cxnLst/>
              <a:rect l="0" t="0" r="0" b="0"/>
              <a:pathLst>
                <a:path w="164282" h="78487">
                  <a:moveTo>
                    <a:pt x="7118" y="14192"/>
                  </a:moveTo>
                  <a:lnTo>
                    <a:pt x="0" y="14192"/>
                  </a:lnTo>
                  <a:lnTo>
                    <a:pt x="3775" y="14192"/>
                  </a:lnTo>
                  <a:lnTo>
                    <a:pt x="5683" y="13399"/>
                  </a:lnTo>
                  <a:lnTo>
                    <a:pt x="7749" y="12076"/>
                  </a:lnTo>
                  <a:lnTo>
                    <a:pt x="12976" y="8041"/>
                  </a:lnTo>
                  <a:lnTo>
                    <a:pt x="14199" y="6917"/>
                  </a:lnTo>
                  <a:lnTo>
                    <a:pt x="17673" y="3550"/>
                  </a:lnTo>
                  <a:lnTo>
                    <a:pt x="19711" y="2335"/>
                  </a:lnTo>
                  <a:lnTo>
                    <a:pt x="24092" y="985"/>
                  </a:lnTo>
                  <a:lnTo>
                    <a:pt x="27166" y="625"/>
                  </a:lnTo>
                  <a:lnTo>
                    <a:pt x="30802" y="385"/>
                  </a:lnTo>
                  <a:lnTo>
                    <a:pt x="38282" y="118"/>
                  </a:lnTo>
                  <a:lnTo>
                    <a:pt x="44253" y="0"/>
                  </a:lnTo>
                  <a:lnTo>
                    <a:pt x="46956" y="762"/>
                  </a:lnTo>
                  <a:lnTo>
                    <a:pt x="49551" y="2064"/>
                  </a:lnTo>
                  <a:lnTo>
                    <a:pt x="52076" y="3725"/>
                  </a:lnTo>
                  <a:lnTo>
                    <a:pt x="56997" y="5572"/>
                  </a:lnTo>
                  <a:lnTo>
                    <a:pt x="59421" y="6064"/>
                  </a:lnTo>
                  <a:lnTo>
                    <a:pt x="61831" y="7186"/>
                  </a:lnTo>
                  <a:lnTo>
                    <a:pt x="64231" y="8728"/>
                  </a:lnTo>
                  <a:lnTo>
                    <a:pt x="66624" y="10549"/>
                  </a:lnTo>
                  <a:lnTo>
                    <a:pt x="71401" y="12573"/>
                  </a:lnTo>
                  <a:lnTo>
                    <a:pt x="73786" y="13113"/>
                  </a:lnTo>
                  <a:lnTo>
                    <a:pt x="75376" y="14266"/>
                  </a:lnTo>
                  <a:lnTo>
                    <a:pt x="76436" y="15829"/>
                  </a:lnTo>
                  <a:lnTo>
                    <a:pt x="77143" y="17665"/>
                  </a:lnTo>
                  <a:lnTo>
                    <a:pt x="78408" y="19682"/>
                  </a:lnTo>
                  <a:lnTo>
                    <a:pt x="80045" y="21821"/>
                  </a:lnTo>
                  <a:lnTo>
                    <a:pt x="81930" y="24040"/>
                  </a:lnTo>
                  <a:lnTo>
                    <a:pt x="83186" y="26314"/>
                  </a:lnTo>
                  <a:lnTo>
                    <a:pt x="84024" y="28624"/>
                  </a:lnTo>
                  <a:lnTo>
                    <a:pt x="84582" y="30957"/>
                  </a:lnTo>
                  <a:lnTo>
                    <a:pt x="84955" y="34100"/>
                  </a:lnTo>
                  <a:lnTo>
                    <a:pt x="85203" y="37783"/>
                  </a:lnTo>
                  <a:lnTo>
                    <a:pt x="85369" y="41825"/>
                  </a:lnTo>
                  <a:lnTo>
                    <a:pt x="84685" y="45315"/>
                  </a:lnTo>
                  <a:lnTo>
                    <a:pt x="83436" y="48434"/>
                  </a:lnTo>
                  <a:lnTo>
                    <a:pt x="81809" y="51307"/>
                  </a:lnTo>
                  <a:lnTo>
                    <a:pt x="80725" y="54017"/>
                  </a:lnTo>
                  <a:lnTo>
                    <a:pt x="80001" y="56617"/>
                  </a:lnTo>
                  <a:lnTo>
                    <a:pt x="79520" y="59145"/>
                  </a:lnTo>
                  <a:lnTo>
                    <a:pt x="78405" y="61623"/>
                  </a:lnTo>
                  <a:lnTo>
                    <a:pt x="76867" y="64069"/>
                  </a:lnTo>
                  <a:lnTo>
                    <a:pt x="72490" y="69906"/>
                  </a:lnTo>
                  <a:lnTo>
                    <a:pt x="71336" y="70385"/>
                  </a:lnTo>
                  <a:lnTo>
                    <a:pt x="67939" y="70917"/>
                  </a:lnTo>
                  <a:lnTo>
                    <a:pt x="66716" y="71852"/>
                  </a:lnTo>
                  <a:lnTo>
                    <a:pt x="65900" y="73270"/>
                  </a:lnTo>
                  <a:lnTo>
                    <a:pt x="64281" y="78446"/>
                  </a:lnTo>
                  <a:lnTo>
                    <a:pt x="64271" y="78478"/>
                  </a:lnTo>
                  <a:lnTo>
                    <a:pt x="70419" y="78486"/>
                  </a:lnTo>
                  <a:lnTo>
                    <a:pt x="73087" y="76369"/>
                  </a:lnTo>
                  <a:lnTo>
                    <a:pt x="74910" y="74694"/>
                  </a:lnTo>
                  <a:lnTo>
                    <a:pt x="76919" y="73577"/>
                  </a:lnTo>
                  <a:lnTo>
                    <a:pt x="81268" y="72336"/>
                  </a:lnTo>
                  <a:lnTo>
                    <a:pt x="85847" y="71784"/>
                  </a:lnTo>
                  <a:lnTo>
                    <a:pt x="88179" y="71637"/>
                  </a:lnTo>
                  <a:lnTo>
                    <a:pt x="91321" y="70745"/>
                  </a:lnTo>
                  <a:lnTo>
                    <a:pt x="95004" y="69356"/>
                  </a:lnTo>
                  <a:lnTo>
                    <a:pt x="99046" y="67637"/>
                  </a:lnTo>
                  <a:lnTo>
                    <a:pt x="102535" y="65697"/>
                  </a:lnTo>
                  <a:lnTo>
                    <a:pt x="105654" y="63610"/>
                  </a:lnTo>
                  <a:lnTo>
                    <a:pt x="108528" y="61425"/>
                  </a:lnTo>
                  <a:lnTo>
                    <a:pt x="112031" y="59969"/>
                  </a:lnTo>
                  <a:lnTo>
                    <a:pt x="115954" y="58997"/>
                  </a:lnTo>
                  <a:lnTo>
                    <a:pt x="120157" y="58350"/>
                  </a:lnTo>
                  <a:lnTo>
                    <a:pt x="124546" y="57124"/>
                  </a:lnTo>
                  <a:lnTo>
                    <a:pt x="129060" y="55514"/>
                  </a:lnTo>
                  <a:lnTo>
                    <a:pt x="133657" y="53646"/>
                  </a:lnTo>
                  <a:lnTo>
                    <a:pt x="138309" y="52401"/>
                  </a:lnTo>
                  <a:lnTo>
                    <a:pt x="142997" y="51571"/>
                  </a:lnTo>
                  <a:lnTo>
                    <a:pt x="154344" y="50239"/>
                  </a:lnTo>
                  <a:lnTo>
                    <a:pt x="158013" y="50057"/>
                  </a:lnTo>
                  <a:lnTo>
                    <a:pt x="164281" y="499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6" name="SMARTInkAnnotation377"/>
            <p:cNvSpPr/>
            <p:nvPr/>
          </p:nvSpPr>
          <p:spPr>
            <a:xfrm>
              <a:off x="4693443" y="3664743"/>
              <a:ext cx="92870" cy="7145"/>
            </a:xfrm>
            <a:custGeom>
              <a:avLst/>
              <a:gdLst/>
              <a:ahLst/>
              <a:cxnLst/>
              <a:rect l="0" t="0" r="0" b="0"/>
              <a:pathLst>
                <a:path w="92870" h="7145">
                  <a:moveTo>
                    <a:pt x="0" y="7144"/>
                  </a:moveTo>
                  <a:lnTo>
                    <a:pt x="3793" y="3352"/>
                  </a:lnTo>
                  <a:lnTo>
                    <a:pt x="5703" y="2234"/>
                  </a:lnTo>
                  <a:lnTo>
                    <a:pt x="7771" y="1490"/>
                  </a:lnTo>
                  <a:lnTo>
                    <a:pt x="9943" y="993"/>
                  </a:lnTo>
                  <a:lnTo>
                    <a:pt x="12185" y="662"/>
                  </a:lnTo>
                  <a:lnTo>
                    <a:pt x="14473" y="441"/>
                  </a:lnTo>
                  <a:lnTo>
                    <a:pt x="16793" y="294"/>
                  </a:lnTo>
                  <a:lnTo>
                    <a:pt x="23603" y="131"/>
                  </a:ln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7" name="SMARTInkAnnotation378"/>
            <p:cNvSpPr/>
            <p:nvPr/>
          </p:nvSpPr>
          <p:spPr>
            <a:xfrm>
              <a:off x="4714875" y="3721893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77291" y="7144"/>
                  </a:lnTo>
                  <a:lnTo>
                    <a:pt x="81690" y="6351"/>
                  </a:lnTo>
                  <a:lnTo>
                    <a:pt x="86209" y="5027"/>
                  </a:lnTo>
                  <a:lnTo>
                    <a:pt x="90811" y="3352"/>
                  </a:lnTo>
                  <a:lnTo>
                    <a:pt x="94671" y="2235"/>
                  </a:lnTo>
                  <a:lnTo>
                    <a:pt x="98039" y="1490"/>
                  </a:lnTo>
                  <a:lnTo>
                    <a:pt x="101078" y="993"/>
                  </a:lnTo>
                  <a:lnTo>
                    <a:pt x="104692" y="662"/>
                  </a:lnTo>
                  <a:lnTo>
                    <a:pt x="108688" y="441"/>
                  </a:lnTo>
                  <a:lnTo>
                    <a:pt x="116568" y="196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9" name="SMARTInkAnnotation379"/>
            <p:cNvSpPr/>
            <p:nvPr/>
          </p:nvSpPr>
          <p:spPr>
            <a:xfrm>
              <a:off x="5100637" y="3486248"/>
              <a:ext cx="249937" cy="313897"/>
            </a:xfrm>
            <a:custGeom>
              <a:avLst/>
              <a:gdLst/>
              <a:ahLst/>
              <a:cxnLst/>
              <a:rect l="0" t="0" r="0" b="0"/>
              <a:pathLst>
                <a:path w="249937" h="313897">
                  <a:moveTo>
                    <a:pt x="0" y="49908"/>
                  </a:moveTo>
                  <a:lnTo>
                    <a:pt x="0" y="43059"/>
                  </a:lnTo>
                  <a:lnTo>
                    <a:pt x="3792" y="39059"/>
                  </a:lnTo>
                  <a:lnTo>
                    <a:pt x="4910" y="37119"/>
                  </a:lnTo>
                  <a:lnTo>
                    <a:pt x="6151" y="32847"/>
                  </a:lnTo>
                  <a:lnTo>
                    <a:pt x="8070" y="30596"/>
                  </a:lnTo>
                  <a:lnTo>
                    <a:pt x="14435" y="25979"/>
                  </a:lnTo>
                  <a:lnTo>
                    <a:pt x="20439" y="21281"/>
                  </a:lnTo>
                  <a:lnTo>
                    <a:pt x="26546" y="16547"/>
                  </a:lnTo>
                  <a:lnTo>
                    <a:pt x="30398" y="14173"/>
                  </a:lnTo>
                  <a:lnTo>
                    <a:pt x="38117" y="10214"/>
                  </a:lnTo>
                  <a:lnTo>
                    <a:pt x="44193" y="8453"/>
                  </a:lnTo>
                  <a:lnTo>
                    <a:pt x="48512" y="7190"/>
                  </a:lnTo>
                  <a:lnTo>
                    <a:pt x="59661" y="3670"/>
                  </a:lnTo>
                  <a:lnTo>
                    <a:pt x="65174" y="2414"/>
                  </a:lnTo>
                  <a:lnTo>
                    <a:pt x="70437" y="1576"/>
                  </a:lnTo>
                  <a:lnTo>
                    <a:pt x="75533" y="1018"/>
                  </a:lnTo>
                  <a:lnTo>
                    <a:pt x="80518" y="646"/>
                  </a:lnTo>
                  <a:lnTo>
                    <a:pt x="85429" y="398"/>
                  </a:lnTo>
                  <a:lnTo>
                    <a:pt x="95118" y="122"/>
                  </a:lnTo>
                  <a:lnTo>
                    <a:pt x="104716" y="0"/>
                  </a:lnTo>
                  <a:lnTo>
                    <a:pt x="109499" y="761"/>
                  </a:lnTo>
                  <a:lnTo>
                    <a:pt x="114274" y="2062"/>
                  </a:lnTo>
                  <a:lnTo>
                    <a:pt x="119046" y="3723"/>
                  </a:lnTo>
                  <a:lnTo>
                    <a:pt x="123814" y="5624"/>
                  </a:lnTo>
                  <a:lnTo>
                    <a:pt x="128581" y="7685"/>
                  </a:lnTo>
                  <a:lnTo>
                    <a:pt x="133345" y="9853"/>
                  </a:lnTo>
                  <a:lnTo>
                    <a:pt x="140756" y="14379"/>
                  </a:lnTo>
                  <a:lnTo>
                    <a:pt x="147490" y="19036"/>
                  </a:lnTo>
                  <a:lnTo>
                    <a:pt x="151508" y="21389"/>
                  </a:lnTo>
                  <a:lnTo>
                    <a:pt x="155774" y="23752"/>
                  </a:lnTo>
                  <a:lnTo>
                    <a:pt x="162632" y="28493"/>
                  </a:lnTo>
                  <a:lnTo>
                    <a:pt x="165571" y="30869"/>
                  </a:lnTo>
                  <a:lnTo>
                    <a:pt x="170954" y="37742"/>
                  </a:lnTo>
                  <a:lnTo>
                    <a:pt x="175198" y="45294"/>
                  </a:lnTo>
                  <a:lnTo>
                    <a:pt x="178382" y="54803"/>
                  </a:lnTo>
                  <a:lnTo>
                    <a:pt x="181939" y="62931"/>
                  </a:lnTo>
                  <a:lnTo>
                    <a:pt x="183205" y="68115"/>
                  </a:lnTo>
                  <a:lnTo>
                    <a:pt x="184050" y="73952"/>
                  </a:lnTo>
                  <a:lnTo>
                    <a:pt x="184612" y="80225"/>
                  </a:lnTo>
                  <a:lnTo>
                    <a:pt x="184988" y="85994"/>
                  </a:lnTo>
                  <a:lnTo>
                    <a:pt x="185405" y="96638"/>
                  </a:lnTo>
                  <a:lnTo>
                    <a:pt x="184722" y="101699"/>
                  </a:lnTo>
                  <a:lnTo>
                    <a:pt x="183473" y="106660"/>
                  </a:lnTo>
                  <a:lnTo>
                    <a:pt x="181847" y="111555"/>
                  </a:lnTo>
                  <a:lnTo>
                    <a:pt x="180762" y="117200"/>
                  </a:lnTo>
                  <a:lnTo>
                    <a:pt x="180040" y="123344"/>
                  </a:lnTo>
                  <a:lnTo>
                    <a:pt x="179557" y="129821"/>
                  </a:lnTo>
                  <a:lnTo>
                    <a:pt x="178443" y="135728"/>
                  </a:lnTo>
                  <a:lnTo>
                    <a:pt x="176906" y="141252"/>
                  </a:lnTo>
                  <a:lnTo>
                    <a:pt x="161827" y="185968"/>
                  </a:lnTo>
                  <a:lnTo>
                    <a:pt x="159478" y="192209"/>
                  </a:lnTo>
                  <a:lnTo>
                    <a:pt x="157119" y="197956"/>
                  </a:lnTo>
                  <a:lnTo>
                    <a:pt x="154753" y="203376"/>
                  </a:lnTo>
                  <a:lnTo>
                    <a:pt x="151587" y="209369"/>
                  </a:lnTo>
                  <a:lnTo>
                    <a:pt x="147889" y="215747"/>
                  </a:lnTo>
                  <a:lnTo>
                    <a:pt x="143837" y="222380"/>
                  </a:lnTo>
                  <a:lnTo>
                    <a:pt x="140341" y="228389"/>
                  </a:lnTo>
                  <a:lnTo>
                    <a:pt x="134341" y="239300"/>
                  </a:lnTo>
                  <a:lnTo>
                    <a:pt x="130835" y="244432"/>
                  </a:lnTo>
                  <a:lnTo>
                    <a:pt x="126911" y="249441"/>
                  </a:lnTo>
                  <a:lnTo>
                    <a:pt x="119111" y="259239"/>
                  </a:lnTo>
                  <a:lnTo>
                    <a:pt x="112999" y="268885"/>
                  </a:lnTo>
                  <a:lnTo>
                    <a:pt x="105520" y="278465"/>
                  </a:lnTo>
                  <a:lnTo>
                    <a:pt x="97698" y="287220"/>
                  </a:lnTo>
                  <a:lnTo>
                    <a:pt x="91576" y="293757"/>
                  </a:lnTo>
                  <a:lnTo>
                    <a:pt x="84092" y="299308"/>
                  </a:lnTo>
                  <a:lnTo>
                    <a:pt x="79874" y="301900"/>
                  </a:lnTo>
                  <a:lnTo>
                    <a:pt x="73070" y="304779"/>
                  </a:lnTo>
                  <a:lnTo>
                    <a:pt x="70145" y="305547"/>
                  </a:lnTo>
                  <a:lnTo>
                    <a:pt x="64778" y="308517"/>
                  </a:lnTo>
                  <a:lnTo>
                    <a:pt x="62235" y="310420"/>
                  </a:lnTo>
                  <a:lnTo>
                    <a:pt x="57293" y="312535"/>
                  </a:lnTo>
                  <a:lnTo>
                    <a:pt x="50049" y="313726"/>
                  </a:lnTo>
                  <a:lnTo>
                    <a:pt x="47654" y="313893"/>
                  </a:lnTo>
                  <a:lnTo>
                    <a:pt x="40759" y="311962"/>
                  </a:lnTo>
                  <a:lnTo>
                    <a:pt x="36697" y="310336"/>
                  </a:lnTo>
                  <a:lnTo>
                    <a:pt x="32403" y="307664"/>
                  </a:lnTo>
                  <a:lnTo>
                    <a:pt x="27952" y="304295"/>
                  </a:lnTo>
                  <a:lnTo>
                    <a:pt x="20361" y="297112"/>
                  </a:lnTo>
                  <a:lnTo>
                    <a:pt x="15087" y="287318"/>
                  </a:lnTo>
                  <a:lnTo>
                    <a:pt x="14525" y="282352"/>
                  </a:lnTo>
                  <a:lnTo>
                    <a:pt x="14358" y="275855"/>
                  </a:lnTo>
                  <a:lnTo>
                    <a:pt x="15128" y="273564"/>
                  </a:lnTo>
                  <a:lnTo>
                    <a:pt x="18101" y="268902"/>
                  </a:lnTo>
                  <a:lnTo>
                    <a:pt x="24184" y="264185"/>
                  </a:lnTo>
                  <a:lnTo>
                    <a:pt x="31386" y="259442"/>
                  </a:lnTo>
                  <a:lnTo>
                    <a:pt x="37233" y="254689"/>
                  </a:lnTo>
                  <a:lnTo>
                    <a:pt x="44594" y="249930"/>
                  </a:lnTo>
                  <a:lnTo>
                    <a:pt x="48780" y="247550"/>
                  </a:lnTo>
                  <a:lnTo>
                    <a:pt x="57664" y="242788"/>
                  </a:lnTo>
                  <a:lnTo>
                    <a:pt x="62255" y="240407"/>
                  </a:lnTo>
                  <a:lnTo>
                    <a:pt x="66903" y="238820"/>
                  </a:lnTo>
                  <a:lnTo>
                    <a:pt x="71590" y="237762"/>
                  </a:lnTo>
                  <a:lnTo>
                    <a:pt x="76302" y="237056"/>
                  </a:lnTo>
                  <a:lnTo>
                    <a:pt x="81824" y="235792"/>
                  </a:lnTo>
                  <a:lnTo>
                    <a:pt x="87887" y="234156"/>
                  </a:lnTo>
                  <a:lnTo>
                    <a:pt x="94311" y="232271"/>
                  </a:lnTo>
                  <a:lnTo>
                    <a:pt x="100180" y="231015"/>
                  </a:lnTo>
                  <a:lnTo>
                    <a:pt x="105681" y="230177"/>
                  </a:lnTo>
                  <a:lnTo>
                    <a:pt x="110935" y="229618"/>
                  </a:lnTo>
                  <a:lnTo>
                    <a:pt x="116025" y="229246"/>
                  </a:lnTo>
                  <a:lnTo>
                    <a:pt x="121007" y="228998"/>
                  </a:lnTo>
                  <a:lnTo>
                    <a:pt x="125915" y="228832"/>
                  </a:lnTo>
                  <a:lnTo>
                    <a:pt x="131569" y="229516"/>
                  </a:lnTo>
                  <a:lnTo>
                    <a:pt x="137719" y="230765"/>
                  </a:lnTo>
                  <a:lnTo>
                    <a:pt x="144200" y="232392"/>
                  </a:lnTo>
                  <a:lnTo>
                    <a:pt x="150109" y="233477"/>
                  </a:lnTo>
                  <a:lnTo>
                    <a:pt x="155635" y="234199"/>
                  </a:lnTo>
                  <a:lnTo>
                    <a:pt x="160907" y="234681"/>
                  </a:lnTo>
                  <a:lnTo>
                    <a:pt x="166008" y="235797"/>
                  </a:lnTo>
                  <a:lnTo>
                    <a:pt x="170998" y="237334"/>
                  </a:lnTo>
                  <a:lnTo>
                    <a:pt x="175911" y="239152"/>
                  </a:lnTo>
                  <a:lnTo>
                    <a:pt x="180774" y="241952"/>
                  </a:lnTo>
                  <a:lnTo>
                    <a:pt x="185604" y="245406"/>
                  </a:lnTo>
                  <a:lnTo>
                    <a:pt x="190411" y="249296"/>
                  </a:lnTo>
                  <a:lnTo>
                    <a:pt x="197869" y="255735"/>
                  </a:lnTo>
                  <a:lnTo>
                    <a:pt x="204623" y="262037"/>
                  </a:lnTo>
                  <a:lnTo>
                    <a:pt x="230650" y="287715"/>
                  </a:lnTo>
                  <a:lnTo>
                    <a:pt x="232348" y="290202"/>
                  </a:lnTo>
                  <a:lnTo>
                    <a:pt x="235532" y="297495"/>
                  </a:lnTo>
                  <a:lnTo>
                    <a:pt x="242931" y="306930"/>
                  </a:lnTo>
                  <a:lnTo>
                    <a:pt x="249708" y="313896"/>
                  </a:lnTo>
                  <a:lnTo>
                    <a:pt x="249936" y="310336"/>
                  </a:lnTo>
                  <a:lnTo>
                    <a:pt x="249174" y="309252"/>
                  </a:lnTo>
                  <a:lnTo>
                    <a:pt x="247872" y="308529"/>
                  </a:lnTo>
                  <a:lnTo>
                    <a:pt x="242888" y="3070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0" name="SMARTInkAnnotation380"/>
            <p:cNvSpPr/>
            <p:nvPr/>
          </p:nvSpPr>
          <p:spPr>
            <a:xfrm>
              <a:off x="3057525" y="4200525"/>
              <a:ext cx="64294" cy="442913"/>
            </a:xfrm>
            <a:custGeom>
              <a:avLst/>
              <a:gdLst/>
              <a:ahLst/>
              <a:cxnLst/>
              <a:rect l="0" t="0" r="0" b="0"/>
              <a:pathLst>
                <a:path w="64294" h="442913">
                  <a:moveTo>
                    <a:pt x="64293" y="0"/>
                  </a:moveTo>
                  <a:lnTo>
                    <a:pt x="58143" y="0"/>
                  </a:lnTo>
                  <a:lnTo>
                    <a:pt x="57812" y="794"/>
                  </a:lnTo>
                  <a:lnTo>
                    <a:pt x="57444" y="3792"/>
                  </a:lnTo>
                  <a:lnTo>
                    <a:pt x="56552" y="5703"/>
                  </a:lnTo>
                  <a:lnTo>
                    <a:pt x="55164" y="7770"/>
                  </a:lnTo>
                  <a:lnTo>
                    <a:pt x="53444" y="9943"/>
                  </a:lnTo>
                  <a:lnTo>
                    <a:pt x="52298" y="12185"/>
                  </a:lnTo>
                  <a:lnTo>
                    <a:pt x="51025" y="16792"/>
                  </a:lnTo>
                  <a:lnTo>
                    <a:pt x="50207" y="27012"/>
                  </a:lnTo>
                  <a:lnTo>
                    <a:pt x="50065" y="39842"/>
                  </a:lnTo>
                  <a:lnTo>
                    <a:pt x="50006" y="111989"/>
                  </a:lnTo>
                  <a:lnTo>
                    <a:pt x="49212" y="119903"/>
                  </a:lnTo>
                  <a:lnTo>
                    <a:pt x="47889" y="127560"/>
                  </a:lnTo>
                  <a:lnTo>
                    <a:pt x="46214" y="135046"/>
                  </a:lnTo>
                  <a:lnTo>
                    <a:pt x="45096" y="143212"/>
                  </a:lnTo>
                  <a:lnTo>
                    <a:pt x="44352" y="151831"/>
                  </a:lnTo>
                  <a:lnTo>
                    <a:pt x="43855" y="160751"/>
                  </a:lnTo>
                  <a:lnTo>
                    <a:pt x="42730" y="169080"/>
                  </a:lnTo>
                  <a:lnTo>
                    <a:pt x="41187" y="177014"/>
                  </a:lnTo>
                  <a:lnTo>
                    <a:pt x="33006" y="210649"/>
                  </a:lnTo>
                  <a:lnTo>
                    <a:pt x="31529" y="219014"/>
                  </a:lnTo>
                  <a:lnTo>
                    <a:pt x="30544" y="226971"/>
                  </a:lnTo>
                  <a:lnTo>
                    <a:pt x="29888" y="234658"/>
                  </a:lnTo>
                  <a:lnTo>
                    <a:pt x="28656" y="242163"/>
                  </a:lnTo>
                  <a:lnTo>
                    <a:pt x="27041" y="249549"/>
                  </a:lnTo>
                  <a:lnTo>
                    <a:pt x="25171" y="256853"/>
                  </a:lnTo>
                  <a:lnTo>
                    <a:pt x="23925" y="264104"/>
                  </a:lnTo>
                  <a:lnTo>
                    <a:pt x="23093" y="271319"/>
                  </a:lnTo>
                  <a:lnTo>
                    <a:pt x="22539" y="278510"/>
                  </a:lnTo>
                  <a:lnTo>
                    <a:pt x="21376" y="285686"/>
                  </a:lnTo>
                  <a:lnTo>
                    <a:pt x="19807" y="292851"/>
                  </a:lnTo>
                  <a:lnTo>
                    <a:pt x="17967" y="300008"/>
                  </a:lnTo>
                  <a:lnTo>
                    <a:pt x="16740" y="306369"/>
                  </a:lnTo>
                  <a:lnTo>
                    <a:pt x="15378" y="317667"/>
                  </a:lnTo>
                  <a:lnTo>
                    <a:pt x="14772" y="330098"/>
                  </a:lnTo>
                  <a:lnTo>
                    <a:pt x="13709" y="342766"/>
                  </a:lnTo>
                  <a:lnTo>
                    <a:pt x="12314" y="348367"/>
                  </a:lnTo>
                  <a:lnTo>
                    <a:pt x="10591" y="353688"/>
                  </a:lnTo>
                  <a:lnTo>
                    <a:pt x="8675" y="363834"/>
                  </a:lnTo>
                  <a:lnTo>
                    <a:pt x="8165" y="368762"/>
                  </a:lnTo>
                  <a:lnTo>
                    <a:pt x="7031" y="372841"/>
                  </a:lnTo>
                  <a:lnTo>
                    <a:pt x="5481" y="376354"/>
                  </a:lnTo>
                  <a:lnTo>
                    <a:pt x="3654" y="379490"/>
                  </a:lnTo>
                  <a:lnTo>
                    <a:pt x="2436" y="383169"/>
                  </a:lnTo>
                  <a:lnTo>
                    <a:pt x="721" y="395136"/>
                  </a:lnTo>
                  <a:lnTo>
                    <a:pt x="142" y="408809"/>
                  </a:lnTo>
                  <a:lnTo>
                    <a:pt x="0" y="4429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1" name="SMARTInkAnnotation381"/>
            <p:cNvSpPr/>
            <p:nvPr/>
          </p:nvSpPr>
          <p:spPr>
            <a:xfrm>
              <a:off x="3193284" y="4207669"/>
              <a:ext cx="296900" cy="364235"/>
            </a:xfrm>
            <a:custGeom>
              <a:avLst/>
              <a:gdLst/>
              <a:ahLst/>
              <a:cxnLst/>
              <a:rect l="0" t="0" r="0" b="0"/>
              <a:pathLst>
                <a:path w="296900" h="364235">
                  <a:moveTo>
                    <a:pt x="114272" y="14287"/>
                  </a:moveTo>
                  <a:lnTo>
                    <a:pt x="108121" y="14287"/>
                  </a:lnTo>
                  <a:lnTo>
                    <a:pt x="101065" y="20438"/>
                  </a:lnTo>
                  <a:lnTo>
                    <a:pt x="69019" y="52396"/>
                  </a:lnTo>
                  <a:lnTo>
                    <a:pt x="61882" y="63326"/>
                  </a:lnTo>
                  <a:lnTo>
                    <a:pt x="57121" y="72065"/>
                  </a:lnTo>
                  <a:lnTo>
                    <a:pt x="47597" y="90611"/>
                  </a:lnTo>
                  <a:lnTo>
                    <a:pt x="26166" y="133352"/>
                  </a:lnTo>
                  <a:lnTo>
                    <a:pt x="24578" y="138908"/>
                  </a:lnTo>
                  <a:lnTo>
                    <a:pt x="23520" y="144992"/>
                  </a:lnTo>
                  <a:lnTo>
                    <a:pt x="22815" y="151430"/>
                  </a:lnTo>
                  <a:lnTo>
                    <a:pt x="21550" y="157309"/>
                  </a:lnTo>
                  <a:lnTo>
                    <a:pt x="18029" y="168075"/>
                  </a:lnTo>
                  <a:lnTo>
                    <a:pt x="15935" y="178152"/>
                  </a:lnTo>
                  <a:lnTo>
                    <a:pt x="14210" y="188716"/>
                  </a:lnTo>
                  <a:lnTo>
                    <a:pt x="12639" y="194866"/>
                  </a:lnTo>
                  <a:lnTo>
                    <a:pt x="10798" y="201349"/>
                  </a:lnTo>
                  <a:lnTo>
                    <a:pt x="9571" y="207257"/>
                  </a:lnTo>
                  <a:lnTo>
                    <a:pt x="8207" y="218055"/>
                  </a:lnTo>
                  <a:lnTo>
                    <a:pt x="5484" y="228147"/>
                  </a:lnTo>
                  <a:lnTo>
                    <a:pt x="2422" y="237923"/>
                  </a:lnTo>
                  <a:lnTo>
                    <a:pt x="1061" y="247560"/>
                  </a:lnTo>
                  <a:lnTo>
                    <a:pt x="456" y="257134"/>
                  </a:lnTo>
                  <a:lnTo>
                    <a:pt x="187" y="266681"/>
                  </a:lnTo>
                  <a:lnTo>
                    <a:pt x="0" y="290509"/>
                  </a:lnTo>
                  <a:lnTo>
                    <a:pt x="785" y="294479"/>
                  </a:lnTo>
                  <a:lnTo>
                    <a:pt x="4887" y="303858"/>
                  </a:lnTo>
                  <a:lnTo>
                    <a:pt x="7249" y="312458"/>
                  </a:lnTo>
                  <a:lnTo>
                    <a:pt x="10615" y="320374"/>
                  </a:lnTo>
                  <a:lnTo>
                    <a:pt x="16972" y="329964"/>
                  </a:lnTo>
                  <a:lnTo>
                    <a:pt x="26231" y="340315"/>
                  </a:lnTo>
                  <a:lnTo>
                    <a:pt x="30957" y="345190"/>
                  </a:lnTo>
                  <a:lnTo>
                    <a:pt x="33329" y="346808"/>
                  </a:lnTo>
                  <a:lnTo>
                    <a:pt x="49011" y="353409"/>
                  </a:lnTo>
                  <a:lnTo>
                    <a:pt x="55633" y="355508"/>
                  </a:lnTo>
                  <a:lnTo>
                    <a:pt x="58511" y="356068"/>
                  </a:lnTo>
                  <a:lnTo>
                    <a:pt x="63825" y="358806"/>
                  </a:lnTo>
                  <a:lnTo>
                    <a:pt x="66353" y="360647"/>
                  </a:lnTo>
                  <a:lnTo>
                    <a:pt x="73396" y="362694"/>
                  </a:lnTo>
                  <a:lnTo>
                    <a:pt x="81023" y="363603"/>
                  </a:lnTo>
                  <a:lnTo>
                    <a:pt x="87059" y="364008"/>
                  </a:lnTo>
                  <a:lnTo>
                    <a:pt x="94504" y="364187"/>
                  </a:lnTo>
                  <a:lnTo>
                    <a:pt x="98712" y="364234"/>
                  </a:lnTo>
                  <a:lnTo>
                    <a:pt x="107621" y="362171"/>
                  </a:lnTo>
                  <a:lnTo>
                    <a:pt x="116079" y="359402"/>
                  </a:lnTo>
                  <a:lnTo>
                    <a:pt x="122483" y="358171"/>
                  </a:lnTo>
                  <a:lnTo>
                    <a:pt x="130092" y="355507"/>
                  </a:lnTo>
                  <a:lnTo>
                    <a:pt x="138766" y="352472"/>
                  </a:lnTo>
                  <a:lnTo>
                    <a:pt x="147912" y="351123"/>
                  </a:lnTo>
                  <a:lnTo>
                    <a:pt x="155749" y="346794"/>
                  </a:lnTo>
                  <a:lnTo>
                    <a:pt x="165736" y="339939"/>
                  </a:lnTo>
                  <a:lnTo>
                    <a:pt x="177156" y="331401"/>
                  </a:lnTo>
                  <a:lnTo>
                    <a:pt x="186357" y="324121"/>
                  </a:lnTo>
                  <a:lnTo>
                    <a:pt x="194079" y="317681"/>
                  </a:lnTo>
                  <a:lnTo>
                    <a:pt x="200814" y="311800"/>
                  </a:lnTo>
                  <a:lnTo>
                    <a:pt x="206892" y="307084"/>
                  </a:lnTo>
                  <a:lnTo>
                    <a:pt x="212531" y="303148"/>
                  </a:lnTo>
                  <a:lnTo>
                    <a:pt x="217878" y="299729"/>
                  </a:lnTo>
                  <a:lnTo>
                    <a:pt x="225935" y="291698"/>
                  </a:lnTo>
                  <a:lnTo>
                    <a:pt x="232163" y="282837"/>
                  </a:lnTo>
                  <a:lnTo>
                    <a:pt x="237576" y="273607"/>
                  </a:lnTo>
                  <a:lnTo>
                    <a:pt x="244744" y="264213"/>
                  </a:lnTo>
                  <a:lnTo>
                    <a:pt x="252428" y="254747"/>
                  </a:lnTo>
                  <a:lnTo>
                    <a:pt x="258489" y="245247"/>
                  </a:lnTo>
                  <a:lnTo>
                    <a:pt x="263829" y="235734"/>
                  </a:lnTo>
                  <a:lnTo>
                    <a:pt x="268848" y="226214"/>
                  </a:lnTo>
                  <a:lnTo>
                    <a:pt x="288095" y="188118"/>
                  </a:lnTo>
                  <a:lnTo>
                    <a:pt x="289685" y="182562"/>
                  </a:lnTo>
                  <a:lnTo>
                    <a:pt x="290745" y="176476"/>
                  </a:lnTo>
                  <a:lnTo>
                    <a:pt x="291452" y="170038"/>
                  </a:lnTo>
                  <a:lnTo>
                    <a:pt x="291923" y="164159"/>
                  </a:lnTo>
                  <a:lnTo>
                    <a:pt x="292447" y="153393"/>
                  </a:lnTo>
                  <a:lnTo>
                    <a:pt x="294796" y="143316"/>
                  </a:lnTo>
                  <a:lnTo>
                    <a:pt x="296534" y="138406"/>
                  </a:lnTo>
                  <a:lnTo>
                    <a:pt x="296899" y="133546"/>
                  </a:lnTo>
                  <a:lnTo>
                    <a:pt x="295187" y="123912"/>
                  </a:lnTo>
                  <a:lnTo>
                    <a:pt x="293897" y="114338"/>
                  </a:lnTo>
                  <a:lnTo>
                    <a:pt x="292531" y="104791"/>
                  </a:lnTo>
                  <a:lnTo>
                    <a:pt x="289277" y="95257"/>
                  </a:lnTo>
                  <a:lnTo>
                    <a:pt x="285185" y="87845"/>
                  </a:lnTo>
                  <a:lnTo>
                    <a:pt x="278419" y="77092"/>
                  </a:lnTo>
                  <a:lnTo>
                    <a:pt x="271387" y="65969"/>
                  </a:lnTo>
                  <a:lnTo>
                    <a:pt x="264277" y="55529"/>
                  </a:lnTo>
                  <a:lnTo>
                    <a:pt x="257143" y="44499"/>
                  </a:lnTo>
                  <a:lnTo>
                    <a:pt x="254762" y="41572"/>
                  </a:lnTo>
                  <a:lnTo>
                    <a:pt x="247885" y="36203"/>
                  </a:lnTo>
                  <a:lnTo>
                    <a:pt x="240330" y="31171"/>
                  </a:lnTo>
                  <a:lnTo>
                    <a:pt x="234327" y="26289"/>
                  </a:lnTo>
                  <a:lnTo>
                    <a:pt x="226896" y="21474"/>
                  </a:lnTo>
                  <a:lnTo>
                    <a:pt x="222692" y="19078"/>
                  </a:lnTo>
                  <a:lnTo>
                    <a:pt x="213788" y="16416"/>
                  </a:lnTo>
                  <a:lnTo>
                    <a:pt x="209191" y="15707"/>
                  </a:lnTo>
                  <a:lnTo>
                    <a:pt x="201967" y="12801"/>
                  </a:lnTo>
                  <a:lnTo>
                    <a:pt x="195316" y="8864"/>
                  </a:lnTo>
                  <a:lnTo>
                    <a:pt x="187068" y="4469"/>
                  </a:lnTo>
                  <a:lnTo>
                    <a:pt x="178111" y="1986"/>
                  </a:lnTo>
                  <a:lnTo>
                    <a:pt x="169632" y="882"/>
                  </a:lnTo>
                  <a:lnTo>
                    <a:pt x="163218" y="392"/>
                  </a:lnTo>
                  <a:lnTo>
                    <a:pt x="155605" y="174"/>
                  </a:lnTo>
                  <a:lnTo>
                    <a:pt x="111899" y="0"/>
                  </a:lnTo>
                  <a:lnTo>
                    <a:pt x="110309" y="793"/>
                  </a:lnTo>
                  <a:lnTo>
                    <a:pt x="109249" y="2116"/>
                  </a:lnTo>
                  <a:lnTo>
                    <a:pt x="107128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2" name="SMARTInkAnnotation382"/>
            <p:cNvSpPr/>
            <p:nvPr/>
          </p:nvSpPr>
          <p:spPr>
            <a:xfrm>
              <a:off x="3629025" y="4136231"/>
              <a:ext cx="7144" cy="171451"/>
            </a:xfrm>
            <a:custGeom>
              <a:avLst/>
              <a:gdLst/>
              <a:ahLst/>
              <a:cxnLst/>
              <a:rect l="0" t="0" r="0" b="0"/>
              <a:pathLst>
                <a:path w="7144" h="171451">
                  <a:moveTo>
                    <a:pt x="7143" y="0"/>
                  </a:moveTo>
                  <a:lnTo>
                    <a:pt x="7143" y="105771"/>
                  </a:lnTo>
                  <a:lnTo>
                    <a:pt x="6350" y="110202"/>
                  </a:lnTo>
                  <a:lnTo>
                    <a:pt x="5027" y="114743"/>
                  </a:lnTo>
                  <a:lnTo>
                    <a:pt x="3351" y="119358"/>
                  </a:lnTo>
                  <a:lnTo>
                    <a:pt x="3028" y="123228"/>
                  </a:lnTo>
                  <a:lnTo>
                    <a:pt x="3606" y="126602"/>
                  </a:lnTo>
                  <a:lnTo>
                    <a:pt x="4785" y="129645"/>
                  </a:lnTo>
                  <a:lnTo>
                    <a:pt x="4778" y="133261"/>
                  </a:lnTo>
                  <a:lnTo>
                    <a:pt x="3979" y="137259"/>
                  </a:lnTo>
                  <a:lnTo>
                    <a:pt x="785" y="147498"/>
                  </a:lnTo>
                  <a:lnTo>
                    <a:pt x="524" y="149132"/>
                  </a:lnTo>
                  <a:lnTo>
                    <a:pt x="349" y="151015"/>
                  </a:lnTo>
                  <a:lnTo>
                    <a:pt x="155" y="155224"/>
                  </a:lnTo>
                  <a:lnTo>
                    <a:pt x="6" y="163906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3" name="SMARTInkAnnotation383"/>
            <p:cNvSpPr/>
            <p:nvPr/>
          </p:nvSpPr>
          <p:spPr>
            <a:xfrm>
              <a:off x="3721902" y="4186568"/>
              <a:ext cx="121105" cy="106824"/>
            </a:xfrm>
            <a:custGeom>
              <a:avLst/>
              <a:gdLst/>
              <a:ahLst/>
              <a:cxnLst/>
              <a:rect l="0" t="0" r="0" b="0"/>
              <a:pathLst>
                <a:path w="121105" h="106824">
                  <a:moveTo>
                    <a:pt x="57141" y="6813"/>
                  </a:moveTo>
                  <a:lnTo>
                    <a:pt x="37005" y="6813"/>
                  </a:lnTo>
                  <a:lnTo>
                    <a:pt x="34169" y="8930"/>
                  </a:lnTo>
                  <a:lnTo>
                    <a:pt x="32302" y="10605"/>
                  </a:lnTo>
                  <a:lnTo>
                    <a:pt x="31056" y="12516"/>
                  </a:lnTo>
                  <a:lnTo>
                    <a:pt x="30226" y="14584"/>
                  </a:lnTo>
                  <a:lnTo>
                    <a:pt x="29673" y="16756"/>
                  </a:lnTo>
                  <a:lnTo>
                    <a:pt x="28510" y="18998"/>
                  </a:lnTo>
                  <a:lnTo>
                    <a:pt x="26942" y="21286"/>
                  </a:lnTo>
                  <a:lnTo>
                    <a:pt x="25102" y="23605"/>
                  </a:lnTo>
                  <a:lnTo>
                    <a:pt x="23082" y="25152"/>
                  </a:lnTo>
                  <a:lnTo>
                    <a:pt x="20942" y="26182"/>
                  </a:lnTo>
                  <a:lnTo>
                    <a:pt x="18721" y="26870"/>
                  </a:lnTo>
                  <a:lnTo>
                    <a:pt x="17240" y="28122"/>
                  </a:lnTo>
                  <a:lnTo>
                    <a:pt x="16253" y="29750"/>
                  </a:lnTo>
                  <a:lnTo>
                    <a:pt x="15595" y="31629"/>
                  </a:lnTo>
                  <a:lnTo>
                    <a:pt x="14362" y="33676"/>
                  </a:lnTo>
                  <a:lnTo>
                    <a:pt x="12747" y="35834"/>
                  </a:lnTo>
                  <a:lnTo>
                    <a:pt x="10877" y="38066"/>
                  </a:lnTo>
                  <a:lnTo>
                    <a:pt x="9630" y="40348"/>
                  </a:lnTo>
                  <a:lnTo>
                    <a:pt x="8798" y="42664"/>
                  </a:lnTo>
                  <a:lnTo>
                    <a:pt x="8243" y="45001"/>
                  </a:lnTo>
                  <a:lnTo>
                    <a:pt x="7080" y="48147"/>
                  </a:lnTo>
                  <a:lnTo>
                    <a:pt x="5511" y="51831"/>
                  </a:lnTo>
                  <a:lnTo>
                    <a:pt x="3671" y="55875"/>
                  </a:lnTo>
                  <a:lnTo>
                    <a:pt x="2445" y="59365"/>
                  </a:lnTo>
                  <a:lnTo>
                    <a:pt x="1627" y="62485"/>
                  </a:lnTo>
                  <a:lnTo>
                    <a:pt x="1082" y="65359"/>
                  </a:lnTo>
                  <a:lnTo>
                    <a:pt x="718" y="68068"/>
                  </a:lnTo>
                  <a:lnTo>
                    <a:pt x="476" y="70669"/>
                  </a:lnTo>
                  <a:lnTo>
                    <a:pt x="314" y="73196"/>
                  </a:lnTo>
                  <a:lnTo>
                    <a:pt x="135" y="78121"/>
                  </a:lnTo>
                  <a:lnTo>
                    <a:pt x="20" y="87750"/>
                  </a:lnTo>
                  <a:lnTo>
                    <a:pt x="0" y="94912"/>
                  </a:lnTo>
                  <a:lnTo>
                    <a:pt x="791" y="96502"/>
                  </a:lnTo>
                  <a:lnTo>
                    <a:pt x="2112" y="97561"/>
                  </a:lnTo>
                  <a:lnTo>
                    <a:pt x="3786" y="98268"/>
                  </a:lnTo>
                  <a:lnTo>
                    <a:pt x="5696" y="99533"/>
                  </a:lnTo>
                  <a:lnTo>
                    <a:pt x="7764" y="101170"/>
                  </a:lnTo>
                  <a:lnTo>
                    <a:pt x="9935" y="103055"/>
                  </a:lnTo>
                  <a:lnTo>
                    <a:pt x="12177" y="104312"/>
                  </a:lnTo>
                  <a:lnTo>
                    <a:pt x="14465" y="105150"/>
                  </a:lnTo>
                  <a:lnTo>
                    <a:pt x="16784" y="105708"/>
                  </a:lnTo>
                  <a:lnTo>
                    <a:pt x="19124" y="106080"/>
                  </a:lnTo>
                  <a:lnTo>
                    <a:pt x="21478" y="106329"/>
                  </a:lnTo>
                  <a:lnTo>
                    <a:pt x="23841" y="106494"/>
                  </a:lnTo>
                  <a:lnTo>
                    <a:pt x="26210" y="106605"/>
                  </a:lnTo>
                  <a:lnTo>
                    <a:pt x="30958" y="106727"/>
                  </a:lnTo>
                  <a:lnTo>
                    <a:pt x="52379" y="106823"/>
                  </a:lnTo>
                  <a:lnTo>
                    <a:pt x="54760" y="106030"/>
                  </a:lnTo>
                  <a:lnTo>
                    <a:pt x="57141" y="104708"/>
                  </a:lnTo>
                  <a:lnTo>
                    <a:pt x="59523" y="103032"/>
                  </a:lnTo>
                  <a:lnTo>
                    <a:pt x="62698" y="101122"/>
                  </a:lnTo>
                  <a:lnTo>
                    <a:pt x="66402" y="99054"/>
                  </a:lnTo>
                  <a:lnTo>
                    <a:pt x="70459" y="96882"/>
                  </a:lnTo>
                  <a:lnTo>
                    <a:pt x="73957" y="94640"/>
                  </a:lnTo>
                  <a:lnTo>
                    <a:pt x="77083" y="92352"/>
                  </a:lnTo>
                  <a:lnTo>
                    <a:pt x="79961" y="90032"/>
                  </a:lnTo>
                  <a:lnTo>
                    <a:pt x="82673" y="87693"/>
                  </a:lnTo>
                  <a:lnTo>
                    <a:pt x="85275" y="85339"/>
                  </a:lnTo>
                  <a:lnTo>
                    <a:pt x="87803" y="82976"/>
                  </a:lnTo>
                  <a:lnTo>
                    <a:pt x="90283" y="79813"/>
                  </a:lnTo>
                  <a:lnTo>
                    <a:pt x="92729" y="76117"/>
                  </a:lnTo>
                  <a:lnTo>
                    <a:pt x="95154" y="72066"/>
                  </a:lnTo>
                  <a:lnTo>
                    <a:pt x="97565" y="68571"/>
                  </a:lnTo>
                  <a:lnTo>
                    <a:pt x="99965" y="65448"/>
                  </a:lnTo>
                  <a:lnTo>
                    <a:pt x="102359" y="62571"/>
                  </a:lnTo>
                  <a:lnTo>
                    <a:pt x="104749" y="59066"/>
                  </a:lnTo>
                  <a:lnTo>
                    <a:pt x="107136" y="55142"/>
                  </a:lnTo>
                  <a:lnTo>
                    <a:pt x="109521" y="50939"/>
                  </a:lnTo>
                  <a:lnTo>
                    <a:pt x="111111" y="47342"/>
                  </a:lnTo>
                  <a:lnTo>
                    <a:pt x="112171" y="44152"/>
                  </a:lnTo>
                  <a:lnTo>
                    <a:pt x="112878" y="41230"/>
                  </a:lnTo>
                  <a:lnTo>
                    <a:pt x="114143" y="38489"/>
                  </a:lnTo>
                  <a:lnTo>
                    <a:pt x="115780" y="35868"/>
                  </a:lnTo>
                  <a:lnTo>
                    <a:pt x="117665" y="33327"/>
                  </a:lnTo>
                  <a:lnTo>
                    <a:pt x="118922" y="30839"/>
                  </a:lnTo>
                  <a:lnTo>
                    <a:pt x="119759" y="28386"/>
                  </a:lnTo>
                  <a:lnTo>
                    <a:pt x="120318" y="25957"/>
                  </a:lnTo>
                  <a:lnTo>
                    <a:pt x="120690" y="23545"/>
                  </a:lnTo>
                  <a:lnTo>
                    <a:pt x="120939" y="21143"/>
                  </a:lnTo>
                  <a:lnTo>
                    <a:pt x="121104" y="18747"/>
                  </a:lnTo>
                  <a:lnTo>
                    <a:pt x="120421" y="16356"/>
                  </a:lnTo>
                  <a:lnTo>
                    <a:pt x="119171" y="13969"/>
                  </a:lnTo>
                  <a:lnTo>
                    <a:pt x="115256" y="8226"/>
                  </a:lnTo>
                  <a:lnTo>
                    <a:pt x="112603" y="5324"/>
                  </a:lnTo>
                  <a:lnTo>
                    <a:pt x="110784" y="3439"/>
                  </a:lnTo>
                  <a:lnTo>
                    <a:pt x="108779" y="2183"/>
                  </a:lnTo>
                  <a:lnTo>
                    <a:pt x="106648" y="1344"/>
                  </a:lnTo>
                  <a:lnTo>
                    <a:pt x="104433" y="786"/>
                  </a:lnTo>
                  <a:lnTo>
                    <a:pt x="102163" y="414"/>
                  </a:lnTo>
                  <a:lnTo>
                    <a:pt x="99856" y="165"/>
                  </a:lnTo>
                  <a:lnTo>
                    <a:pt x="97524" y="0"/>
                  </a:lnTo>
                  <a:lnTo>
                    <a:pt x="92794" y="684"/>
                  </a:lnTo>
                  <a:lnTo>
                    <a:pt x="86466" y="1933"/>
                  </a:lnTo>
                  <a:lnTo>
                    <a:pt x="79073" y="3560"/>
                  </a:lnTo>
                  <a:lnTo>
                    <a:pt x="73350" y="4644"/>
                  </a:lnTo>
                  <a:lnTo>
                    <a:pt x="68741" y="5367"/>
                  </a:lnTo>
                  <a:lnTo>
                    <a:pt x="64874" y="5848"/>
                  </a:lnTo>
                  <a:lnTo>
                    <a:pt x="61503" y="6170"/>
                  </a:lnTo>
                  <a:lnTo>
                    <a:pt x="58462" y="6384"/>
                  </a:lnTo>
                  <a:lnTo>
                    <a:pt x="55640" y="6527"/>
                  </a:lnTo>
                  <a:lnTo>
                    <a:pt x="53759" y="7416"/>
                  </a:lnTo>
                  <a:lnTo>
                    <a:pt x="52505" y="8803"/>
                  </a:lnTo>
                  <a:lnTo>
                    <a:pt x="49998" y="139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4" name="SMARTInkAnnotation384"/>
            <p:cNvSpPr/>
            <p:nvPr/>
          </p:nvSpPr>
          <p:spPr>
            <a:xfrm>
              <a:off x="3900487" y="4179093"/>
              <a:ext cx="107155" cy="257078"/>
            </a:xfrm>
            <a:custGeom>
              <a:avLst/>
              <a:gdLst/>
              <a:ahLst/>
              <a:cxnLst/>
              <a:rect l="0" t="0" r="0" b="0"/>
              <a:pathLst>
                <a:path w="107155" h="257078">
                  <a:moveTo>
                    <a:pt x="71438" y="0"/>
                  </a:moveTo>
                  <a:lnTo>
                    <a:pt x="54353" y="0"/>
                  </a:lnTo>
                  <a:lnTo>
                    <a:pt x="52111" y="794"/>
                  </a:lnTo>
                  <a:lnTo>
                    <a:pt x="49821" y="2117"/>
                  </a:lnTo>
                  <a:lnTo>
                    <a:pt x="47502" y="3793"/>
                  </a:lnTo>
                  <a:lnTo>
                    <a:pt x="45162" y="5703"/>
                  </a:lnTo>
                  <a:lnTo>
                    <a:pt x="42808" y="7771"/>
                  </a:lnTo>
                  <a:lnTo>
                    <a:pt x="40445" y="9943"/>
                  </a:lnTo>
                  <a:lnTo>
                    <a:pt x="35703" y="14473"/>
                  </a:lnTo>
                  <a:lnTo>
                    <a:pt x="26191" y="23850"/>
                  </a:lnTo>
                  <a:lnTo>
                    <a:pt x="23811" y="27012"/>
                  </a:lnTo>
                  <a:lnTo>
                    <a:pt x="21430" y="30708"/>
                  </a:lnTo>
                  <a:lnTo>
                    <a:pt x="19050" y="34760"/>
                  </a:lnTo>
                  <a:lnTo>
                    <a:pt x="16404" y="41378"/>
                  </a:lnTo>
                  <a:lnTo>
                    <a:pt x="15699" y="44254"/>
                  </a:lnTo>
                  <a:lnTo>
                    <a:pt x="12798" y="49567"/>
                  </a:lnTo>
                  <a:lnTo>
                    <a:pt x="10913" y="52095"/>
                  </a:lnTo>
                  <a:lnTo>
                    <a:pt x="8819" y="57020"/>
                  </a:lnTo>
                  <a:lnTo>
                    <a:pt x="7095" y="62649"/>
                  </a:lnTo>
                  <a:lnTo>
                    <a:pt x="5524" y="66372"/>
                  </a:lnTo>
                  <a:lnTo>
                    <a:pt x="2455" y="73949"/>
                  </a:lnTo>
                  <a:lnTo>
                    <a:pt x="1092" y="79962"/>
                  </a:lnTo>
                  <a:lnTo>
                    <a:pt x="323" y="87810"/>
                  </a:lnTo>
                  <a:lnTo>
                    <a:pt x="1010" y="90290"/>
                  </a:lnTo>
                  <a:lnTo>
                    <a:pt x="3888" y="95163"/>
                  </a:lnTo>
                  <a:lnTo>
                    <a:pt x="5697" y="99974"/>
                  </a:lnTo>
                  <a:lnTo>
                    <a:pt x="6858" y="105738"/>
                  </a:lnTo>
                  <a:lnTo>
                    <a:pt x="9133" y="108642"/>
                  </a:lnTo>
                  <a:lnTo>
                    <a:pt x="10852" y="110528"/>
                  </a:lnTo>
                  <a:lnTo>
                    <a:pt x="11997" y="110992"/>
                  </a:lnTo>
                  <a:lnTo>
                    <a:pt x="12760" y="110507"/>
                  </a:lnTo>
                  <a:lnTo>
                    <a:pt x="13269" y="109390"/>
                  </a:lnTo>
                  <a:lnTo>
                    <a:pt x="14403" y="108646"/>
                  </a:lnTo>
                  <a:lnTo>
                    <a:pt x="15952" y="108149"/>
                  </a:lnTo>
                  <a:lnTo>
                    <a:pt x="17778" y="107818"/>
                  </a:lnTo>
                  <a:lnTo>
                    <a:pt x="19790" y="107598"/>
                  </a:lnTo>
                  <a:lnTo>
                    <a:pt x="21924" y="107451"/>
                  </a:lnTo>
                  <a:lnTo>
                    <a:pt x="24142" y="107353"/>
                  </a:lnTo>
                  <a:lnTo>
                    <a:pt x="25619" y="106493"/>
                  </a:lnTo>
                  <a:lnTo>
                    <a:pt x="26605" y="105127"/>
                  </a:lnTo>
                  <a:lnTo>
                    <a:pt x="27262" y="103422"/>
                  </a:lnTo>
                  <a:lnTo>
                    <a:pt x="30108" y="99412"/>
                  </a:lnTo>
                  <a:lnTo>
                    <a:pt x="31978" y="97231"/>
                  </a:lnTo>
                  <a:lnTo>
                    <a:pt x="35606" y="91014"/>
                  </a:lnTo>
                  <a:lnTo>
                    <a:pt x="45988" y="71407"/>
                  </a:lnTo>
                  <a:lnTo>
                    <a:pt x="57635" y="48763"/>
                  </a:lnTo>
                  <a:lnTo>
                    <a:pt x="60648" y="43621"/>
                  </a:lnTo>
                  <a:lnTo>
                    <a:pt x="63451" y="39399"/>
                  </a:lnTo>
                  <a:lnTo>
                    <a:pt x="66113" y="35791"/>
                  </a:lnTo>
                  <a:lnTo>
                    <a:pt x="68682" y="32592"/>
                  </a:lnTo>
                  <a:lnTo>
                    <a:pt x="71188" y="29666"/>
                  </a:lnTo>
                  <a:lnTo>
                    <a:pt x="73652" y="26921"/>
                  </a:lnTo>
                  <a:lnTo>
                    <a:pt x="75296" y="24298"/>
                  </a:lnTo>
                  <a:lnTo>
                    <a:pt x="77121" y="19266"/>
                  </a:lnTo>
                  <a:lnTo>
                    <a:pt x="78402" y="17606"/>
                  </a:lnTo>
                  <a:lnTo>
                    <a:pt x="80049" y="16500"/>
                  </a:lnTo>
                  <a:lnTo>
                    <a:pt x="81942" y="15763"/>
                  </a:lnTo>
                  <a:lnTo>
                    <a:pt x="83202" y="14478"/>
                  </a:lnTo>
                  <a:lnTo>
                    <a:pt x="84043" y="12827"/>
                  </a:lnTo>
                  <a:lnTo>
                    <a:pt x="85627" y="7477"/>
                  </a:lnTo>
                  <a:lnTo>
                    <a:pt x="85722" y="14002"/>
                  </a:lnTo>
                  <a:lnTo>
                    <a:pt x="87840" y="16278"/>
                  </a:lnTo>
                  <a:lnTo>
                    <a:pt x="89517" y="17996"/>
                  </a:lnTo>
                  <a:lnTo>
                    <a:pt x="90634" y="19935"/>
                  </a:lnTo>
                  <a:lnTo>
                    <a:pt x="91876" y="24206"/>
                  </a:lnTo>
                  <a:lnTo>
                    <a:pt x="92575" y="31074"/>
                  </a:lnTo>
                  <a:lnTo>
                    <a:pt x="92782" y="38135"/>
                  </a:lnTo>
                  <a:lnTo>
                    <a:pt x="93604" y="40505"/>
                  </a:lnTo>
                  <a:lnTo>
                    <a:pt x="96636" y="45254"/>
                  </a:lnTo>
                  <a:lnTo>
                    <a:pt x="98512" y="50012"/>
                  </a:lnTo>
                  <a:lnTo>
                    <a:pt x="99345" y="55565"/>
                  </a:lnTo>
                  <a:lnTo>
                    <a:pt x="99716" y="63325"/>
                  </a:lnTo>
                  <a:lnTo>
                    <a:pt x="100609" y="67616"/>
                  </a:lnTo>
                  <a:lnTo>
                    <a:pt x="101998" y="72065"/>
                  </a:lnTo>
                  <a:lnTo>
                    <a:pt x="103717" y="76618"/>
                  </a:lnTo>
                  <a:lnTo>
                    <a:pt x="105628" y="83795"/>
                  </a:lnTo>
                  <a:lnTo>
                    <a:pt x="106477" y="90423"/>
                  </a:lnTo>
                  <a:lnTo>
                    <a:pt x="106703" y="94414"/>
                  </a:lnTo>
                  <a:lnTo>
                    <a:pt x="106955" y="103081"/>
                  </a:lnTo>
                  <a:lnTo>
                    <a:pt x="107149" y="140521"/>
                  </a:lnTo>
                  <a:lnTo>
                    <a:pt x="107154" y="158582"/>
                  </a:lnTo>
                  <a:lnTo>
                    <a:pt x="106361" y="164458"/>
                  </a:lnTo>
                  <a:lnTo>
                    <a:pt x="105039" y="169964"/>
                  </a:lnTo>
                  <a:lnTo>
                    <a:pt x="103363" y="175223"/>
                  </a:lnTo>
                  <a:lnTo>
                    <a:pt x="101502" y="183181"/>
                  </a:lnTo>
                  <a:lnTo>
                    <a:pt x="99881" y="190158"/>
                  </a:lnTo>
                  <a:lnTo>
                    <a:pt x="98337" y="194240"/>
                  </a:lnTo>
                  <a:lnTo>
                    <a:pt x="96515" y="198550"/>
                  </a:lnTo>
                  <a:lnTo>
                    <a:pt x="94505" y="203011"/>
                  </a:lnTo>
                  <a:lnTo>
                    <a:pt x="90157" y="212200"/>
                  </a:lnTo>
                  <a:lnTo>
                    <a:pt x="87886" y="216079"/>
                  </a:lnTo>
                  <a:lnTo>
                    <a:pt x="85578" y="219459"/>
                  </a:lnTo>
                  <a:lnTo>
                    <a:pt x="83246" y="222506"/>
                  </a:lnTo>
                  <a:lnTo>
                    <a:pt x="80104" y="225331"/>
                  </a:lnTo>
                  <a:lnTo>
                    <a:pt x="76421" y="228009"/>
                  </a:lnTo>
                  <a:lnTo>
                    <a:pt x="72379" y="230587"/>
                  </a:lnTo>
                  <a:lnTo>
                    <a:pt x="68890" y="233100"/>
                  </a:lnTo>
                  <a:lnTo>
                    <a:pt x="65771" y="235568"/>
                  </a:lnTo>
                  <a:lnTo>
                    <a:pt x="62897" y="238009"/>
                  </a:lnTo>
                  <a:lnTo>
                    <a:pt x="60188" y="240429"/>
                  </a:lnTo>
                  <a:lnTo>
                    <a:pt x="55061" y="245234"/>
                  </a:lnTo>
                  <a:lnTo>
                    <a:pt x="51788" y="246833"/>
                  </a:lnTo>
                  <a:lnTo>
                    <a:pt x="48020" y="247899"/>
                  </a:lnTo>
                  <a:lnTo>
                    <a:pt x="43919" y="248610"/>
                  </a:lnTo>
                  <a:lnTo>
                    <a:pt x="40392" y="249877"/>
                  </a:lnTo>
                  <a:lnTo>
                    <a:pt x="37247" y="251517"/>
                  </a:lnTo>
                  <a:lnTo>
                    <a:pt x="34356" y="253403"/>
                  </a:lnTo>
                  <a:lnTo>
                    <a:pt x="31635" y="254660"/>
                  </a:lnTo>
                  <a:lnTo>
                    <a:pt x="29028" y="255499"/>
                  </a:lnTo>
                  <a:lnTo>
                    <a:pt x="26496" y="256058"/>
                  </a:lnTo>
                  <a:lnTo>
                    <a:pt x="24014" y="256430"/>
                  </a:lnTo>
                  <a:lnTo>
                    <a:pt x="21565" y="256678"/>
                  </a:lnTo>
                  <a:lnTo>
                    <a:pt x="19140" y="256844"/>
                  </a:lnTo>
                  <a:lnTo>
                    <a:pt x="16728" y="256955"/>
                  </a:lnTo>
                  <a:lnTo>
                    <a:pt x="11933" y="257077"/>
                  </a:lnTo>
                  <a:lnTo>
                    <a:pt x="10337" y="256316"/>
                  </a:lnTo>
                  <a:lnTo>
                    <a:pt x="9272" y="255015"/>
                  </a:lnTo>
                  <a:lnTo>
                    <a:pt x="8563" y="253354"/>
                  </a:lnTo>
                  <a:lnTo>
                    <a:pt x="7296" y="252246"/>
                  </a:lnTo>
                  <a:lnTo>
                    <a:pt x="5658" y="251508"/>
                  </a:lnTo>
                  <a:lnTo>
                    <a:pt x="3772" y="251016"/>
                  </a:lnTo>
                  <a:lnTo>
                    <a:pt x="2515" y="249894"/>
                  </a:lnTo>
                  <a:lnTo>
                    <a:pt x="1677" y="248352"/>
                  </a:lnTo>
                  <a:lnTo>
                    <a:pt x="0" y="2428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5" name="SMARTInkAnnotation385"/>
            <p:cNvSpPr/>
            <p:nvPr/>
          </p:nvSpPr>
          <p:spPr>
            <a:xfrm>
              <a:off x="4100599" y="4079176"/>
              <a:ext cx="171364" cy="114180"/>
            </a:xfrm>
            <a:custGeom>
              <a:avLst/>
              <a:gdLst/>
              <a:ahLst/>
              <a:cxnLst/>
              <a:rect l="0" t="0" r="0" b="0"/>
              <a:pathLst>
                <a:path w="171364" h="114180">
                  <a:moveTo>
                    <a:pt x="7057" y="42767"/>
                  </a:moveTo>
                  <a:lnTo>
                    <a:pt x="906" y="36616"/>
                  </a:lnTo>
                  <a:lnTo>
                    <a:pt x="354" y="33948"/>
                  </a:lnTo>
                  <a:lnTo>
                    <a:pt x="208" y="32125"/>
                  </a:lnTo>
                  <a:lnTo>
                    <a:pt x="109" y="30117"/>
                  </a:lnTo>
                  <a:lnTo>
                    <a:pt x="0" y="25768"/>
                  </a:lnTo>
                  <a:lnTo>
                    <a:pt x="765" y="24291"/>
                  </a:lnTo>
                  <a:lnTo>
                    <a:pt x="2068" y="23306"/>
                  </a:lnTo>
                  <a:lnTo>
                    <a:pt x="3731" y="22649"/>
                  </a:lnTo>
                  <a:lnTo>
                    <a:pt x="4840" y="21418"/>
                  </a:lnTo>
                  <a:lnTo>
                    <a:pt x="5579" y="19803"/>
                  </a:lnTo>
                  <a:lnTo>
                    <a:pt x="6072" y="17933"/>
                  </a:lnTo>
                  <a:lnTo>
                    <a:pt x="7194" y="16686"/>
                  </a:lnTo>
                  <a:lnTo>
                    <a:pt x="8736" y="15855"/>
                  </a:lnTo>
                  <a:lnTo>
                    <a:pt x="10558" y="15301"/>
                  </a:lnTo>
                  <a:lnTo>
                    <a:pt x="14698" y="12568"/>
                  </a:lnTo>
                  <a:lnTo>
                    <a:pt x="16914" y="10729"/>
                  </a:lnTo>
                  <a:lnTo>
                    <a:pt x="19184" y="9502"/>
                  </a:lnTo>
                  <a:lnTo>
                    <a:pt x="23824" y="8139"/>
                  </a:lnTo>
                  <a:lnTo>
                    <a:pt x="28531" y="5417"/>
                  </a:lnTo>
                  <a:lnTo>
                    <a:pt x="30898" y="3579"/>
                  </a:lnTo>
                  <a:lnTo>
                    <a:pt x="35645" y="1538"/>
                  </a:lnTo>
                  <a:lnTo>
                    <a:pt x="41367" y="228"/>
                  </a:lnTo>
                  <a:lnTo>
                    <a:pt x="46383" y="48"/>
                  </a:lnTo>
                  <a:lnTo>
                    <a:pt x="49943" y="0"/>
                  </a:lnTo>
                  <a:lnTo>
                    <a:pt x="52316" y="762"/>
                  </a:lnTo>
                  <a:lnTo>
                    <a:pt x="53899" y="2064"/>
                  </a:lnTo>
                  <a:lnTo>
                    <a:pt x="54953" y="3726"/>
                  </a:lnTo>
                  <a:lnTo>
                    <a:pt x="56450" y="4833"/>
                  </a:lnTo>
                  <a:lnTo>
                    <a:pt x="58242" y="5572"/>
                  </a:lnTo>
                  <a:lnTo>
                    <a:pt x="60230" y="6064"/>
                  </a:lnTo>
                  <a:lnTo>
                    <a:pt x="61556" y="7186"/>
                  </a:lnTo>
                  <a:lnTo>
                    <a:pt x="62439" y="8727"/>
                  </a:lnTo>
                  <a:lnTo>
                    <a:pt x="63029" y="10549"/>
                  </a:lnTo>
                  <a:lnTo>
                    <a:pt x="64215" y="12557"/>
                  </a:lnTo>
                  <a:lnTo>
                    <a:pt x="65800" y="14690"/>
                  </a:lnTo>
                  <a:lnTo>
                    <a:pt x="67650" y="16905"/>
                  </a:lnTo>
                  <a:lnTo>
                    <a:pt x="69677" y="19176"/>
                  </a:lnTo>
                  <a:lnTo>
                    <a:pt x="74046" y="23816"/>
                  </a:lnTo>
                  <a:lnTo>
                    <a:pt x="75529" y="26164"/>
                  </a:lnTo>
                  <a:lnTo>
                    <a:pt x="76518" y="28524"/>
                  </a:lnTo>
                  <a:lnTo>
                    <a:pt x="77177" y="30890"/>
                  </a:lnTo>
                  <a:lnTo>
                    <a:pt x="77616" y="34056"/>
                  </a:lnTo>
                  <a:lnTo>
                    <a:pt x="77909" y="37753"/>
                  </a:lnTo>
                  <a:lnTo>
                    <a:pt x="78104" y="41806"/>
                  </a:lnTo>
                  <a:lnTo>
                    <a:pt x="77440" y="45302"/>
                  </a:lnTo>
                  <a:lnTo>
                    <a:pt x="76204" y="48426"/>
                  </a:lnTo>
                  <a:lnTo>
                    <a:pt x="74586" y="51302"/>
                  </a:lnTo>
                  <a:lnTo>
                    <a:pt x="73507" y="54013"/>
                  </a:lnTo>
                  <a:lnTo>
                    <a:pt x="72788" y="56615"/>
                  </a:lnTo>
                  <a:lnTo>
                    <a:pt x="72309" y="59143"/>
                  </a:lnTo>
                  <a:lnTo>
                    <a:pt x="71196" y="62415"/>
                  </a:lnTo>
                  <a:lnTo>
                    <a:pt x="69660" y="66185"/>
                  </a:lnTo>
                  <a:lnTo>
                    <a:pt x="67842" y="70285"/>
                  </a:lnTo>
                  <a:lnTo>
                    <a:pt x="66631" y="73813"/>
                  </a:lnTo>
                  <a:lnTo>
                    <a:pt x="65823" y="76958"/>
                  </a:lnTo>
                  <a:lnTo>
                    <a:pt x="65284" y="79849"/>
                  </a:lnTo>
                  <a:lnTo>
                    <a:pt x="64131" y="82569"/>
                  </a:lnTo>
                  <a:lnTo>
                    <a:pt x="62569" y="85177"/>
                  </a:lnTo>
                  <a:lnTo>
                    <a:pt x="60733" y="87709"/>
                  </a:lnTo>
                  <a:lnTo>
                    <a:pt x="59510" y="90191"/>
                  </a:lnTo>
                  <a:lnTo>
                    <a:pt x="58695" y="92640"/>
                  </a:lnTo>
                  <a:lnTo>
                    <a:pt x="58150" y="95065"/>
                  </a:lnTo>
                  <a:lnTo>
                    <a:pt x="56994" y="96683"/>
                  </a:lnTo>
                  <a:lnTo>
                    <a:pt x="55430" y="97761"/>
                  </a:lnTo>
                  <a:lnTo>
                    <a:pt x="53593" y="98480"/>
                  </a:lnTo>
                  <a:lnTo>
                    <a:pt x="49435" y="101395"/>
                  </a:lnTo>
                  <a:lnTo>
                    <a:pt x="42791" y="107048"/>
                  </a:lnTo>
                  <a:lnTo>
                    <a:pt x="42776" y="107061"/>
                  </a:lnTo>
                  <a:lnTo>
                    <a:pt x="42776" y="113212"/>
                  </a:lnTo>
                  <a:lnTo>
                    <a:pt x="43570" y="113543"/>
                  </a:lnTo>
                  <a:lnTo>
                    <a:pt x="48479" y="114009"/>
                  </a:lnTo>
                  <a:lnTo>
                    <a:pt x="52719" y="114118"/>
                  </a:lnTo>
                  <a:lnTo>
                    <a:pt x="59568" y="114179"/>
                  </a:lnTo>
                  <a:lnTo>
                    <a:pt x="61908" y="113394"/>
                  </a:lnTo>
                  <a:lnTo>
                    <a:pt x="66625" y="110405"/>
                  </a:lnTo>
                  <a:lnTo>
                    <a:pt x="74550" y="108496"/>
                  </a:lnTo>
                  <a:lnTo>
                    <a:pt x="86184" y="106430"/>
                  </a:lnTo>
                  <a:lnTo>
                    <a:pt x="110487" y="102812"/>
                  </a:lnTo>
                  <a:lnTo>
                    <a:pt x="118079" y="101847"/>
                  </a:lnTo>
                  <a:lnTo>
                    <a:pt x="123934" y="101204"/>
                  </a:lnTo>
                  <a:lnTo>
                    <a:pt x="128631" y="100775"/>
                  </a:lnTo>
                  <a:lnTo>
                    <a:pt x="132556" y="100489"/>
                  </a:lnTo>
                  <a:lnTo>
                    <a:pt x="135967" y="100298"/>
                  </a:lnTo>
                  <a:lnTo>
                    <a:pt x="141873" y="100087"/>
                  </a:lnTo>
                  <a:lnTo>
                    <a:pt x="149660" y="99968"/>
                  </a:lnTo>
                  <a:lnTo>
                    <a:pt x="171363" y="999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6" name="SMARTInkAnnotation386"/>
            <p:cNvSpPr/>
            <p:nvPr/>
          </p:nvSpPr>
          <p:spPr>
            <a:xfrm>
              <a:off x="4414837" y="4371975"/>
              <a:ext cx="114301" cy="7144"/>
            </a:xfrm>
            <a:custGeom>
              <a:avLst/>
              <a:gdLst/>
              <a:ahLst/>
              <a:cxnLst/>
              <a:rect l="0" t="0" r="0" b="0"/>
              <a:pathLst>
                <a:path w="114301" h="7144">
                  <a:moveTo>
                    <a:pt x="0" y="7143"/>
                  </a:moveTo>
                  <a:lnTo>
                    <a:pt x="13269" y="7143"/>
                  </a:lnTo>
                  <a:lnTo>
                    <a:pt x="14403" y="6350"/>
                  </a:lnTo>
                  <a:lnTo>
                    <a:pt x="15951" y="5027"/>
                  </a:lnTo>
                  <a:lnTo>
                    <a:pt x="17778" y="3351"/>
                  </a:lnTo>
                  <a:lnTo>
                    <a:pt x="19790" y="2234"/>
                  </a:lnTo>
                  <a:lnTo>
                    <a:pt x="21924" y="1489"/>
                  </a:lnTo>
                  <a:lnTo>
                    <a:pt x="24142" y="992"/>
                  </a:lnTo>
                  <a:lnTo>
                    <a:pt x="26413" y="661"/>
                  </a:lnTo>
                  <a:lnTo>
                    <a:pt x="28721" y="441"/>
                  </a:lnTo>
                  <a:lnTo>
                    <a:pt x="31054" y="294"/>
                  </a:lnTo>
                  <a:lnTo>
                    <a:pt x="37879" y="130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7" name="SMARTInkAnnotation387"/>
            <p:cNvSpPr/>
            <p:nvPr/>
          </p:nvSpPr>
          <p:spPr>
            <a:xfrm>
              <a:off x="4421981" y="4443412"/>
              <a:ext cx="150020" cy="21432"/>
            </a:xfrm>
            <a:custGeom>
              <a:avLst/>
              <a:gdLst/>
              <a:ahLst/>
              <a:cxnLst/>
              <a:rect l="0" t="0" r="0" b="0"/>
              <a:pathLst>
                <a:path w="150020" h="21432">
                  <a:moveTo>
                    <a:pt x="0" y="21431"/>
                  </a:moveTo>
                  <a:lnTo>
                    <a:pt x="9943" y="21431"/>
                  </a:lnTo>
                  <a:lnTo>
                    <a:pt x="12185" y="20638"/>
                  </a:lnTo>
                  <a:lnTo>
                    <a:pt x="14473" y="19315"/>
                  </a:lnTo>
                  <a:lnTo>
                    <a:pt x="16792" y="17639"/>
                  </a:lnTo>
                  <a:lnTo>
                    <a:pt x="19926" y="16521"/>
                  </a:lnTo>
                  <a:lnTo>
                    <a:pt x="23603" y="15777"/>
                  </a:lnTo>
                  <a:lnTo>
                    <a:pt x="27641" y="15280"/>
                  </a:lnTo>
                  <a:lnTo>
                    <a:pt x="31127" y="14156"/>
                  </a:lnTo>
                  <a:lnTo>
                    <a:pt x="34245" y="12612"/>
                  </a:lnTo>
                  <a:lnTo>
                    <a:pt x="37118" y="10789"/>
                  </a:lnTo>
                  <a:lnTo>
                    <a:pt x="40620" y="9574"/>
                  </a:lnTo>
                  <a:lnTo>
                    <a:pt x="44543" y="8764"/>
                  </a:lnTo>
                  <a:lnTo>
                    <a:pt x="48745" y="8224"/>
                  </a:lnTo>
                  <a:lnTo>
                    <a:pt x="52340" y="7070"/>
                  </a:lnTo>
                  <a:lnTo>
                    <a:pt x="55531" y="5507"/>
                  </a:lnTo>
                  <a:lnTo>
                    <a:pt x="58452" y="3672"/>
                  </a:lnTo>
                  <a:lnTo>
                    <a:pt x="61987" y="2448"/>
                  </a:lnTo>
                  <a:lnTo>
                    <a:pt x="65931" y="1632"/>
                  </a:lnTo>
                  <a:lnTo>
                    <a:pt x="70148" y="1088"/>
                  </a:lnTo>
                  <a:lnTo>
                    <a:pt x="75340" y="725"/>
                  </a:lnTo>
                  <a:lnTo>
                    <a:pt x="81183" y="484"/>
                  </a:lnTo>
                  <a:lnTo>
                    <a:pt x="98667" y="144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8" name="SMARTInkAnnotation388"/>
            <p:cNvSpPr/>
            <p:nvPr/>
          </p:nvSpPr>
          <p:spPr>
            <a:xfrm>
              <a:off x="4707830" y="4179424"/>
              <a:ext cx="235646" cy="399293"/>
            </a:xfrm>
            <a:custGeom>
              <a:avLst/>
              <a:gdLst/>
              <a:ahLst/>
              <a:cxnLst/>
              <a:rect l="0" t="0" r="0" b="0"/>
              <a:pathLst>
                <a:path w="235646" h="399293">
                  <a:moveTo>
                    <a:pt x="21332" y="78251"/>
                  </a:moveTo>
                  <a:lnTo>
                    <a:pt x="21332" y="74458"/>
                  </a:lnTo>
                  <a:lnTo>
                    <a:pt x="20539" y="72547"/>
                  </a:lnTo>
                  <a:lnTo>
                    <a:pt x="15182" y="65250"/>
                  </a:lnTo>
                  <a:lnTo>
                    <a:pt x="14630" y="62419"/>
                  </a:lnTo>
                  <a:lnTo>
                    <a:pt x="14275" y="54133"/>
                  </a:lnTo>
                  <a:lnTo>
                    <a:pt x="15040" y="51854"/>
                  </a:lnTo>
                  <a:lnTo>
                    <a:pt x="18007" y="47204"/>
                  </a:lnTo>
                  <a:lnTo>
                    <a:pt x="19909" y="45647"/>
                  </a:lnTo>
                  <a:lnTo>
                    <a:pt x="21971" y="44608"/>
                  </a:lnTo>
                  <a:lnTo>
                    <a:pt x="24139" y="43916"/>
                  </a:lnTo>
                  <a:lnTo>
                    <a:pt x="28665" y="41031"/>
                  </a:lnTo>
                  <a:lnTo>
                    <a:pt x="35676" y="34943"/>
                  </a:lnTo>
                  <a:lnTo>
                    <a:pt x="42780" y="28113"/>
                  </a:lnTo>
                  <a:lnTo>
                    <a:pt x="59433" y="11568"/>
                  </a:lnTo>
                  <a:lnTo>
                    <a:pt x="62608" y="9983"/>
                  </a:lnTo>
                  <a:lnTo>
                    <a:pt x="66312" y="8926"/>
                  </a:lnTo>
                  <a:lnTo>
                    <a:pt x="70369" y="8222"/>
                  </a:lnTo>
                  <a:lnTo>
                    <a:pt x="74661" y="6959"/>
                  </a:lnTo>
                  <a:lnTo>
                    <a:pt x="79110" y="5323"/>
                  </a:lnTo>
                  <a:lnTo>
                    <a:pt x="83663" y="3438"/>
                  </a:lnTo>
                  <a:lnTo>
                    <a:pt x="88286" y="2182"/>
                  </a:lnTo>
                  <a:lnTo>
                    <a:pt x="92956" y="1344"/>
                  </a:lnTo>
                  <a:lnTo>
                    <a:pt x="97656" y="786"/>
                  </a:lnTo>
                  <a:lnTo>
                    <a:pt x="104995" y="166"/>
                  </a:lnTo>
                  <a:lnTo>
                    <a:pt x="108064" y="0"/>
                  </a:lnTo>
                  <a:lnTo>
                    <a:pt x="111697" y="684"/>
                  </a:lnTo>
                  <a:lnTo>
                    <a:pt x="115707" y="1933"/>
                  </a:lnTo>
                  <a:lnTo>
                    <a:pt x="119967" y="3560"/>
                  </a:lnTo>
                  <a:lnTo>
                    <a:pt x="124395" y="5438"/>
                  </a:lnTo>
                  <a:lnTo>
                    <a:pt x="133548" y="9642"/>
                  </a:lnTo>
                  <a:lnTo>
                    <a:pt x="147627" y="16471"/>
                  </a:lnTo>
                  <a:lnTo>
                    <a:pt x="154986" y="21159"/>
                  </a:lnTo>
                  <a:lnTo>
                    <a:pt x="158060" y="23521"/>
                  </a:lnTo>
                  <a:lnTo>
                    <a:pt x="163592" y="30379"/>
                  </a:lnTo>
                  <a:lnTo>
                    <a:pt x="168696" y="38718"/>
                  </a:lnTo>
                  <a:lnTo>
                    <a:pt x="173611" y="47716"/>
                  </a:lnTo>
                  <a:lnTo>
                    <a:pt x="178441" y="59123"/>
                  </a:lnTo>
                  <a:lnTo>
                    <a:pt x="180840" y="65499"/>
                  </a:lnTo>
                  <a:lnTo>
                    <a:pt x="182439" y="72131"/>
                  </a:lnTo>
                  <a:lnTo>
                    <a:pt x="183506" y="78934"/>
                  </a:lnTo>
                  <a:lnTo>
                    <a:pt x="184217" y="85850"/>
                  </a:lnTo>
                  <a:lnTo>
                    <a:pt x="185485" y="92842"/>
                  </a:lnTo>
                  <a:lnTo>
                    <a:pt x="187123" y="99884"/>
                  </a:lnTo>
                  <a:lnTo>
                    <a:pt x="189009" y="106960"/>
                  </a:lnTo>
                  <a:lnTo>
                    <a:pt x="190267" y="114853"/>
                  </a:lnTo>
                  <a:lnTo>
                    <a:pt x="191106" y="123290"/>
                  </a:lnTo>
                  <a:lnTo>
                    <a:pt x="191665" y="132089"/>
                  </a:lnTo>
                  <a:lnTo>
                    <a:pt x="191243" y="140337"/>
                  </a:lnTo>
                  <a:lnTo>
                    <a:pt x="190169" y="148217"/>
                  </a:lnTo>
                  <a:lnTo>
                    <a:pt x="188659" y="155851"/>
                  </a:lnTo>
                  <a:lnTo>
                    <a:pt x="187652" y="164115"/>
                  </a:lnTo>
                  <a:lnTo>
                    <a:pt x="186981" y="172801"/>
                  </a:lnTo>
                  <a:lnTo>
                    <a:pt x="186534" y="181765"/>
                  </a:lnTo>
                  <a:lnTo>
                    <a:pt x="185441" y="190916"/>
                  </a:lnTo>
                  <a:lnTo>
                    <a:pt x="183920" y="200193"/>
                  </a:lnTo>
                  <a:lnTo>
                    <a:pt x="182111" y="209551"/>
                  </a:lnTo>
                  <a:lnTo>
                    <a:pt x="177985" y="228417"/>
                  </a:lnTo>
                  <a:lnTo>
                    <a:pt x="175774" y="237893"/>
                  </a:lnTo>
                  <a:lnTo>
                    <a:pt x="173506" y="246592"/>
                  </a:lnTo>
                  <a:lnTo>
                    <a:pt x="171200" y="254772"/>
                  </a:lnTo>
                  <a:lnTo>
                    <a:pt x="168869" y="262607"/>
                  </a:lnTo>
                  <a:lnTo>
                    <a:pt x="161759" y="276561"/>
                  </a:lnTo>
                  <a:lnTo>
                    <a:pt x="151463" y="294595"/>
                  </a:lnTo>
                  <a:lnTo>
                    <a:pt x="129968" y="330772"/>
                  </a:lnTo>
                  <a:lnTo>
                    <a:pt x="117769" y="352143"/>
                  </a:lnTo>
                  <a:lnTo>
                    <a:pt x="112611" y="359271"/>
                  </a:lnTo>
                  <a:lnTo>
                    <a:pt x="107584" y="364816"/>
                  </a:lnTo>
                  <a:lnTo>
                    <a:pt x="102646" y="369307"/>
                  </a:lnTo>
                  <a:lnTo>
                    <a:pt x="97766" y="373095"/>
                  </a:lnTo>
                  <a:lnTo>
                    <a:pt x="92926" y="376413"/>
                  </a:lnTo>
                  <a:lnTo>
                    <a:pt x="88111" y="379419"/>
                  </a:lnTo>
                  <a:lnTo>
                    <a:pt x="84108" y="382217"/>
                  </a:lnTo>
                  <a:lnTo>
                    <a:pt x="77543" y="387443"/>
                  </a:lnTo>
                  <a:lnTo>
                    <a:pt x="73888" y="389948"/>
                  </a:lnTo>
                  <a:lnTo>
                    <a:pt x="69863" y="392411"/>
                  </a:lnTo>
                  <a:lnTo>
                    <a:pt x="65592" y="394847"/>
                  </a:lnTo>
                  <a:lnTo>
                    <a:pt x="61157" y="396471"/>
                  </a:lnTo>
                  <a:lnTo>
                    <a:pt x="56614" y="397554"/>
                  </a:lnTo>
                  <a:lnTo>
                    <a:pt x="51997" y="398276"/>
                  </a:lnTo>
                  <a:lnTo>
                    <a:pt x="44751" y="399078"/>
                  </a:lnTo>
                  <a:lnTo>
                    <a:pt x="41707" y="399292"/>
                  </a:lnTo>
                  <a:lnTo>
                    <a:pt x="38090" y="398641"/>
                  </a:lnTo>
                  <a:lnTo>
                    <a:pt x="34092" y="397413"/>
                  </a:lnTo>
                  <a:lnTo>
                    <a:pt x="29838" y="395800"/>
                  </a:lnTo>
                  <a:lnTo>
                    <a:pt x="22996" y="394009"/>
                  </a:lnTo>
                  <a:lnTo>
                    <a:pt x="20060" y="393531"/>
                  </a:lnTo>
                  <a:lnTo>
                    <a:pt x="14681" y="390884"/>
                  </a:lnTo>
                  <a:lnTo>
                    <a:pt x="12136" y="389066"/>
                  </a:lnTo>
                  <a:lnTo>
                    <a:pt x="10439" y="387061"/>
                  </a:lnTo>
                  <a:lnTo>
                    <a:pt x="9308" y="384931"/>
                  </a:lnTo>
                  <a:lnTo>
                    <a:pt x="8553" y="382716"/>
                  </a:lnTo>
                  <a:lnTo>
                    <a:pt x="7257" y="381240"/>
                  </a:lnTo>
                  <a:lnTo>
                    <a:pt x="5598" y="380257"/>
                  </a:lnTo>
                  <a:lnTo>
                    <a:pt x="3699" y="379600"/>
                  </a:lnTo>
                  <a:lnTo>
                    <a:pt x="2433" y="378369"/>
                  </a:lnTo>
                  <a:lnTo>
                    <a:pt x="1589" y="376755"/>
                  </a:lnTo>
                  <a:lnTo>
                    <a:pt x="651" y="372844"/>
                  </a:lnTo>
                  <a:lnTo>
                    <a:pt x="0" y="361530"/>
                  </a:lnTo>
                  <a:lnTo>
                    <a:pt x="2061" y="354700"/>
                  </a:lnTo>
                  <a:lnTo>
                    <a:pt x="4830" y="347167"/>
                  </a:lnTo>
                  <a:lnTo>
                    <a:pt x="6061" y="341174"/>
                  </a:lnTo>
                  <a:lnTo>
                    <a:pt x="7976" y="338464"/>
                  </a:lnTo>
                  <a:lnTo>
                    <a:pt x="14338" y="333336"/>
                  </a:lnTo>
                  <a:lnTo>
                    <a:pt x="20340" y="326295"/>
                  </a:lnTo>
                  <a:lnTo>
                    <a:pt x="23052" y="322195"/>
                  </a:lnTo>
                  <a:lnTo>
                    <a:pt x="30299" y="315523"/>
                  </a:lnTo>
                  <a:lnTo>
                    <a:pt x="34454" y="312632"/>
                  </a:lnTo>
                  <a:lnTo>
                    <a:pt x="38811" y="309911"/>
                  </a:lnTo>
                  <a:lnTo>
                    <a:pt x="43304" y="307304"/>
                  </a:lnTo>
                  <a:lnTo>
                    <a:pt x="47887" y="304772"/>
                  </a:lnTo>
                  <a:lnTo>
                    <a:pt x="52529" y="303083"/>
                  </a:lnTo>
                  <a:lnTo>
                    <a:pt x="57211" y="301958"/>
                  </a:lnTo>
                  <a:lnTo>
                    <a:pt x="61920" y="301207"/>
                  </a:lnTo>
                  <a:lnTo>
                    <a:pt x="66647" y="299914"/>
                  </a:lnTo>
                  <a:lnTo>
                    <a:pt x="71386" y="298257"/>
                  </a:lnTo>
                  <a:lnTo>
                    <a:pt x="76133" y="296359"/>
                  </a:lnTo>
                  <a:lnTo>
                    <a:pt x="81678" y="295094"/>
                  </a:lnTo>
                  <a:lnTo>
                    <a:pt x="87757" y="294250"/>
                  </a:lnTo>
                  <a:lnTo>
                    <a:pt x="94190" y="293688"/>
                  </a:lnTo>
                  <a:lnTo>
                    <a:pt x="100067" y="293313"/>
                  </a:lnTo>
                  <a:lnTo>
                    <a:pt x="110830" y="292897"/>
                  </a:lnTo>
                  <a:lnTo>
                    <a:pt x="125814" y="292662"/>
                  </a:lnTo>
                  <a:lnTo>
                    <a:pt x="130674" y="293423"/>
                  </a:lnTo>
                  <a:lnTo>
                    <a:pt x="135502" y="294724"/>
                  </a:lnTo>
                  <a:lnTo>
                    <a:pt x="140308" y="296385"/>
                  </a:lnTo>
                  <a:lnTo>
                    <a:pt x="145100" y="298286"/>
                  </a:lnTo>
                  <a:lnTo>
                    <a:pt x="149882" y="300347"/>
                  </a:lnTo>
                  <a:lnTo>
                    <a:pt x="159428" y="304754"/>
                  </a:lnTo>
                  <a:lnTo>
                    <a:pt x="168963" y="309358"/>
                  </a:lnTo>
                  <a:lnTo>
                    <a:pt x="173727" y="312491"/>
                  </a:lnTo>
                  <a:lnTo>
                    <a:pt x="178491" y="316167"/>
                  </a:lnTo>
                  <a:lnTo>
                    <a:pt x="183255" y="320206"/>
                  </a:lnTo>
                  <a:lnTo>
                    <a:pt x="187225" y="323692"/>
                  </a:lnTo>
                  <a:lnTo>
                    <a:pt x="193751" y="329682"/>
                  </a:lnTo>
                  <a:lnTo>
                    <a:pt x="205681" y="341308"/>
                  </a:lnTo>
                  <a:lnTo>
                    <a:pt x="230784" y="366287"/>
                  </a:lnTo>
                  <a:lnTo>
                    <a:pt x="232404" y="368701"/>
                  </a:lnTo>
                  <a:lnTo>
                    <a:pt x="234205" y="373498"/>
                  </a:lnTo>
                  <a:lnTo>
                    <a:pt x="235644" y="385424"/>
                  </a:lnTo>
                  <a:lnTo>
                    <a:pt x="235644" y="385429"/>
                  </a:lnTo>
                  <a:lnTo>
                    <a:pt x="235645" y="385430"/>
                  </a:lnTo>
                  <a:lnTo>
                    <a:pt x="235645" y="3854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Base a logarithm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log</a:t>
            </a:r>
            <a:r>
              <a:rPr lang="en-US" baseline="-25000" smtClean="0"/>
              <a:t>a</a:t>
            </a:r>
            <a:r>
              <a:rPr lang="en-US" smtClean="0"/>
              <a:t>x = k</a:t>
            </a:r>
          </a:p>
          <a:p>
            <a:pPr>
              <a:buFontTx/>
              <a:buNone/>
            </a:pPr>
            <a:r>
              <a:rPr lang="en-US" smtClean="0"/>
              <a:t>if and only if..</a:t>
            </a:r>
          </a:p>
          <a:p>
            <a:pPr>
              <a:buFontTx/>
              <a:buNone/>
            </a:pPr>
            <a:r>
              <a:rPr lang="en-US" smtClean="0"/>
              <a:t>x=a</a:t>
            </a:r>
            <a:r>
              <a:rPr lang="en-US" baseline="30000" smtClean="0"/>
              <a:t>k</a:t>
            </a:r>
          </a:p>
          <a:p>
            <a:pPr>
              <a:buFontTx/>
              <a:buNone/>
            </a:pPr>
            <a:endParaRPr lang="en-US" baseline="30000" smtClean="0"/>
          </a:p>
          <a:p>
            <a:pPr>
              <a:buFontTx/>
              <a:buNone/>
            </a:pPr>
            <a:r>
              <a:rPr lang="en-US" smtClean="0"/>
              <a:t>a&gt;0 and not equal to 1</a:t>
            </a:r>
          </a:p>
          <a:p>
            <a:pPr>
              <a:buFontTx/>
              <a:buNone/>
            </a:pPr>
            <a:r>
              <a:rPr lang="en-US" smtClean="0"/>
              <a:t>k is a real number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  <p:grpSp>
        <p:nvGrpSpPr>
          <p:cNvPr id="14360" name="Group 14359"/>
          <p:cNvGrpSpPr/>
          <p:nvPr/>
        </p:nvGrpSpPr>
        <p:grpSpPr>
          <a:xfrm>
            <a:off x="4200525" y="1450181"/>
            <a:ext cx="4064794" cy="2769943"/>
            <a:chOff x="4200525" y="1450181"/>
            <a:chExt cx="4064794" cy="2769943"/>
          </a:xfrm>
        </p:grpSpPr>
        <p:sp>
          <p:nvSpPr>
            <p:cNvPr id="2" name="SMARTInkAnnotation294"/>
            <p:cNvSpPr/>
            <p:nvPr/>
          </p:nvSpPr>
          <p:spPr>
            <a:xfrm>
              <a:off x="4200525" y="1450181"/>
              <a:ext cx="28576" cy="464345"/>
            </a:xfrm>
            <a:custGeom>
              <a:avLst/>
              <a:gdLst/>
              <a:ahLst/>
              <a:cxnLst/>
              <a:rect l="0" t="0" r="0" b="0"/>
              <a:pathLst>
                <a:path w="28576" h="464345">
                  <a:moveTo>
                    <a:pt x="0" y="0"/>
                  </a:moveTo>
                  <a:lnTo>
                    <a:pt x="0" y="6151"/>
                  </a:lnTo>
                  <a:lnTo>
                    <a:pt x="794" y="7275"/>
                  </a:lnTo>
                  <a:lnTo>
                    <a:pt x="2116" y="8819"/>
                  </a:lnTo>
                  <a:lnTo>
                    <a:pt x="3792" y="10642"/>
                  </a:lnTo>
                  <a:lnTo>
                    <a:pt x="4909" y="12651"/>
                  </a:lnTo>
                  <a:lnTo>
                    <a:pt x="5654" y="14784"/>
                  </a:lnTo>
                  <a:lnTo>
                    <a:pt x="6849" y="20118"/>
                  </a:lnTo>
                  <a:lnTo>
                    <a:pt x="7118" y="33617"/>
                  </a:lnTo>
                  <a:lnTo>
                    <a:pt x="7136" y="42681"/>
                  </a:lnTo>
                  <a:lnTo>
                    <a:pt x="7932" y="45916"/>
                  </a:lnTo>
                  <a:lnTo>
                    <a:pt x="9257" y="48867"/>
                  </a:lnTo>
                  <a:lnTo>
                    <a:pt x="10934" y="51628"/>
                  </a:lnTo>
                  <a:lnTo>
                    <a:pt x="12051" y="54262"/>
                  </a:lnTo>
                  <a:lnTo>
                    <a:pt x="12797" y="56812"/>
                  </a:lnTo>
                  <a:lnTo>
                    <a:pt x="13625" y="62556"/>
                  </a:lnTo>
                  <a:lnTo>
                    <a:pt x="14091" y="74715"/>
                  </a:lnTo>
                  <a:lnTo>
                    <a:pt x="14261" y="93957"/>
                  </a:lnTo>
                  <a:lnTo>
                    <a:pt x="15064" y="97563"/>
                  </a:lnTo>
                  <a:lnTo>
                    <a:pt x="16392" y="101554"/>
                  </a:lnTo>
                  <a:lnTo>
                    <a:pt x="18072" y="105803"/>
                  </a:lnTo>
                  <a:lnTo>
                    <a:pt x="19191" y="110223"/>
                  </a:lnTo>
                  <a:lnTo>
                    <a:pt x="19938" y="114757"/>
                  </a:lnTo>
                  <a:lnTo>
                    <a:pt x="20767" y="124822"/>
                  </a:lnTo>
                  <a:lnTo>
                    <a:pt x="21136" y="137232"/>
                  </a:lnTo>
                  <a:lnTo>
                    <a:pt x="21405" y="168782"/>
                  </a:lnTo>
                  <a:lnTo>
                    <a:pt x="21429" y="207561"/>
                  </a:lnTo>
                  <a:lnTo>
                    <a:pt x="22223" y="213781"/>
                  </a:lnTo>
                  <a:lnTo>
                    <a:pt x="23546" y="219514"/>
                  </a:lnTo>
                  <a:lnTo>
                    <a:pt x="25223" y="224924"/>
                  </a:lnTo>
                  <a:lnTo>
                    <a:pt x="26340" y="230912"/>
                  </a:lnTo>
                  <a:lnTo>
                    <a:pt x="27085" y="237285"/>
                  </a:lnTo>
                  <a:lnTo>
                    <a:pt x="27913" y="250716"/>
                  </a:lnTo>
                  <a:lnTo>
                    <a:pt x="28280" y="264623"/>
                  </a:lnTo>
                  <a:lnTo>
                    <a:pt x="28575" y="4643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295"/>
            <p:cNvSpPr/>
            <p:nvPr/>
          </p:nvSpPr>
          <p:spPr>
            <a:xfrm>
              <a:off x="4357687" y="1643070"/>
              <a:ext cx="242791" cy="242785"/>
            </a:xfrm>
            <a:custGeom>
              <a:avLst/>
              <a:gdLst/>
              <a:ahLst/>
              <a:cxnLst/>
              <a:rect l="0" t="0" r="0" b="0"/>
              <a:pathLst>
                <a:path w="242791" h="242785">
                  <a:moveTo>
                    <a:pt x="92869" y="7136"/>
                  </a:moveTo>
                  <a:lnTo>
                    <a:pt x="86718" y="985"/>
                  </a:lnTo>
                  <a:lnTo>
                    <a:pt x="84050" y="433"/>
                  </a:lnTo>
                  <a:lnTo>
                    <a:pt x="76945" y="31"/>
                  </a:lnTo>
                  <a:lnTo>
                    <a:pt x="68733" y="0"/>
                  </a:lnTo>
                  <a:lnTo>
                    <a:pt x="66460" y="791"/>
                  </a:lnTo>
                  <a:lnTo>
                    <a:pt x="61817" y="3787"/>
                  </a:lnTo>
                  <a:lnTo>
                    <a:pt x="54740" y="9936"/>
                  </a:lnTo>
                  <a:lnTo>
                    <a:pt x="52369" y="11384"/>
                  </a:lnTo>
                  <a:lnTo>
                    <a:pt x="45238" y="14215"/>
                  </a:lnTo>
                  <a:lnTo>
                    <a:pt x="40479" y="17691"/>
                  </a:lnTo>
                  <a:lnTo>
                    <a:pt x="38893" y="19729"/>
                  </a:lnTo>
                  <a:lnTo>
                    <a:pt x="37834" y="21881"/>
                  </a:lnTo>
                  <a:lnTo>
                    <a:pt x="37129" y="24110"/>
                  </a:lnTo>
                  <a:lnTo>
                    <a:pt x="35072" y="26389"/>
                  </a:lnTo>
                  <a:lnTo>
                    <a:pt x="28552" y="31039"/>
                  </a:lnTo>
                  <a:lnTo>
                    <a:pt x="26179" y="34184"/>
                  </a:lnTo>
                  <a:lnTo>
                    <a:pt x="24596" y="37868"/>
                  </a:lnTo>
                  <a:lnTo>
                    <a:pt x="23541" y="41911"/>
                  </a:lnTo>
                  <a:lnTo>
                    <a:pt x="20252" y="48521"/>
                  </a:lnTo>
                  <a:lnTo>
                    <a:pt x="16145" y="54104"/>
                  </a:lnTo>
                  <a:lnTo>
                    <a:pt x="11674" y="59231"/>
                  </a:lnTo>
                  <a:lnTo>
                    <a:pt x="10164" y="62504"/>
                  </a:lnTo>
                  <a:lnTo>
                    <a:pt x="9157" y="66273"/>
                  </a:lnTo>
                  <a:lnTo>
                    <a:pt x="8486" y="70373"/>
                  </a:lnTo>
                  <a:lnTo>
                    <a:pt x="5624" y="77045"/>
                  </a:lnTo>
                  <a:lnTo>
                    <a:pt x="3749" y="79936"/>
                  </a:lnTo>
                  <a:lnTo>
                    <a:pt x="1667" y="87381"/>
                  </a:lnTo>
                  <a:lnTo>
                    <a:pt x="1111" y="91589"/>
                  </a:lnTo>
                  <a:lnTo>
                    <a:pt x="740" y="99157"/>
                  </a:lnTo>
                  <a:lnTo>
                    <a:pt x="219" y="129387"/>
                  </a:lnTo>
                  <a:lnTo>
                    <a:pt x="29" y="156977"/>
                  </a:lnTo>
                  <a:lnTo>
                    <a:pt x="813" y="160211"/>
                  </a:lnTo>
                  <a:lnTo>
                    <a:pt x="3801" y="165921"/>
                  </a:lnTo>
                  <a:lnTo>
                    <a:pt x="5658" y="171105"/>
                  </a:lnTo>
                  <a:lnTo>
                    <a:pt x="6154" y="173599"/>
                  </a:lnTo>
                  <a:lnTo>
                    <a:pt x="8820" y="178486"/>
                  </a:lnTo>
                  <a:lnTo>
                    <a:pt x="14784" y="185700"/>
                  </a:lnTo>
                  <a:lnTo>
                    <a:pt x="21579" y="192865"/>
                  </a:lnTo>
                  <a:lnTo>
                    <a:pt x="45246" y="216686"/>
                  </a:lnTo>
                  <a:lnTo>
                    <a:pt x="47627" y="218273"/>
                  </a:lnTo>
                  <a:lnTo>
                    <a:pt x="54770" y="221301"/>
                  </a:lnTo>
                  <a:lnTo>
                    <a:pt x="59531" y="224822"/>
                  </a:lnTo>
                  <a:lnTo>
                    <a:pt x="62707" y="226079"/>
                  </a:lnTo>
                  <a:lnTo>
                    <a:pt x="66411" y="226917"/>
                  </a:lnTo>
                  <a:lnTo>
                    <a:pt x="70467" y="227475"/>
                  </a:lnTo>
                  <a:lnTo>
                    <a:pt x="77092" y="230212"/>
                  </a:lnTo>
                  <a:lnTo>
                    <a:pt x="79970" y="232053"/>
                  </a:lnTo>
                  <a:lnTo>
                    <a:pt x="87400" y="234099"/>
                  </a:lnTo>
                  <a:lnTo>
                    <a:pt x="91605" y="234645"/>
                  </a:lnTo>
                  <a:lnTo>
                    <a:pt x="98392" y="237368"/>
                  </a:lnTo>
                  <a:lnTo>
                    <a:pt x="104055" y="240430"/>
                  </a:lnTo>
                  <a:lnTo>
                    <a:pt x="109217" y="241791"/>
                  </a:lnTo>
                  <a:lnTo>
                    <a:pt x="116275" y="242396"/>
                  </a:lnTo>
                  <a:lnTo>
                    <a:pt x="123909" y="242665"/>
                  </a:lnTo>
                  <a:lnTo>
                    <a:pt x="129947" y="242784"/>
                  </a:lnTo>
                  <a:lnTo>
                    <a:pt x="132669" y="242022"/>
                  </a:lnTo>
                  <a:lnTo>
                    <a:pt x="137810" y="239059"/>
                  </a:lnTo>
                  <a:lnTo>
                    <a:pt x="144857" y="237213"/>
                  </a:lnTo>
                  <a:lnTo>
                    <a:pt x="148959" y="236720"/>
                  </a:lnTo>
                  <a:lnTo>
                    <a:pt x="152487" y="235599"/>
                  </a:lnTo>
                  <a:lnTo>
                    <a:pt x="158524" y="232235"/>
                  </a:lnTo>
                  <a:lnTo>
                    <a:pt x="165970" y="230211"/>
                  </a:lnTo>
                  <a:lnTo>
                    <a:pt x="170178" y="229671"/>
                  </a:lnTo>
                  <a:lnTo>
                    <a:pt x="176970" y="226955"/>
                  </a:lnTo>
                  <a:lnTo>
                    <a:pt x="182634" y="223102"/>
                  </a:lnTo>
                  <a:lnTo>
                    <a:pt x="187798" y="218744"/>
                  </a:lnTo>
                  <a:lnTo>
                    <a:pt x="195168" y="211828"/>
                  </a:lnTo>
                  <a:lnTo>
                    <a:pt x="216691" y="190489"/>
                  </a:lnTo>
                  <a:lnTo>
                    <a:pt x="218280" y="187315"/>
                  </a:lnTo>
                  <a:lnTo>
                    <a:pt x="219338" y="183612"/>
                  </a:lnTo>
                  <a:lnTo>
                    <a:pt x="220044" y="179555"/>
                  </a:lnTo>
                  <a:lnTo>
                    <a:pt x="222946" y="172931"/>
                  </a:lnTo>
                  <a:lnTo>
                    <a:pt x="226881" y="167341"/>
                  </a:lnTo>
                  <a:lnTo>
                    <a:pt x="231275" y="162211"/>
                  </a:lnTo>
                  <a:lnTo>
                    <a:pt x="232764" y="158938"/>
                  </a:lnTo>
                  <a:lnTo>
                    <a:pt x="233758" y="155169"/>
                  </a:lnTo>
                  <a:lnTo>
                    <a:pt x="234420" y="151068"/>
                  </a:lnTo>
                  <a:lnTo>
                    <a:pt x="237272" y="144395"/>
                  </a:lnTo>
                  <a:lnTo>
                    <a:pt x="240392" y="138784"/>
                  </a:lnTo>
                  <a:lnTo>
                    <a:pt x="241778" y="133644"/>
                  </a:lnTo>
                  <a:lnTo>
                    <a:pt x="242394" y="126597"/>
                  </a:lnTo>
                  <a:lnTo>
                    <a:pt x="242669" y="118967"/>
                  </a:lnTo>
                  <a:lnTo>
                    <a:pt x="242790" y="112930"/>
                  </a:lnTo>
                  <a:lnTo>
                    <a:pt x="242029" y="110209"/>
                  </a:lnTo>
                  <a:lnTo>
                    <a:pt x="239066" y="105069"/>
                  </a:lnTo>
                  <a:lnTo>
                    <a:pt x="235104" y="98022"/>
                  </a:lnTo>
                  <a:lnTo>
                    <a:pt x="232936" y="93920"/>
                  </a:lnTo>
                  <a:lnTo>
                    <a:pt x="230527" y="87246"/>
                  </a:lnTo>
                  <a:lnTo>
                    <a:pt x="229884" y="84355"/>
                  </a:lnTo>
                  <a:lnTo>
                    <a:pt x="227054" y="79027"/>
                  </a:lnTo>
                  <a:lnTo>
                    <a:pt x="220999" y="71564"/>
                  </a:lnTo>
                  <a:lnTo>
                    <a:pt x="214177" y="64326"/>
                  </a:lnTo>
                  <a:lnTo>
                    <a:pt x="183355" y="33330"/>
                  </a:lnTo>
                  <a:lnTo>
                    <a:pt x="180180" y="31742"/>
                  </a:lnTo>
                  <a:lnTo>
                    <a:pt x="176477" y="30684"/>
                  </a:lnTo>
                  <a:lnTo>
                    <a:pt x="172420" y="29978"/>
                  </a:lnTo>
                  <a:lnTo>
                    <a:pt x="165796" y="27078"/>
                  </a:lnTo>
                  <a:lnTo>
                    <a:pt x="162918" y="25193"/>
                  </a:lnTo>
                  <a:lnTo>
                    <a:pt x="155487" y="23099"/>
                  </a:lnTo>
                  <a:lnTo>
                    <a:pt x="151283" y="22540"/>
                  </a:lnTo>
                  <a:lnTo>
                    <a:pt x="144495" y="21920"/>
                  </a:lnTo>
                  <a:lnTo>
                    <a:pt x="141574" y="21754"/>
                  </a:lnTo>
                  <a:lnTo>
                    <a:pt x="134095" y="19454"/>
                  </a:lnTo>
                  <a:lnTo>
                    <a:pt x="129878" y="17729"/>
                  </a:lnTo>
                  <a:lnTo>
                    <a:pt x="123076" y="15813"/>
                  </a:lnTo>
                  <a:lnTo>
                    <a:pt x="120150" y="15302"/>
                  </a:lnTo>
                  <a:lnTo>
                    <a:pt x="115025" y="14961"/>
                  </a:lnTo>
                  <a:lnTo>
                    <a:pt x="108433" y="14734"/>
                  </a:lnTo>
                  <a:lnTo>
                    <a:pt x="100864" y="14582"/>
                  </a:lnTo>
                  <a:lnTo>
                    <a:pt x="94230" y="15275"/>
                  </a:lnTo>
                  <a:lnTo>
                    <a:pt x="88220" y="16531"/>
                  </a:lnTo>
                  <a:lnTo>
                    <a:pt x="82626" y="18162"/>
                  </a:lnTo>
                  <a:lnTo>
                    <a:pt x="77309" y="19249"/>
                  </a:lnTo>
                  <a:lnTo>
                    <a:pt x="72177" y="19974"/>
                  </a:lnTo>
                  <a:lnTo>
                    <a:pt x="67168" y="20457"/>
                  </a:lnTo>
                  <a:lnTo>
                    <a:pt x="63035" y="21573"/>
                  </a:lnTo>
                  <a:lnTo>
                    <a:pt x="56326" y="24929"/>
                  </a:lnTo>
                  <a:lnTo>
                    <a:pt x="52632" y="26142"/>
                  </a:lnTo>
                  <a:lnTo>
                    <a:pt x="48582" y="26950"/>
                  </a:lnTo>
                  <a:lnTo>
                    <a:pt x="44295" y="27489"/>
                  </a:lnTo>
                  <a:lnTo>
                    <a:pt x="39848" y="27848"/>
                  </a:lnTo>
                  <a:lnTo>
                    <a:pt x="35297" y="28088"/>
                  </a:lnTo>
                  <a:lnTo>
                    <a:pt x="23423" y="28425"/>
                  </a:lnTo>
                  <a:lnTo>
                    <a:pt x="7596" y="28565"/>
                  </a:lnTo>
                  <a:lnTo>
                    <a:pt x="0" y="285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96"/>
            <p:cNvSpPr/>
            <p:nvPr/>
          </p:nvSpPr>
          <p:spPr>
            <a:xfrm>
              <a:off x="4686300" y="1635944"/>
              <a:ext cx="242885" cy="399723"/>
            </a:xfrm>
            <a:custGeom>
              <a:avLst/>
              <a:gdLst/>
              <a:ahLst/>
              <a:cxnLst/>
              <a:rect l="0" t="0" r="0" b="0"/>
              <a:pathLst>
                <a:path w="242885" h="399723">
                  <a:moveTo>
                    <a:pt x="100012" y="7118"/>
                  </a:moveTo>
                  <a:lnTo>
                    <a:pt x="93861" y="7118"/>
                  </a:lnTo>
                  <a:lnTo>
                    <a:pt x="87361" y="2208"/>
                  </a:lnTo>
                  <a:lnTo>
                    <a:pt x="83012" y="967"/>
                  </a:lnTo>
                  <a:lnTo>
                    <a:pt x="76102" y="268"/>
                  </a:lnTo>
                  <a:lnTo>
                    <a:pt x="69027" y="61"/>
                  </a:lnTo>
                  <a:lnTo>
                    <a:pt x="61903" y="0"/>
                  </a:lnTo>
                  <a:lnTo>
                    <a:pt x="59525" y="785"/>
                  </a:lnTo>
                  <a:lnTo>
                    <a:pt x="54766" y="3774"/>
                  </a:lnTo>
                  <a:lnTo>
                    <a:pt x="47888" y="5632"/>
                  </a:lnTo>
                  <a:lnTo>
                    <a:pt x="43831" y="6127"/>
                  </a:lnTo>
                  <a:lnTo>
                    <a:pt x="40334" y="7251"/>
                  </a:lnTo>
                  <a:lnTo>
                    <a:pt x="34330" y="10617"/>
                  </a:lnTo>
                  <a:lnTo>
                    <a:pt x="29016" y="12642"/>
                  </a:lnTo>
                  <a:lnTo>
                    <a:pt x="26487" y="13182"/>
                  </a:lnTo>
                  <a:lnTo>
                    <a:pt x="21562" y="15898"/>
                  </a:lnTo>
                  <a:lnTo>
                    <a:pt x="14326" y="21891"/>
                  </a:lnTo>
                  <a:lnTo>
                    <a:pt x="11932" y="24110"/>
                  </a:lnTo>
                  <a:lnTo>
                    <a:pt x="10336" y="26383"/>
                  </a:lnTo>
                  <a:lnTo>
                    <a:pt x="3772" y="41895"/>
                  </a:lnTo>
                  <a:lnTo>
                    <a:pt x="1676" y="48504"/>
                  </a:lnTo>
                  <a:lnTo>
                    <a:pt x="331" y="59214"/>
                  </a:lnTo>
                  <a:lnTo>
                    <a:pt x="98" y="70355"/>
                  </a:lnTo>
                  <a:lnTo>
                    <a:pt x="2" y="95135"/>
                  </a:lnTo>
                  <a:lnTo>
                    <a:pt x="795" y="97546"/>
                  </a:lnTo>
                  <a:lnTo>
                    <a:pt x="4910" y="104732"/>
                  </a:lnTo>
                  <a:lnTo>
                    <a:pt x="6151" y="109504"/>
                  </a:lnTo>
                  <a:lnTo>
                    <a:pt x="6849" y="116653"/>
                  </a:lnTo>
                  <a:lnTo>
                    <a:pt x="7741" y="119035"/>
                  </a:lnTo>
                  <a:lnTo>
                    <a:pt x="11995" y="126180"/>
                  </a:lnTo>
                  <a:lnTo>
                    <a:pt x="14402" y="133324"/>
                  </a:lnTo>
                  <a:lnTo>
                    <a:pt x="17777" y="138087"/>
                  </a:lnTo>
                  <a:lnTo>
                    <a:pt x="19789" y="139674"/>
                  </a:lnTo>
                  <a:lnTo>
                    <a:pt x="21924" y="140733"/>
                  </a:lnTo>
                  <a:lnTo>
                    <a:pt x="24141" y="141438"/>
                  </a:lnTo>
                  <a:lnTo>
                    <a:pt x="25619" y="142702"/>
                  </a:lnTo>
                  <a:lnTo>
                    <a:pt x="26604" y="144339"/>
                  </a:lnTo>
                  <a:lnTo>
                    <a:pt x="27261" y="146223"/>
                  </a:lnTo>
                  <a:lnTo>
                    <a:pt x="28493" y="147480"/>
                  </a:lnTo>
                  <a:lnTo>
                    <a:pt x="30108" y="148318"/>
                  </a:lnTo>
                  <a:lnTo>
                    <a:pt x="34018" y="149248"/>
                  </a:lnTo>
                  <a:lnTo>
                    <a:pt x="40683" y="149772"/>
                  </a:lnTo>
                  <a:lnTo>
                    <a:pt x="47684" y="149928"/>
                  </a:lnTo>
                  <a:lnTo>
                    <a:pt x="59539" y="149984"/>
                  </a:lnTo>
                  <a:lnTo>
                    <a:pt x="61917" y="149194"/>
                  </a:lnTo>
                  <a:lnTo>
                    <a:pt x="66677" y="146198"/>
                  </a:lnTo>
                  <a:lnTo>
                    <a:pt x="73555" y="144338"/>
                  </a:lnTo>
                  <a:lnTo>
                    <a:pt x="77611" y="143842"/>
                  </a:lnTo>
                  <a:lnTo>
                    <a:pt x="81110" y="142717"/>
                  </a:lnTo>
                  <a:lnTo>
                    <a:pt x="87113" y="139351"/>
                  </a:lnTo>
                  <a:lnTo>
                    <a:pt x="92427" y="135209"/>
                  </a:lnTo>
                  <a:lnTo>
                    <a:pt x="99881" y="128415"/>
                  </a:lnTo>
                  <a:lnTo>
                    <a:pt x="102306" y="126082"/>
                  </a:lnTo>
                  <a:lnTo>
                    <a:pt x="109511" y="115215"/>
                  </a:lnTo>
                  <a:lnTo>
                    <a:pt x="116673" y="105734"/>
                  </a:lnTo>
                  <a:lnTo>
                    <a:pt x="123823" y="97897"/>
                  </a:lnTo>
                  <a:lnTo>
                    <a:pt x="125411" y="95419"/>
                  </a:lnTo>
                  <a:lnTo>
                    <a:pt x="130076" y="83621"/>
                  </a:lnTo>
                  <a:lnTo>
                    <a:pt x="133218" y="76044"/>
                  </a:lnTo>
                  <a:lnTo>
                    <a:pt x="134614" y="70031"/>
                  </a:lnTo>
                  <a:lnTo>
                    <a:pt x="135400" y="58391"/>
                  </a:lnTo>
                  <a:lnTo>
                    <a:pt x="136304" y="54794"/>
                  </a:lnTo>
                  <a:lnTo>
                    <a:pt x="141342" y="43317"/>
                  </a:lnTo>
                  <a:lnTo>
                    <a:pt x="142572" y="33407"/>
                  </a:lnTo>
                  <a:lnTo>
                    <a:pt x="142835" y="21418"/>
                  </a:lnTo>
                  <a:lnTo>
                    <a:pt x="142873" y="3944"/>
                  </a:lnTo>
                  <a:lnTo>
                    <a:pt x="142875" y="7068"/>
                  </a:lnTo>
                  <a:lnTo>
                    <a:pt x="146667" y="10895"/>
                  </a:lnTo>
                  <a:lnTo>
                    <a:pt x="147784" y="12811"/>
                  </a:lnTo>
                  <a:lnTo>
                    <a:pt x="149724" y="20117"/>
                  </a:lnTo>
                  <a:lnTo>
                    <a:pt x="154870" y="26854"/>
                  </a:lnTo>
                  <a:lnTo>
                    <a:pt x="157276" y="33515"/>
                  </a:lnTo>
                  <a:lnTo>
                    <a:pt x="161871" y="40516"/>
                  </a:lnTo>
                  <a:lnTo>
                    <a:pt x="165941" y="52109"/>
                  </a:lnTo>
                  <a:lnTo>
                    <a:pt x="169796" y="59658"/>
                  </a:lnTo>
                  <a:lnTo>
                    <a:pt x="175634" y="68370"/>
                  </a:lnTo>
                  <a:lnTo>
                    <a:pt x="178510" y="75979"/>
                  </a:lnTo>
                  <a:lnTo>
                    <a:pt x="184037" y="84054"/>
                  </a:lnTo>
                  <a:lnTo>
                    <a:pt x="190701" y="95354"/>
                  </a:lnTo>
                  <a:lnTo>
                    <a:pt x="197703" y="104876"/>
                  </a:lnTo>
                  <a:lnTo>
                    <a:pt x="204805" y="116605"/>
                  </a:lnTo>
                  <a:lnTo>
                    <a:pt x="209558" y="122719"/>
                  </a:lnTo>
                  <a:lnTo>
                    <a:pt x="211142" y="126254"/>
                  </a:lnTo>
                  <a:lnTo>
                    <a:pt x="214167" y="138020"/>
                  </a:lnTo>
                  <a:lnTo>
                    <a:pt x="219737" y="147680"/>
                  </a:lnTo>
                  <a:lnTo>
                    <a:pt x="224132" y="155844"/>
                  </a:lnTo>
                  <a:lnTo>
                    <a:pt x="231068" y="169365"/>
                  </a:lnTo>
                  <a:lnTo>
                    <a:pt x="233666" y="178712"/>
                  </a:lnTo>
                  <a:lnTo>
                    <a:pt x="235614" y="188157"/>
                  </a:lnTo>
                  <a:lnTo>
                    <a:pt x="239125" y="197646"/>
                  </a:lnTo>
                  <a:lnTo>
                    <a:pt x="241773" y="208121"/>
                  </a:lnTo>
                  <a:lnTo>
                    <a:pt x="242557" y="220045"/>
                  </a:lnTo>
                  <a:lnTo>
                    <a:pt x="242740" y="229017"/>
                  </a:lnTo>
                  <a:lnTo>
                    <a:pt x="242884" y="276207"/>
                  </a:lnTo>
                  <a:lnTo>
                    <a:pt x="240769" y="285728"/>
                  </a:lnTo>
                  <a:lnTo>
                    <a:pt x="237233" y="297896"/>
                  </a:lnTo>
                  <a:lnTo>
                    <a:pt x="235611" y="304628"/>
                  </a:lnTo>
                  <a:lnTo>
                    <a:pt x="232245" y="312911"/>
                  </a:lnTo>
                  <a:lnTo>
                    <a:pt x="228103" y="321884"/>
                  </a:lnTo>
                  <a:lnTo>
                    <a:pt x="223616" y="330371"/>
                  </a:lnTo>
                  <a:lnTo>
                    <a:pt x="216628" y="340404"/>
                  </a:lnTo>
                  <a:lnTo>
                    <a:pt x="209530" y="352285"/>
                  </a:lnTo>
                  <a:lnTo>
                    <a:pt x="204778" y="358434"/>
                  </a:lnTo>
                  <a:lnTo>
                    <a:pt x="197904" y="363813"/>
                  </a:lnTo>
                  <a:lnTo>
                    <a:pt x="190351" y="368849"/>
                  </a:lnTo>
                  <a:lnTo>
                    <a:pt x="184348" y="373733"/>
                  </a:lnTo>
                  <a:lnTo>
                    <a:pt x="180842" y="375353"/>
                  </a:lnTo>
                  <a:lnTo>
                    <a:pt x="176917" y="376433"/>
                  </a:lnTo>
                  <a:lnTo>
                    <a:pt x="172714" y="377153"/>
                  </a:lnTo>
                  <a:lnTo>
                    <a:pt x="168324" y="378427"/>
                  </a:lnTo>
                  <a:lnTo>
                    <a:pt x="163810" y="380070"/>
                  </a:lnTo>
                  <a:lnTo>
                    <a:pt x="159212" y="381959"/>
                  </a:lnTo>
                  <a:lnTo>
                    <a:pt x="154560" y="383218"/>
                  </a:lnTo>
                  <a:lnTo>
                    <a:pt x="149871" y="384058"/>
                  </a:lnTo>
                  <a:lnTo>
                    <a:pt x="145158" y="384617"/>
                  </a:lnTo>
                  <a:lnTo>
                    <a:pt x="137804" y="387356"/>
                  </a:lnTo>
                  <a:lnTo>
                    <a:pt x="134732" y="389197"/>
                  </a:lnTo>
                  <a:lnTo>
                    <a:pt x="131096" y="390425"/>
                  </a:lnTo>
                  <a:lnTo>
                    <a:pt x="127085" y="391244"/>
                  </a:lnTo>
                  <a:lnTo>
                    <a:pt x="122823" y="391789"/>
                  </a:lnTo>
                  <a:lnTo>
                    <a:pt x="115971" y="392395"/>
                  </a:lnTo>
                  <a:lnTo>
                    <a:pt x="113033" y="392557"/>
                  </a:lnTo>
                  <a:lnTo>
                    <a:pt x="105535" y="394854"/>
                  </a:lnTo>
                  <a:lnTo>
                    <a:pt x="101313" y="396577"/>
                  </a:lnTo>
                  <a:lnTo>
                    <a:pt x="96910" y="397726"/>
                  </a:lnTo>
                  <a:lnTo>
                    <a:pt x="92388" y="398492"/>
                  </a:lnTo>
                  <a:lnTo>
                    <a:pt x="87786" y="399003"/>
                  </a:lnTo>
                  <a:lnTo>
                    <a:pt x="83130" y="399343"/>
                  </a:lnTo>
                  <a:lnTo>
                    <a:pt x="78439" y="399570"/>
                  </a:lnTo>
                  <a:lnTo>
                    <a:pt x="73724" y="399722"/>
                  </a:lnTo>
                  <a:lnTo>
                    <a:pt x="69786" y="399029"/>
                  </a:lnTo>
                  <a:lnTo>
                    <a:pt x="63295" y="396142"/>
                  </a:lnTo>
                  <a:lnTo>
                    <a:pt x="57278" y="394261"/>
                  </a:lnTo>
                  <a:lnTo>
                    <a:pt x="49298" y="392214"/>
                  </a:lnTo>
                  <a:lnTo>
                    <a:pt x="40009" y="390055"/>
                  </a:lnTo>
                  <a:lnTo>
                    <a:pt x="33023" y="387822"/>
                  </a:lnTo>
                  <a:lnTo>
                    <a:pt x="27571" y="385539"/>
                  </a:lnTo>
                  <a:lnTo>
                    <a:pt x="23143" y="383224"/>
                  </a:lnTo>
                  <a:lnTo>
                    <a:pt x="16106" y="380651"/>
                  </a:lnTo>
                  <a:lnTo>
                    <a:pt x="8914" y="379000"/>
                  </a:lnTo>
                  <a:lnTo>
                    <a:pt x="8324" y="378070"/>
                  </a:lnTo>
                  <a:lnTo>
                    <a:pt x="7668" y="374921"/>
                  </a:lnTo>
                  <a:lnTo>
                    <a:pt x="6699" y="373764"/>
                  </a:lnTo>
                  <a:lnTo>
                    <a:pt x="5260" y="372992"/>
                  </a:lnTo>
                  <a:lnTo>
                    <a:pt x="1039" y="371754"/>
                  </a:lnTo>
                  <a:lnTo>
                    <a:pt x="692" y="370859"/>
                  </a:lnTo>
                  <a:lnTo>
                    <a:pt x="0" y="3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97"/>
            <p:cNvSpPr/>
            <p:nvPr/>
          </p:nvSpPr>
          <p:spPr>
            <a:xfrm>
              <a:off x="5036343" y="1871662"/>
              <a:ext cx="135733" cy="114211"/>
            </a:xfrm>
            <a:custGeom>
              <a:avLst/>
              <a:gdLst/>
              <a:ahLst/>
              <a:cxnLst/>
              <a:rect l="0" t="0" r="0" b="0"/>
              <a:pathLst>
                <a:path w="135733" h="114211">
                  <a:moveTo>
                    <a:pt x="0" y="21431"/>
                  </a:moveTo>
                  <a:lnTo>
                    <a:pt x="0" y="14375"/>
                  </a:lnTo>
                  <a:lnTo>
                    <a:pt x="6151" y="8144"/>
                  </a:lnTo>
                  <a:lnTo>
                    <a:pt x="6703" y="5472"/>
                  </a:lnTo>
                  <a:lnTo>
                    <a:pt x="6850" y="3648"/>
                  </a:lnTo>
                  <a:lnTo>
                    <a:pt x="7742" y="2432"/>
                  </a:lnTo>
                  <a:lnTo>
                    <a:pt x="9130" y="1621"/>
                  </a:lnTo>
                  <a:lnTo>
                    <a:pt x="13269" y="320"/>
                  </a:lnTo>
                  <a:lnTo>
                    <a:pt x="15952" y="142"/>
                  </a:lnTo>
                  <a:lnTo>
                    <a:pt x="19790" y="63"/>
                  </a:lnTo>
                  <a:lnTo>
                    <a:pt x="45541" y="0"/>
                  </a:lnTo>
                  <a:lnTo>
                    <a:pt x="47823" y="794"/>
                  </a:lnTo>
                  <a:lnTo>
                    <a:pt x="50139" y="2117"/>
                  </a:lnTo>
                  <a:lnTo>
                    <a:pt x="55765" y="6151"/>
                  </a:lnTo>
                  <a:lnTo>
                    <a:pt x="58652" y="8819"/>
                  </a:lnTo>
                  <a:lnTo>
                    <a:pt x="66972" y="17000"/>
                  </a:lnTo>
                  <a:lnTo>
                    <a:pt x="68461" y="19271"/>
                  </a:lnTo>
                  <a:lnTo>
                    <a:pt x="69453" y="21578"/>
                  </a:lnTo>
                  <a:lnTo>
                    <a:pt x="71046" y="27193"/>
                  </a:lnTo>
                  <a:lnTo>
                    <a:pt x="71970" y="29241"/>
                  </a:lnTo>
                  <a:lnTo>
                    <a:pt x="75114" y="35750"/>
                  </a:lnTo>
                  <a:lnTo>
                    <a:pt x="75477" y="42090"/>
                  </a:lnTo>
                  <a:lnTo>
                    <a:pt x="74924" y="50285"/>
                  </a:lnTo>
                  <a:lnTo>
                    <a:pt x="72987" y="66799"/>
                  </a:lnTo>
                  <a:lnTo>
                    <a:pt x="72471" y="72314"/>
                  </a:lnTo>
                  <a:lnTo>
                    <a:pt x="72126" y="76784"/>
                  </a:lnTo>
                  <a:lnTo>
                    <a:pt x="71103" y="80558"/>
                  </a:lnTo>
                  <a:lnTo>
                    <a:pt x="69627" y="83868"/>
                  </a:lnTo>
                  <a:lnTo>
                    <a:pt x="67850" y="86868"/>
                  </a:lnTo>
                  <a:lnTo>
                    <a:pt x="65871" y="88869"/>
                  </a:lnTo>
                  <a:lnTo>
                    <a:pt x="63758" y="90202"/>
                  </a:lnTo>
                  <a:lnTo>
                    <a:pt x="61555" y="91091"/>
                  </a:lnTo>
                  <a:lnTo>
                    <a:pt x="60087" y="92477"/>
                  </a:lnTo>
                  <a:lnTo>
                    <a:pt x="59108" y="94195"/>
                  </a:lnTo>
                  <a:lnTo>
                    <a:pt x="58455" y="96134"/>
                  </a:lnTo>
                  <a:lnTo>
                    <a:pt x="57227" y="97427"/>
                  </a:lnTo>
                  <a:lnTo>
                    <a:pt x="55614" y="98289"/>
                  </a:lnTo>
                  <a:lnTo>
                    <a:pt x="53745" y="98864"/>
                  </a:lnTo>
                  <a:lnTo>
                    <a:pt x="49551" y="101619"/>
                  </a:lnTo>
                  <a:lnTo>
                    <a:pt x="47322" y="103465"/>
                  </a:lnTo>
                  <a:lnTo>
                    <a:pt x="45042" y="104695"/>
                  </a:lnTo>
                  <a:lnTo>
                    <a:pt x="42728" y="105516"/>
                  </a:lnTo>
                  <a:lnTo>
                    <a:pt x="40392" y="106063"/>
                  </a:lnTo>
                  <a:lnTo>
                    <a:pt x="38041" y="106427"/>
                  </a:lnTo>
                  <a:lnTo>
                    <a:pt x="35679" y="106670"/>
                  </a:lnTo>
                  <a:lnTo>
                    <a:pt x="33312" y="106832"/>
                  </a:lnTo>
                  <a:lnTo>
                    <a:pt x="31732" y="107734"/>
                  </a:lnTo>
                  <a:lnTo>
                    <a:pt x="30680" y="109129"/>
                  </a:lnTo>
                  <a:lnTo>
                    <a:pt x="29978" y="110853"/>
                  </a:lnTo>
                  <a:lnTo>
                    <a:pt x="28717" y="112002"/>
                  </a:lnTo>
                  <a:lnTo>
                    <a:pt x="27083" y="112768"/>
                  </a:lnTo>
                  <a:lnTo>
                    <a:pt x="23150" y="113619"/>
                  </a:lnTo>
                  <a:lnTo>
                    <a:pt x="20990" y="113846"/>
                  </a:lnTo>
                  <a:lnTo>
                    <a:pt x="18756" y="113997"/>
                  </a:lnTo>
                  <a:lnTo>
                    <a:pt x="16473" y="114098"/>
                  </a:lnTo>
                  <a:lnTo>
                    <a:pt x="11819" y="114210"/>
                  </a:lnTo>
                  <a:lnTo>
                    <a:pt x="10261" y="113447"/>
                  </a:lnTo>
                  <a:lnTo>
                    <a:pt x="9222" y="112144"/>
                  </a:lnTo>
                  <a:lnTo>
                    <a:pt x="8530" y="110481"/>
                  </a:lnTo>
                  <a:lnTo>
                    <a:pt x="7274" y="109373"/>
                  </a:lnTo>
                  <a:lnTo>
                    <a:pt x="5643" y="108634"/>
                  </a:lnTo>
                  <a:lnTo>
                    <a:pt x="9" y="107159"/>
                  </a:lnTo>
                  <a:lnTo>
                    <a:pt x="6152" y="107156"/>
                  </a:lnTo>
                  <a:lnTo>
                    <a:pt x="8819" y="105040"/>
                  </a:lnTo>
                  <a:lnTo>
                    <a:pt x="10643" y="103364"/>
                  </a:lnTo>
                  <a:lnTo>
                    <a:pt x="13445" y="102247"/>
                  </a:lnTo>
                  <a:lnTo>
                    <a:pt x="16901" y="101502"/>
                  </a:lnTo>
                  <a:lnTo>
                    <a:pt x="20793" y="101006"/>
                  </a:lnTo>
                  <a:lnTo>
                    <a:pt x="24181" y="100675"/>
                  </a:lnTo>
                  <a:lnTo>
                    <a:pt x="27233" y="100454"/>
                  </a:lnTo>
                  <a:lnTo>
                    <a:pt x="30062" y="100307"/>
                  </a:lnTo>
                  <a:lnTo>
                    <a:pt x="37438" y="100143"/>
                  </a:lnTo>
                  <a:lnTo>
                    <a:pt x="80641" y="100013"/>
                  </a:lnTo>
                  <a:lnTo>
                    <a:pt x="83923" y="100807"/>
                  </a:lnTo>
                  <a:lnTo>
                    <a:pt x="87699" y="102129"/>
                  </a:lnTo>
                  <a:lnTo>
                    <a:pt x="91803" y="103805"/>
                  </a:lnTo>
                  <a:lnTo>
                    <a:pt x="95334" y="104922"/>
                  </a:lnTo>
                  <a:lnTo>
                    <a:pt x="98481" y="105667"/>
                  </a:lnTo>
                  <a:lnTo>
                    <a:pt x="101373" y="106163"/>
                  </a:lnTo>
                  <a:lnTo>
                    <a:pt x="104095" y="106494"/>
                  </a:lnTo>
                  <a:lnTo>
                    <a:pt x="106703" y="106715"/>
                  </a:lnTo>
                  <a:lnTo>
                    <a:pt x="112800" y="107069"/>
                  </a:lnTo>
                  <a:lnTo>
                    <a:pt x="115751" y="107117"/>
                  </a:lnTo>
                  <a:lnTo>
                    <a:pt x="135732" y="107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98"/>
            <p:cNvSpPr/>
            <p:nvPr/>
          </p:nvSpPr>
          <p:spPr>
            <a:xfrm>
              <a:off x="5236395" y="1607343"/>
              <a:ext cx="192856" cy="85718"/>
            </a:xfrm>
            <a:custGeom>
              <a:avLst/>
              <a:gdLst/>
              <a:ahLst/>
              <a:cxnLst/>
              <a:rect l="0" t="0" r="0" b="0"/>
              <a:pathLst>
                <a:path w="192856" h="85718">
                  <a:moveTo>
                    <a:pt x="14261" y="0"/>
                  </a:moveTo>
                  <a:lnTo>
                    <a:pt x="21318" y="0"/>
                  </a:lnTo>
                  <a:lnTo>
                    <a:pt x="21366" y="2117"/>
                  </a:lnTo>
                  <a:lnTo>
                    <a:pt x="21405" y="23911"/>
                  </a:lnTo>
                  <a:lnTo>
                    <a:pt x="20611" y="25466"/>
                  </a:lnTo>
                  <a:lnTo>
                    <a:pt x="19288" y="26502"/>
                  </a:lnTo>
                  <a:lnTo>
                    <a:pt x="17612" y="27193"/>
                  </a:lnTo>
                  <a:lnTo>
                    <a:pt x="16495" y="28448"/>
                  </a:lnTo>
                  <a:lnTo>
                    <a:pt x="15750" y="30078"/>
                  </a:lnTo>
                  <a:lnTo>
                    <a:pt x="15254" y="31958"/>
                  </a:lnTo>
                  <a:lnTo>
                    <a:pt x="14130" y="34006"/>
                  </a:lnTo>
                  <a:lnTo>
                    <a:pt x="12586" y="36164"/>
                  </a:lnTo>
                  <a:lnTo>
                    <a:pt x="10763" y="38397"/>
                  </a:lnTo>
                  <a:lnTo>
                    <a:pt x="9547" y="40679"/>
                  </a:lnTo>
                  <a:lnTo>
                    <a:pt x="8738" y="42995"/>
                  </a:lnTo>
                  <a:lnTo>
                    <a:pt x="8198" y="45332"/>
                  </a:lnTo>
                  <a:lnTo>
                    <a:pt x="7838" y="47684"/>
                  </a:lnTo>
                  <a:lnTo>
                    <a:pt x="7598" y="50046"/>
                  </a:lnTo>
                  <a:lnTo>
                    <a:pt x="7437" y="52414"/>
                  </a:lnTo>
                  <a:lnTo>
                    <a:pt x="6537" y="53993"/>
                  </a:lnTo>
                  <a:lnTo>
                    <a:pt x="5143" y="55045"/>
                  </a:lnTo>
                  <a:lnTo>
                    <a:pt x="3420" y="55747"/>
                  </a:lnTo>
                  <a:lnTo>
                    <a:pt x="2271" y="57008"/>
                  </a:lnTo>
                  <a:lnTo>
                    <a:pt x="1505" y="58643"/>
                  </a:lnTo>
                  <a:lnTo>
                    <a:pt x="276" y="63178"/>
                  </a:lnTo>
                  <a:lnTo>
                    <a:pt x="175" y="64344"/>
                  </a:lnTo>
                  <a:lnTo>
                    <a:pt x="109" y="65915"/>
                  </a:lnTo>
                  <a:lnTo>
                    <a:pt x="0" y="70347"/>
                  </a:lnTo>
                  <a:lnTo>
                    <a:pt x="785" y="70710"/>
                  </a:lnTo>
                  <a:lnTo>
                    <a:pt x="6127" y="71342"/>
                  </a:lnTo>
                  <a:lnTo>
                    <a:pt x="8794" y="73512"/>
                  </a:lnTo>
                  <a:lnTo>
                    <a:pt x="13181" y="77580"/>
                  </a:lnTo>
                  <a:lnTo>
                    <a:pt x="20317" y="84645"/>
                  </a:lnTo>
                  <a:lnTo>
                    <a:pt x="21473" y="85005"/>
                  </a:lnTo>
                  <a:lnTo>
                    <a:pt x="26893" y="85512"/>
                  </a:lnTo>
                  <a:lnTo>
                    <a:pt x="31253" y="85630"/>
                  </a:lnTo>
                  <a:lnTo>
                    <a:pt x="45246" y="85717"/>
                  </a:lnTo>
                  <a:lnTo>
                    <a:pt x="51586" y="84926"/>
                  </a:lnTo>
                  <a:lnTo>
                    <a:pt x="71331" y="81930"/>
                  </a:lnTo>
                  <a:lnTo>
                    <a:pt x="80089" y="80814"/>
                  </a:lnTo>
                  <a:lnTo>
                    <a:pt x="87516" y="80070"/>
                  </a:lnTo>
                  <a:lnTo>
                    <a:pt x="94054" y="79574"/>
                  </a:lnTo>
                  <a:lnTo>
                    <a:pt x="100000" y="79243"/>
                  </a:lnTo>
                  <a:lnTo>
                    <a:pt x="110841" y="78875"/>
                  </a:lnTo>
                  <a:lnTo>
                    <a:pt x="122075" y="78669"/>
                  </a:lnTo>
                  <a:lnTo>
                    <a:pt x="192855" y="785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99"/>
            <p:cNvSpPr/>
            <p:nvPr/>
          </p:nvSpPr>
          <p:spPr>
            <a:xfrm>
              <a:off x="5357812" y="1578768"/>
              <a:ext cx="28576" cy="292895"/>
            </a:xfrm>
            <a:custGeom>
              <a:avLst/>
              <a:gdLst/>
              <a:ahLst/>
              <a:cxnLst/>
              <a:rect l="0" t="0" r="0" b="0"/>
              <a:pathLst>
                <a:path w="28576" h="292895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5"/>
                  </a:lnTo>
                  <a:lnTo>
                    <a:pt x="3792" y="6151"/>
                  </a:lnTo>
                  <a:lnTo>
                    <a:pt x="4910" y="8069"/>
                  </a:lnTo>
                  <a:lnTo>
                    <a:pt x="5655" y="10936"/>
                  </a:lnTo>
                  <a:lnTo>
                    <a:pt x="6482" y="17561"/>
                  </a:lnTo>
                  <a:lnTo>
                    <a:pt x="6948" y="25753"/>
                  </a:lnTo>
                  <a:lnTo>
                    <a:pt x="7086" y="34001"/>
                  </a:lnTo>
                  <a:lnTo>
                    <a:pt x="7142" y="69175"/>
                  </a:lnTo>
                  <a:lnTo>
                    <a:pt x="7936" y="73898"/>
                  </a:lnTo>
                  <a:lnTo>
                    <a:pt x="9259" y="78634"/>
                  </a:lnTo>
                  <a:lnTo>
                    <a:pt x="10936" y="83379"/>
                  </a:lnTo>
                  <a:lnTo>
                    <a:pt x="12053" y="88924"/>
                  </a:lnTo>
                  <a:lnTo>
                    <a:pt x="12798" y="95001"/>
                  </a:lnTo>
                  <a:lnTo>
                    <a:pt x="13295" y="101434"/>
                  </a:lnTo>
                  <a:lnTo>
                    <a:pt x="13626" y="107311"/>
                  </a:lnTo>
                  <a:lnTo>
                    <a:pt x="13993" y="118073"/>
                  </a:lnTo>
                  <a:lnTo>
                    <a:pt x="14886" y="123959"/>
                  </a:lnTo>
                  <a:lnTo>
                    <a:pt x="16274" y="130265"/>
                  </a:lnTo>
                  <a:lnTo>
                    <a:pt x="17993" y="136849"/>
                  </a:lnTo>
                  <a:lnTo>
                    <a:pt x="19140" y="142827"/>
                  </a:lnTo>
                  <a:lnTo>
                    <a:pt x="19903" y="148399"/>
                  </a:lnTo>
                  <a:lnTo>
                    <a:pt x="20413" y="153702"/>
                  </a:lnTo>
                  <a:lnTo>
                    <a:pt x="20752" y="158824"/>
                  </a:lnTo>
                  <a:lnTo>
                    <a:pt x="20979" y="163826"/>
                  </a:lnTo>
                  <a:lnTo>
                    <a:pt x="21230" y="173618"/>
                  </a:lnTo>
                  <a:lnTo>
                    <a:pt x="21430" y="251883"/>
                  </a:lnTo>
                  <a:lnTo>
                    <a:pt x="22225" y="259203"/>
                  </a:lnTo>
                  <a:lnTo>
                    <a:pt x="23548" y="264877"/>
                  </a:lnTo>
                  <a:lnTo>
                    <a:pt x="27582" y="275894"/>
                  </a:lnTo>
                  <a:lnTo>
                    <a:pt x="28444" y="283904"/>
                  </a:lnTo>
                  <a:lnTo>
                    <a:pt x="28575" y="2928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00"/>
            <p:cNvSpPr/>
            <p:nvPr/>
          </p:nvSpPr>
          <p:spPr>
            <a:xfrm>
              <a:off x="5607843" y="1685925"/>
              <a:ext cx="164308" cy="7144"/>
            </a:xfrm>
            <a:custGeom>
              <a:avLst/>
              <a:gdLst/>
              <a:ahLst/>
              <a:cxnLst/>
              <a:rect l="0" t="0" r="0" b="0"/>
              <a:pathLst>
                <a:path w="164308" h="7144">
                  <a:moveTo>
                    <a:pt x="0" y="7143"/>
                  </a:moveTo>
                  <a:lnTo>
                    <a:pt x="87418" y="7143"/>
                  </a:lnTo>
                  <a:lnTo>
                    <a:pt x="93204" y="6350"/>
                  </a:lnTo>
                  <a:lnTo>
                    <a:pt x="98649" y="5027"/>
                  </a:lnTo>
                  <a:lnTo>
                    <a:pt x="103866" y="3351"/>
                  </a:lnTo>
                  <a:lnTo>
                    <a:pt x="108932" y="2234"/>
                  </a:lnTo>
                  <a:lnTo>
                    <a:pt x="113896" y="1489"/>
                  </a:lnTo>
                  <a:lnTo>
                    <a:pt x="118794" y="992"/>
                  </a:lnTo>
                  <a:lnTo>
                    <a:pt x="123645" y="661"/>
                  </a:lnTo>
                  <a:lnTo>
                    <a:pt x="128468" y="441"/>
                  </a:lnTo>
                  <a:lnTo>
                    <a:pt x="138060" y="196"/>
                  </a:lnTo>
                  <a:lnTo>
                    <a:pt x="1643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01"/>
            <p:cNvSpPr/>
            <p:nvPr/>
          </p:nvSpPr>
          <p:spPr>
            <a:xfrm>
              <a:off x="5629275" y="1774677"/>
              <a:ext cx="164307" cy="4117"/>
            </a:xfrm>
            <a:custGeom>
              <a:avLst/>
              <a:gdLst/>
              <a:ahLst/>
              <a:cxnLst/>
              <a:rect l="0" t="0" r="0" b="0"/>
              <a:pathLst>
                <a:path w="164307" h="4117">
                  <a:moveTo>
                    <a:pt x="0" y="4116"/>
                  </a:moveTo>
                  <a:lnTo>
                    <a:pt x="144840" y="4116"/>
                  </a:lnTo>
                  <a:lnTo>
                    <a:pt x="147360" y="3323"/>
                  </a:lnTo>
                  <a:lnTo>
                    <a:pt x="149833" y="2000"/>
                  </a:lnTo>
                  <a:lnTo>
                    <a:pt x="152277" y="324"/>
                  </a:lnTo>
                  <a:lnTo>
                    <a:pt x="154699" y="0"/>
                  </a:lnTo>
                  <a:lnTo>
                    <a:pt x="157107" y="579"/>
                  </a:lnTo>
                  <a:lnTo>
                    <a:pt x="164306" y="41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02"/>
            <p:cNvSpPr/>
            <p:nvPr/>
          </p:nvSpPr>
          <p:spPr>
            <a:xfrm>
              <a:off x="5915025" y="1543050"/>
              <a:ext cx="21432" cy="357188"/>
            </a:xfrm>
            <a:custGeom>
              <a:avLst/>
              <a:gdLst/>
              <a:ahLst/>
              <a:cxnLst/>
              <a:rect l="0" t="0" r="0" b="0"/>
              <a:pathLst>
                <a:path w="21432" h="357188">
                  <a:moveTo>
                    <a:pt x="21431" y="0"/>
                  </a:moveTo>
                  <a:lnTo>
                    <a:pt x="21431" y="96667"/>
                  </a:lnTo>
                  <a:lnTo>
                    <a:pt x="20637" y="102544"/>
                  </a:lnTo>
                  <a:lnTo>
                    <a:pt x="19315" y="108844"/>
                  </a:lnTo>
                  <a:lnTo>
                    <a:pt x="17639" y="115425"/>
                  </a:lnTo>
                  <a:lnTo>
                    <a:pt x="16521" y="121400"/>
                  </a:lnTo>
                  <a:lnTo>
                    <a:pt x="15776" y="126971"/>
                  </a:lnTo>
                  <a:lnTo>
                    <a:pt x="15280" y="132272"/>
                  </a:lnTo>
                  <a:lnTo>
                    <a:pt x="14949" y="138187"/>
                  </a:lnTo>
                  <a:lnTo>
                    <a:pt x="14582" y="151110"/>
                  </a:lnTo>
                  <a:lnTo>
                    <a:pt x="14293" y="214993"/>
                  </a:lnTo>
                  <a:lnTo>
                    <a:pt x="14288" y="250120"/>
                  </a:lnTo>
                  <a:lnTo>
                    <a:pt x="13494" y="256441"/>
                  </a:lnTo>
                  <a:lnTo>
                    <a:pt x="12171" y="262242"/>
                  </a:lnTo>
                  <a:lnTo>
                    <a:pt x="10495" y="267696"/>
                  </a:lnTo>
                  <a:lnTo>
                    <a:pt x="9378" y="272920"/>
                  </a:lnTo>
                  <a:lnTo>
                    <a:pt x="8633" y="277990"/>
                  </a:lnTo>
                  <a:lnTo>
                    <a:pt x="8137" y="282958"/>
                  </a:lnTo>
                  <a:lnTo>
                    <a:pt x="7585" y="292711"/>
                  </a:lnTo>
                  <a:lnTo>
                    <a:pt x="7438" y="297534"/>
                  </a:lnTo>
                  <a:lnTo>
                    <a:pt x="6546" y="302337"/>
                  </a:lnTo>
                  <a:lnTo>
                    <a:pt x="5158" y="307127"/>
                  </a:lnTo>
                  <a:lnTo>
                    <a:pt x="3438" y="311907"/>
                  </a:lnTo>
                  <a:lnTo>
                    <a:pt x="2292" y="316682"/>
                  </a:lnTo>
                  <a:lnTo>
                    <a:pt x="1528" y="321452"/>
                  </a:lnTo>
                  <a:lnTo>
                    <a:pt x="1018" y="326220"/>
                  </a:lnTo>
                  <a:lnTo>
                    <a:pt x="453" y="333634"/>
                  </a:lnTo>
                  <a:lnTo>
                    <a:pt x="134" y="342271"/>
                  </a:lnTo>
                  <a:lnTo>
                    <a:pt x="2" y="356758"/>
                  </a:lnTo>
                  <a:lnTo>
                    <a:pt x="0" y="3571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03"/>
            <p:cNvSpPr/>
            <p:nvPr/>
          </p:nvSpPr>
          <p:spPr>
            <a:xfrm>
              <a:off x="5944630" y="1643088"/>
              <a:ext cx="327583" cy="270968"/>
            </a:xfrm>
            <a:custGeom>
              <a:avLst/>
              <a:gdLst/>
              <a:ahLst/>
              <a:cxnLst/>
              <a:rect l="0" t="0" r="0" b="0"/>
              <a:pathLst>
                <a:path w="327583" h="270968">
                  <a:moveTo>
                    <a:pt x="148988" y="7118"/>
                  </a:moveTo>
                  <a:lnTo>
                    <a:pt x="155838" y="268"/>
                  </a:lnTo>
                  <a:lnTo>
                    <a:pt x="162258" y="0"/>
                  </a:lnTo>
                  <a:lnTo>
                    <a:pt x="162597" y="785"/>
                  </a:lnTo>
                  <a:lnTo>
                    <a:pt x="162975" y="3774"/>
                  </a:lnTo>
                  <a:lnTo>
                    <a:pt x="163868" y="4889"/>
                  </a:lnTo>
                  <a:lnTo>
                    <a:pt x="165258" y="5632"/>
                  </a:lnTo>
                  <a:lnTo>
                    <a:pt x="166979" y="6127"/>
                  </a:lnTo>
                  <a:lnTo>
                    <a:pt x="168126" y="7251"/>
                  </a:lnTo>
                  <a:lnTo>
                    <a:pt x="168891" y="8794"/>
                  </a:lnTo>
                  <a:lnTo>
                    <a:pt x="170118" y="13182"/>
                  </a:lnTo>
                  <a:lnTo>
                    <a:pt x="175270" y="19751"/>
                  </a:lnTo>
                  <a:lnTo>
                    <a:pt x="176544" y="24110"/>
                  </a:lnTo>
                  <a:lnTo>
                    <a:pt x="176090" y="26383"/>
                  </a:lnTo>
                  <a:lnTo>
                    <a:pt x="171323" y="34310"/>
                  </a:lnTo>
                  <a:lnTo>
                    <a:pt x="164895" y="41123"/>
                  </a:lnTo>
                  <a:lnTo>
                    <a:pt x="160556" y="45515"/>
                  </a:lnTo>
                  <a:lnTo>
                    <a:pt x="153865" y="50112"/>
                  </a:lnTo>
                  <a:lnTo>
                    <a:pt x="146393" y="54801"/>
                  </a:lnTo>
                  <a:lnTo>
                    <a:pt x="137725" y="61904"/>
                  </a:lnTo>
                  <a:lnTo>
                    <a:pt x="129336" y="69035"/>
                  </a:lnTo>
                  <a:lnTo>
                    <a:pt x="121468" y="73795"/>
                  </a:lnTo>
                  <a:lnTo>
                    <a:pt x="112680" y="78556"/>
                  </a:lnTo>
                  <a:lnTo>
                    <a:pt x="94103" y="88080"/>
                  </a:lnTo>
                  <a:lnTo>
                    <a:pt x="88585" y="90462"/>
                  </a:lnTo>
                  <a:lnTo>
                    <a:pt x="82526" y="92843"/>
                  </a:lnTo>
                  <a:lnTo>
                    <a:pt x="76106" y="95224"/>
                  </a:lnTo>
                  <a:lnTo>
                    <a:pt x="66855" y="97870"/>
                  </a:lnTo>
                  <a:lnTo>
                    <a:pt x="59303" y="99840"/>
                  </a:lnTo>
                  <a:lnTo>
                    <a:pt x="50656" y="103361"/>
                  </a:lnTo>
                  <a:lnTo>
                    <a:pt x="41520" y="105455"/>
                  </a:lnTo>
                  <a:lnTo>
                    <a:pt x="36862" y="106013"/>
                  </a:lnTo>
                  <a:lnTo>
                    <a:pt x="29569" y="108751"/>
                  </a:lnTo>
                  <a:lnTo>
                    <a:pt x="23682" y="111819"/>
                  </a:lnTo>
                  <a:lnTo>
                    <a:pt x="18419" y="113183"/>
                  </a:lnTo>
                  <a:lnTo>
                    <a:pt x="8283" y="114130"/>
                  </a:lnTo>
                  <a:lnTo>
                    <a:pt x="6542" y="114246"/>
                  </a:lnTo>
                  <a:lnTo>
                    <a:pt x="0" y="120422"/>
                  </a:lnTo>
                  <a:lnTo>
                    <a:pt x="450" y="120754"/>
                  </a:lnTo>
                  <a:lnTo>
                    <a:pt x="3067" y="121123"/>
                  </a:lnTo>
                  <a:lnTo>
                    <a:pt x="4083" y="122015"/>
                  </a:lnTo>
                  <a:lnTo>
                    <a:pt x="4760" y="123403"/>
                  </a:lnTo>
                  <a:lnTo>
                    <a:pt x="5846" y="127543"/>
                  </a:lnTo>
                  <a:lnTo>
                    <a:pt x="10971" y="134063"/>
                  </a:lnTo>
                  <a:lnTo>
                    <a:pt x="12956" y="141535"/>
                  </a:lnTo>
                  <a:lnTo>
                    <a:pt x="13169" y="146252"/>
                  </a:lnTo>
                  <a:lnTo>
                    <a:pt x="15334" y="152564"/>
                  </a:lnTo>
                  <a:lnTo>
                    <a:pt x="18943" y="159867"/>
                  </a:lnTo>
                  <a:lnTo>
                    <a:pt x="23192" y="165758"/>
                  </a:lnTo>
                  <a:lnTo>
                    <a:pt x="25611" y="171023"/>
                  </a:lnTo>
                  <a:lnTo>
                    <a:pt x="26255" y="173538"/>
                  </a:lnTo>
                  <a:lnTo>
                    <a:pt x="29088" y="178449"/>
                  </a:lnTo>
                  <a:lnTo>
                    <a:pt x="35146" y="185676"/>
                  </a:lnTo>
                  <a:lnTo>
                    <a:pt x="37375" y="188069"/>
                  </a:lnTo>
                  <a:lnTo>
                    <a:pt x="44085" y="192845"/>
                  </a:lnTo>
                  <a:lnTo>
                    <a:pt x="48096" y="195230"/>
                  </a:lnTo>
                  <a:lnTo>
                    <a:pt x="54670" y="202113"/>
                  </a:lnTo>
                  <a:lnTo>
                    <a:pt x="57535" y="206171"/>
                  </a:lnTo>
                  <a:lnTo>
                    <a:pt x="64951" y="212796"/>
                  </a:lnTo>
                  <a:lnTo>
                    <a:pt x="72744" y="218387"/>
                  </a:lnTo>
                  <a:lnTo>
                    <a:pt x="82388" y="225996"/>
                  </a:lnTo>
                  <a:lnTo>
                    <a:pt x="90549" y="230868"/>
                  </a:lnTo>
                  <a:lnTo>
                    <a:pt x="100504" y="234866"/>
                  </a:lnTo>
                  <a:lnTo>
                    <a:pt x="130615" y="245658"/>
                  </a:lnTo>
                  <a:lnTo>
                    <a:pt x="164975" y="257537"/>
                  </a:lnTo>
                  <a:lnTo>
                    <a:pt x="173141" y="260583"/>
                  </a:lnTo>
                  <a:lnTo>
                    <a:pt x="180171" y="263407"/>
                  </a:lnTo>
                  <a:lnTo>
                    <a:pt x="186446" y="266083"/>
                  </a:lnTo>
                  <a:lnTo>
                    <a:pt x="192217" y="267868"/>
                  </a:lnTo>
                  <a:lnTo>
                    <a:pt x="197651" y="269058"/>
                  </a:lnTo>
                  <a:lnTo>
                    <a:pt x="202861" y="269851"/>
                  </a:lnTo>
                  <a:lnTo>
                    <a:pt x="212884" y="270732"/>
                  </a:lnTo>
                  <a:lnTo>
                    <a:pt x="217779" y="270967"/>
                  </a:lnTo>
                  <a:lnTo>
                    <a:pt x="227452" y="269111"/>
                  </a:lnTo>
                  <a:lnTo>
                    <a:pt x="237042" y="266434"/>
                  </a:lnTo>
                  <a:lnTo>
                    <a:pt x="246596" y="265245"/>
                  </a:lnTo>
                  <a:lnTo>
                    <a:pt x="256135" y="264716"/>
                  </a:lnTo>
                  <a:lnTo>
                    <a:pt x="260901" y="264575"/>
                  </a:lnTo>
                  <a:lnTo>
                    <a:pt x="270429" y="262302"/>
                  </a:lnTo>
                  <a:lnTo>
                    <a:pt x="279162" y="259439"/>
                  </a:lnTo>
                  <a:lnTo>
                    <a:pt x="289335" y="257034"/>
                  </a:lnTo>
                  <a:lnTo>
                    <a:pt x="297619" y="253658"/>
                  </a:lnTo>
                  <a:lnTo>
                    <a:pt x="300463" y="251647"/>
                  </a:lnTo>
                  <a:lnTo>
                    <a:pt x="302359" y="249512"/>
                  </a:lnTo>
                  <a:lnTo>
                    <a:pt x="303623" y="247295"/>
                  </a:lnTo>
                  <a:lnTo>
                    <a:pt x="305259" y="245817"/>
                  </a:lnTo>
                  <a:lnTo>
                    <a:pt x="307144" y="244832"/>
                  </a:lnTo>
                  <a:lnTo>
                    <a:pt x="309194" y="244175"/>
                  </a:lnTo>
                  <a:lnTo>
                    <a:pt x="313589" y="241329"/>
                  </a:lnTo>
                  <a:lnTo>
                    <a:pt x="315872" y="239458"/>
                  </a:lnTo>
                  <a:lnTo>
                    <a:pt x="317394" y="237418"/>
                  </a:lnTo>
                  <a:lnTo>
                    <a:pt x="320330" y="230754"/>
                  </a:lnTo>
                  <a:lnTo>
                    <a:pt x="326470" y="222815"/>
                  </a:lnTo>
                  <a:lnTo>
                    <a:pt x="327088" y="219929"/>
                  </a:lnTo>
                  <a:lnTo>
                    <a:pt x="327582" y="21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04"/>
            <p:cNvSpPr/>
            <p:nvPr/>
          </p:nvSpPr>
          <p:spPr>
            <a:xfrm>
              <a:off x="5007777" y="2093119"/>
              <a:ext cx="207161" cy="120443"/>
            </a:xfrm>
            <a:custGeom>
              <a:avLst/>
              <a:gdLst/>
              <a:ahLst/>
              <a:cxnLst/>
              <a:rect l="0" t="0" r="0" b="0"/>
              <a:pathLst>
                <a:path w="207161" h="120443">
                  <a:moveTo>
                    <a:pt x="64285" y="35718"/>
                  </a:moveTo>
                  <a:lnTo>
                    <a:pt x="64285" y="25076"/>
                  </a:lnTo>
                  <a:lnTo>
                    <a:pt x="63492" y="23861"/>
                  </a:lnTo>
                  <a:lnTo>
                    <a:pt x="62169" y="23051"/>
                  </a:lnTo>
                  <a:lnTo>
                    <a:pt x="60493" y="22511"/>
                  </a:lnTo>
                  <a:lnTo>
                    <a:pt x="59376" y="21357"/>
                  </a:lnTo>
                  <a:lnTo>
                    <a:pt x="58631" y="19794"/>
                  </a:lnTo>
                  <a:lnTo>
                    <a:pt x="57436" y="15375"/>
                  </a:lnTo>
                  <a:lnTo>
                    <a:pt x="55156" y="12654"/>
                  </a:lnTo>
                  <a:lnTo>
                    <a:pt x="53436" y="10817"/>
                  </a:lnTo>
                  <a:lnTo>
                    <a:pt x="51496" y="9592"/>
                  </a:lnTo>
                  <a:lnTo>
                    <a:pt x="45768" y="7869"/>
                  </a:lnTo>
                  <a:lnTo>
                    <a:pt x="44149" y="7466"/>
                  </a:lnTo>
                  <a:lnTo>
                    <a:pt x="43717" y="6564"/>
                  </a:lnTo>
                  <a:lnTo>
                    <a:pt x="43237" y="3446"/>
                  </a:lnTo>
                  <a:lnTo>
                    <a:pt x="42316" y="2297"/>
                  </a:lnTo>
                  <a:lnTo>
                    <a:pt x="40908" y="1531"/>
                  </a:lnTo>
                  <a:lnTo>
                    <a:pt x="36014" y="89"/>
                  </a:lnTo>
                  <a:lnTo>
                    <a:pt x="29586" y="7"/>
                  </a:lnTo>
                  <a:lnTo>
                    <a:pt x="28656" y="0"/>
                  </a:lnTo>
                  <a:lnTo>
                    <a:pt x="21009" y="7584"/>
                  </a:lnTo>
                  <a:lnTo>
                    <a:pt x="18765" y="10612"/>
                  </a:lnTo>
                  <a:lnTo>
                    <a:pt x="17270" y="13425"/>
                  </a:lnTo>
                  <a:lnTo>
                    <a:pt x="16273" y="16093"/>
                  </a:lnTo>
                  <a:lnTo>
                    <a:pt x="15609" y="18666"/>
                  </a:lnTo>
                  <a:lnTo>
                    <a:pt x="15165" y="21175"/>
                  </a:lnTo>
                  <a:lnTo>
                    <a:pt x="14870" y="23642"/>
                  </a:lnTo>
                  <a:lnTo>
                    <a:pt x="13879" y="25286"/>
                  </a:lnTo>
                  <a:lnTo>
                    <a:pt x="12425" y="26382"/>
                  </a:lnTo>
                  <a:lnTo>
                    <a:pt x="10662" y="27113"/>
                  </a:lnTo>
                  <a:lnTo>
                    <a:pt x="9486" y="28394"/>
                  </a:lnTo>
                  <a:lnTo>
                    <a:pt x="8703" y="30042"/>
                  </a:lnTo>
                  <a:lnTo>
                    <a:pt x="8180" y="31934"/>
                  </a:lnTo>
                  <a:lnTo>
                    <a:pt x="7038" y="33989"/>
                  </a:lnTo>
                  <a:lnTo>
                    <a:pt x="5483" y="36153"/>
                  </a:lnTo>
                  <a:lnTo>
                    <a:pt x="3652" y="38389"/>
                  </a:lnTo>
                  <a:lnTo>
                    <a:pt x="2432" y="40674"/>
                  </a:lnTo>
                  <a:lnTo>
                    <a:pt x="1619" y="42991"/>
                  </a:lnTo>
                  <a:lnTo>
                    <a:pt x="313" y="48620"/>
                  </a:lnTo>
                  <a:lnTo>
                    <a:pt x="134" y="51506"/>
                  </a:lnTo>
                  <a:lnTo>
                    <a:pt x="55" y="55435"/>
                  </a:lnTo>
                  <a:lnTo>
                    <a:pt x="0" y="66762"/>
                  </a:lnTo>
                  <a:lnTo>
                    <a:pt x="791" y="69114"/>
                  </a:lnTo>
                  <a:lnTo>
                    <a:pt x="2112" y="71476"/>
                  </a:lnTo>
                  <a:lnTo>
                    <a:pt x="3786" y="73844"/>
                  </a:lnTo>
                  <a:lnTo>
                    <a:pt x="4903" y="76217"/>
                  </a:lnTo>
                  <a:lnTo>
                    <a:pt x="5647" y="78592"/>
                  </a:lnTo>
                  <a:lnTo>
                    <a:pt x="6143" y="80970"/>
                  </a:lnTo>
                  <a:lnTo>
                    <a:pt x="6474" y="83348"/>
                  </a:lnTo>
                  <a:lnTo>
                    <a:pt x="6694" y="85728"/>
                  </a:lnTo>
                  <a:lnTo>
                    <a:pt x="6841" y="88108"/>
                  </a:lnTo>
                  <a:lnTo>
                    <a:pt x="7004" y="92869"/>
                  </a:lnTo>
                  <a:lnTo>
                    <a:pt x="7047" y="95250"/>
                  </a:lnTo>
                  <a:lnTo>
                    <a:pt x="7871" y="96837"/>
                  </a:lnTo>
                  <a:lnTo>
                    <a:pt x="9213" y="97896"/>
                  </a:lnTo>
                  <a:lnTo>
                    <a:pt x="10902" y="98601"/>
                  </a:lnTo>
                  <a:lnTo>
                    <a:pt x="12028" y="99865"/>
                  </a:lnTo>
                  <a:lnTo>
                    <a:pt x="12778" y="101502"/>
                  </a:lnTo>
                  <a:lnTo>
                    <a:pt x="13982" y="106039"/>
                  </a:lnTo>
                  <a:lnTo>
                    <a:pt x="14875" y="106411"/>
                  </a:lnTo>
                  <a:lnTo>
                    <a:pt x="17984" y="106825"/>
                  </a:lnTo>
                  <a:lnTo>
                    <a:pt x="19130" y="107729"/>
                  </a:lnTo>
                  <a:lnTo>
                    <a:pt x="19894" y="109125"/>
                  </a:lnTo>
                  <a:lnTo>
                    <a:pt x="20404" y="110850"/>
                  </a:lnTo>
                  <a:lnTo>
                    <a:pt x="21537" y="112000"/>
                  </a:lnTo>
                  <a:lnTo>
                    <a:pt x="23087" y="112766"/>
                  </a:lnTo>
                  <a:lnTo>
                    <a:pt x="27484" y="113997"/>
                  </a:lnTo>
                  <a:lnTo>
                    <a:pt x="32038" y="114210"/>
                  </a:lnTo>
                  <a:lnTo>
                    <a:pt x="33262" y="115034"/>
                  </a:lnTo>
                  <a:lnTo>
                    <a:pt x="34078" y="116376"/>
                  </a:lnTo>
                  <a:lnTo>
                    <a:pt x="34622" y="118065"/>
                  </a:lnTo>
                  <a:lnTo>
                    <a:pt x="35779" y="119191"/>
                  </a:lnTo>
                  <a:lnTo>
                    <a:pt x="37343" y="119942"/>
                  </a:lnTo>
                  <a:lnTo>
                    <a:pt x="39180" y="120442"/>
                  </a:lnTo>
                  <a:lnTo>
                    <a:pt x="40405" y="119982"/>
                  </a:lnTo>
                  <a:lnTo>
                    <a:pt x="41221" y="118882"/>
                  </a:lnTo>
                  <a:lnTo>
                    <a:pt x="41765" y="117354"/>
                  </a:lnTo>
                  <a:lnTo>
                    <a:pt x="42922" y="116336"/>
                  </a:lnTo>
                  <a:lnTo>
                    <a:pt x="44487" y="115657"/>
                  </a:lnTo>
                  <a:lnTo>
                    <a:pt x="48342" y="114903"/>
                  </a:lnTo>
                  <a:lnTo>
                    <a:pt x="52701" y="114568"/>
                  </a:lnTo>
                  <a:lnTo>
                    <a:pt x="54975" y="113684"/>
                  </a:lnTo>
                  <a:lnTo>
                    <a:pt x="59618" y="110586"/>
                  </a:lnTo>
                  <a:lnTo>
                    <a:pt x="64328" y="108681"/>
                  </a:lnTo>
                  <a:lnTo>
                    <a:pt x="66695" y="108172"/>
                  </a:lnTo>
                  <a:lnTo>
                    <a:pt x="71442" y="105491"/>
                  </a:lnTo>
                  <a:lnTo>
                    <a:pt x="73819" y="103664"/>
                  </a:lnTo>
                  <a:lnTo>
                    <a:pt x="76197" y="101653"/>
                  </a:lnTo>
                  <a:lnTo>
                    <a:pt x="78576" y="99519"/>
                  </a:lnTo>
                  <a:lnTo>
                    <a:pt x="80956" y="97302"/>
                  </a:lnTo>
                  <a:lnTo>
                    <a:pt x="84131" y="95030"/>
                  </a:lnTo>
                  <a:lnTo>
                    <a:pt x="87834" y="92722"/>
                  </a:lnTo>
                  <a:lnTo>
                    <a:pt x="91891" y="90389"/>
                  </a:lnTo>
                  <a:lnTo>
                    <a:pt x="94595" y="88041"/>
                  </a:lnTo>
                  <a:lnTo>
                    <a:pt x="96398" y="85681"/>
                  </a:lnTo>
                  <a:lnTo>
                    <a:pt x="103084" y="72399"/>
                  </a:lnTo>
                  <a:lnTo>
                    <a:pt x="105232" y="69697"/>
                  </a:lnTo>
                  <a:lnTo>
                    <a:pt x="107458" y="67895"/>
                  </a:lnTo>
                  <a:lnTo>
                    <a:pt x="109736" y="66695"/>
                  </a:lnTo>
                  <a:lnTo>
                    <a:pt x="111255" y="65100"/>
                  </a:lnTo>
                  <a:lnTo>
                    <a:pt x="112267" y="63244"/>
                  </a:lnTo>
                  <a:lnTo>
                    <a:pt x="112942" y="61212"/>
                  </a:lnTo>
                  <a:lnTo>
                    <a:pt x="114185" y="59064"/>
                  </a:lnTo>
                  <a:lnTo>
                    <a:pt x="115808" y="56838"/>
                  </a:lnTo>
                  <a:lnTo>
                    <a:pt x="117684" y="54561"/>
                  </a:lnTo>
                  <a:lnTo>
                    <a:pt x="118935" y="52249"/>
                  </a:lnTo>
                  <a:lnTo>
                    <a:pt x="119768" y="49913"/>
                  </a:lnTo>
                  <a:lnTo>
                    <a:pt x="121106" y="44255"/>
                  </a:lnTo>
                  <a:lnTo>
                    <a:pt x="121288" y="41364"/>
                  </a:lnTo>
                  <a:lnTo>
                    <a:pt x="121370" y="37434"/>
                  </a:lnTo>
                  <a:lnTo>
                    <a:pt x="121434" y="21841"/>
                  </a:lnTo>
                  <a:lnTo>
                    <a:pt x="119318" y="19496"/>
                  </a:lnTo>
                  <a:lnTo>
                    <a:pt x="114586" y="14592"/>
                  </a:lnTo>
                  <a:lnTo>
                    <a:pt x="108166" y="14313"/>
                  </a:lnTo>
                  <a:lnTo>
                    <a:pt x="107237" y="14289"/>
                  </a:lnTo>
                  <a:lnTo>
                    <a:pt x="107187" y="16404"/>
                  </a:lnTo>
                  <a:lnTo>
                    <a:pt x="107155" y="24230"/>
                  </a:lnTo>
                  <a:lnTo>
                    <a:pt x="106359" y="25678"/>
                  </a:lnTo>
                  <a:lnTo>
                    <a:pt x="105034" y="26644"/>
                  </a:lnTo>
                  <a:lnTo>
                    <a:pt x="103357" y="27287"/>
                  </a:lnTo>
                  <a:lnTo>
                    <a:pt x="102240" y="28510"/>
                  </a:lnTo>
                  <a:lnTo>
                    <a:pt x="101494" y="30119"/>
                  </a:lnTo>
                  <a:lnTo>
                    <a:pt x="100997" y="31985"/>
                  </a:lnTo>
                  <a:lnTo>
                    <a:pt x="100666" y="34023"/>
                  </a:lnTo>
                  <a:lnTo>
                    <a:pt x="100446" y="36176"/>
                  </a:lnTo>
                  <a:lnTo>
                    <a:pt x="100299" y="38404"/>
                  </a:lnTo>
                  <a:lnTo>
                    <a:pt x="100200" y="40684"/>
                  </a:lnTo>
                  <a:lnTo>
                    <a:pt x="100030" y="48621"/>
                  </a:lnTo>
                  <a:lnTo>
                    <a:pt x="100005" y="66762"/>
                  </a:lnTo>
                  <a:lnTo>
                    <a:pt x="100798" y="69114"/>
                  </a:lnTo>
                  <a:lnTo>
                    <a:pt x="102121" y="71476"/>
                  </a:lnTo>
                  <a:lnTo>
                    <a:pt x="103796" y="73844"/>
                  </a:lnTo>
                  <a:lnTo>
                    <a:pt x="104914" y="76217"/>
                  </a:lnTo>
                  <a:lnTo>
                    <a:pt x="105658" y="78592"/>
                  </a:lnTo>
                  <a:lnTo>
                    <a:pt x="106155" y="80970"/>
                  </a:lnTo>
                  <a:lnTo>
                    <a:pt x="107280" y="83348"/>
                  </a:lnTo>
                  <a:lnTo>
                    <a:pt x="108823" y="85728"/>
                  </a:lnTo>
                  <a:lnTo>
                    <a:pt x="113211" y="91458"/>
                  </a:lnTo>
                  <a:lnTo>
                    <a:pt x="115928" y="94358"/>
                  </a:lnTo>
                  <a:lnTo>
                    <a:pt x="127263" y="105832"/>
                  </a:lnTo>
                  <a:lnTo>
                    <a:pt x="128496" y="106273"/>
                  </a:lnTo>
                  <a:lnTo>
                    <a:pt x="131982" y="106763"/>
                  </a:lnTo>
                  <a:lnTo>
                    <a:pt x="134022" y="107688"/>
                  </a:lnTo>
                  <a:lnTo>
                    <a:pt x="138406" y="110832"/>
                  </a:lnTo>
                  <a:lnTo>
                    <a:pt x="140687" y="111988"/>
                  </a:lnTo>
                  <a:lnTo>
                    <a:pt x="145337" y="113272"/>
                  </a:lnTo>
                  <a:lnTo>
                    <a:pt x="150050" y="113843"/>
                  </a:lnTo>
                  <a:lnTo>
                    <a:pt x="154790" y="114096"/>
                  </a:lnTo>
                  <a:lnTo>
                    <a:pt x="162889" y="114273"/>
                  </a:lnTo>
                  <a:lnTo>
                    <a:pt x="167673" y="114291"/>
                  </a:lnTo>
                  <a:lnTo>
                    <a:pt x="169723" y="113500"/>
                  </a:lnTo>
                  <a:lnTo>
                    <a:pt x="174117" y="110505"/>
                  </a:lnTo>
                  <a:lnTo>
                    <a:pt x="176400" y="108595"/>
                  </a:lnTo>
                  <a:lnTo>
                    <a:pt x="178716" y="106528"/>
                  </a:lnTo>
                  <a:lnTo>
                    <a:pt x="183406" y="102114"/>
                  </a:lnTo>
                  <a:lnTo>
                    <a:pt x="197640" y="88081"/>
                  </a:lnTo>
                  <a:lnTo>
                    <a:pt x="202400" y="83333"/>
                  </a:lnTo>
                  <a:lnTo>
                    <a:pt x="203987" y="80955"/>
                  </a:lnTo>
                  <a:lnTo>
                    <a:pt x="205045" y="78576"/>
                  </a:lnTo>
                  <a:lnTo>
                    <a:pt x="207160" y="714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05"/>
            <p:cNvSpPr/>
            <p:nvPr/>
          </p:nvSpPr>
          <p:spPr>
            <a:xfrm>
              <a:off x="5336381" y="1914525"/>
              <a:ext cx="164307" cy="128588"/>
            </a:xfrm>
            <a:custGeom>
              <a:avLst/>
              <a:gdLst/>
              <a:ahLst/>
              <a:cxnLst/>
              <a:rect l="0" t="0" r="0" b="0"/>
              <a:pathLst>
                <a:path w="164307" h="128588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0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1"/>
                  </a:lnTo>
                  <a:lnTo>
                    <a:pt x="7276" y="12650"/>
                  </a:lnTo>
                  <a:lnTo>
                    <a:pt x="8819" y="14783"/>
                  </a:lnTo>
                  <a:lnTo>
                    <a:pt x="10642" y="16999"/>
                  </a:lnTo>
                  <a:lnTo>
                    <a:pt x="12651" y="19270"/>
                  </a:lnTo>
                  <a:lnTo>
                    <a:pt x="17000" y="23910"/>
                  </a:lnTo>
                  <a:lnTo>
                    <a:pt x="18477" y="26259"/>
                  </a:lnTo>
                  <a:lnTo>
                    <a:pt x="19462" y="28618"/>
                  </a:lnTo>
                  <a:lnTo>
                    <a:pt x="20119" y="30985"/>
                  </a:lnTo>
                  <a:lnTo>
                    <a:pt x="21350" y="33356"/>
                  </a:lnTo>
                  <a:lnTo>
                    <a:pt x="22964" y="35731"/>
                  </a:lnTo>
                  <a:lnTo>
                    <a:pt x="24835" y="38108"/>
                  </a:lnTo>
                  <a:lnTo>
                    <a:pt x="26875" y="40487"/>
                  </a:lnTo>
                  <a:lnTo>
                    <a:pt x="29029" y="42866"/>
                  </a:lnTo>
                  <a:lnTo>
                    <a:pt x="33539" y="47626"/>
                  </a:lnTo>
                  <a:lnTo>
                    <a:pt x="66383" y="80668"/>
                  </a:lnTo>
                  <a:lnTo>
                    <a:pt x="69655" y="83147"/>
                  </a:lnTo>
                  <a:lnTo>
                    <a:pt x="73424" y="85594"/>
                  </a:lnTo>
                  <a:lnTo>
                    <a:pt x="77524" y="88019"/>
                  </a:lnTo>
                  <a:lnTo>
                    <a:pt x="81052" y="90429"/>
                  </a:lnTo>
                  <a:lnTo>
                    <a:pt x="84197" y="92829"/>
                  </a:lnTo>
                  <a:lnTo>
                    <a:pt x="87087" y="95224"/>
                  </a:lnTo>
                  <a:lnTo>
                    <a:pt x="90602" y="97614"/>
                  </a:lnTo>
                  <a:lnTo>
                    <a:pt x="94533" y="100001"/>
                  </a:lnTo>
                  <a:lnTo>
                    <a:pt x="98741" y="102386"/>
                  </a:lnTo>
                  <a:lnTo>
                    <a:pt x="102340" y="104769"/>
                  </a:lnTo>
                  <a:lnTo>
                    <a:pt x="105532" y="107152"/>
                  </a:lnTo>
                  <a:lnTo>
                    <a:pt x="108455" y="109535"/>
                  </a:lnTo>
                  <a:lnTo>
                    <a:pt x="111197" y="111123"/>
                  </a:lnTo>
                  <a:lnTo>
                    <a:pt x="113819" y="112182"/>
                  </a:lnTo>
                  <a:lnTo>
                    <a:pt x="116360" y="112888"/>
                  </a:lnTo>
                  <a:lnTo>
                    <a:pt x="121301" y="115789"/>
                  </a:lnTo>
                  <a:lnTo>
                    <a:pt x="123730" y="117674"/>
                  </a:lnTo>
                  <a:lnTo>
                    <a:pt x="128545" y="119768"/>
                  </a:lnTo>
                  <a:lnTo>
                    <a:pt x="130941" y="120326"/>
                  </a:lnTo>
                  <a:lnTo>
                    <a:pt x="135719" y="123063"/>
                  </a:lnTo>
                  <a:lnTo>
                    <a:pt x="138104" y="124905"/>
                  </a:lnTo>
                  <a:lnTo>
                    <a:pt x="142872" y="126950"/>
                  </a:lnTo>
                  <a:lnTo>
                    <a:pt x="147636" y="127860"/>
                  </a:lnTo>
                  <a:lnTo>
                    <a:pt x="152399" y="128264"/>
                  </a:lnTo>
                  <a:lnTo>
                    <a:pt x="157015" y="128523"/>
                  </a:lnTo>
                  <a:lnTo>
                    <a:pt x="164306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06"/>
            <p:cNvSpPr/>
            <p:nvPr/>
          </p:nvSpPr>
          <p:spPr>
            <a:xfrm>
              <a:off x="5350668" y="1914525"/>
              <a:ext cx="114301" cy="142876"/>
            </a:xfrm>
            <a:custGeom>
              <a:avLst/>
              <a:gdLst/>
              <a:ahLst/>
              <a:cxnLst/>
              <a:rect l="0" t="0" r="0" b="0"/>
              <a:pathLst>
                <a:path w="114301" h="142876">
                  <a:moveTo>
                    <a:pt x="114300" y="0"/>
                  </a:moveTo>
                  <a:lnTo>
                    <a:pt x="114300" y="3792"/>
                  </a:lnTo>
                  <a:lnTo>
                    <a:pt x="113507" y="5703"/>
                  </a:lnTo>
                  <a:lnTo>
                    <a:pt x="110509" y="9943"/>
                  </a:lnTo>
                  <a:lnTo>
                    <a:pt x="108597" y="12185"/>
                  </a:lnTo>
                  <a:lnTo>
                    <a:pt x="106530" y="14473"/>
                  </a:lnTo>
                  <a:lnTo>
                    <a:pt x="104357" y="16792"/>
                  </a:lnTo>
                  <a:lnTo>
                    <a:pt x="102116" y="19926"/>
                  </a:lnTo>
                  <a:lnTo>
                    <a:pt x="99827" y="23603"/>
                  </a:lnTo>
                  <a:lnTo>
                    <a:pt x="97508" y="27641"/>
                  </a:lnTo>
                  <a:lnTo>
                    <a:pt x="94374" y="31921"/>
                  </a:lnTo>
                  <a:lnTo>
                    <a:pt x="90698" y="36362"/>
                  </a:lnTo>
                  <a:lnTo>
                    <a:pt x="86659" y="40910"/>
                  </a:lnTo>
                  <a:lnTo>
                    <a:pt x="77938" y="50197"/>
                  </a:lnTo>
                  <a:lnTo>
                    <a:pt x="73390" y="54896"/>
                  </a:lnTo>
                  <a:lnTo>
                    <a:pt x="69565" y="59616"/>
                  </a:lnTo>
                  <a:lnTo>
                    <a:pt x="66221" y="64350"/>
                  </a:lnTo>
                  <a:lnTo>
                    <a:pt x="63197" y="69094"/>
                  </a:lnTo>
                  <a:lnTo>
                    <a:pt x="59594" y="73843"/>
                  </a:lnTo>
                  <a:lnTo>
                    <a:pt x="55605" y="78598"/>
                  </a:lnTo>
                  <a:lnTo>
                    <a:pt x="51358" y="83354"/>
                  </a:lnTo>
                  <a:lnTo>
                    <a:pt x="47732" y="88113"/>
                  </a:lnTo>
                  <a:lnTo>
                    <a:pt x="44521" y="92873"/>
                  </a:lnTo>
                  <a:lnTo>
                    <a:pt x="41588" y="97634"/>
                  </a:lnTo>
                  <a:lnTo>
                    <a:pt x="38044" y="101602"/>
                  </a:lnTo>
                  <a:lnTo>
                    <a:pt x="34094" y="105041"/>
                  </a:lnTo>
                  <a:lnTo>
                    <a:pt x="29873" y="108127"/>
                  </a:lnTo>
                  <a:lnTo>
                    <a:pt x="26266" y="110978"/>
                  </a:lnTo>
                  <a:lnTo>
                    <a:pt x="23067" y="113673"/>
                  </a:lnTo>
                  <a:lnTo>
                    <a:pt x="20140" y="116263"/>
                  </a:lnTo>
                  <a:lnTo>
                    <a:pt x="17396" y="119577"/>
                  </a:lnTo>
                  <a:lnTo>
                    <a:pt x="14772" y="123374"/>
                  </a:lnTo>
                  <a:lnTo>
                    <a:pt x="12229" y="127493"/>
                  </a:lnTo>
                  <a:lnTo>
                    <a:pt x="9740" y="130239"/>
                  </a:lnTo>
                  <a:lnTo>
                    <a:pt x="7287" y="132070"/>
                  </a:lnTo>
                  <a:lnTo>
                    <a:pt x="4858" y="133290"/>
                  </a:lnTo>
                  <a:lnTo>
                    <a:pt x="3239" y="134897"/>
                  </a:lnTo>
                  <a:lnTo>
                    <a:pt x="2159" y="136763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07"/>
            <p:cNvSpPr/>
            <p:nvPr/>
          </p:nvSpPr>
          <p:spPr>
            <a:xfrm>
              <a:off x="4729171" y="2486025"/>
              <a:ext cx="228592" cy="121331"/>
            </a:xfrm>
            <a:custGeom>
              <a:avLst/>
              <a:gdLst/>
              <a:ahLst/>
              <a:cxnLst/>
              <a:rect l="0" t="0" r="0" b="0"/>
              <a:pathLst>
                <a:path w="228592" h="121331">
                  <a:moveTo>
                    <a:pt x="42854" y="0"/>
                  </a:moveTo>
                  <a:lnTo>
                    <a:pt x="42854" y="3792"/>
                  </a:lnTo>
                  <a:lnTo>
                    <a:pt x="43648" y="4909"/>
                  </a:lnTo>
                  <a:lnTo>
                    <a:pt x="44970" y="5654"/>
                  </a:lnTo>
                  <a:lnTo>
                    <a:pt x="46646" y="6150"/>
                  </a:lnTo>
                  <a:lnTo>
                    <a:pt x="47763" y="7275"/>
                  </a:lnTo>
                  <a:lnTo>
                    <a:pt x="48508" y="8819"/>
                  </a:lnTo>
                  <a:lnTo>
                    <a:pt x="49703" y="13207"/>
                  </a:lnTo>
                  <a:lnTo>
                    <a:pt x="49867" y="15924"/>
                  </a:lnTo>
                  <a:lnTo>
                    <a:pt x="49940" y="19777"/>
                  </a:lnTo>
                  <a:lnTo>
                    <a:pt x="49972" y="24135"/>
                  </a:lnTo>
                  <a:lnTo>
                    <a:pt x="49186" y="25615"/>
                  </a:lnTo>
                  <a:lnTo>
                    <a:pt x="47869" y="26602"/>
                  </a:lnTo>
                  <a:lnTo>
                    <a:pt x="46197" y="27259"/>
                  </a:lnTo>
                  <a:lnTo>
                    <a:pt x="45083" y="29285"/>
                  </a:lnTo>
                  <a:lnTo>
                    <a:pt x="44340" y="32224"/>
                  </a:lnTo>
                  <a:lnTo>
                    <a:pt x="43845" y="35770"/>
                  </a:lnTo>
                  <a:lnTo>
                    <a:pt x="42720" y="38134"/>
                  </a:lnTo>
                  <a:lnTo>
                    <a:pt x="41177" y="39710"/>
                  </a:lnTo>
                  <a:lnTo>
                    <a:pt x="39355" y="40761"/>
                  </a:lnTo>
                  <a:lnTo>
                    <a:pt x="38140" y="42255"/>
                  </a:lnTo>
                  <a:lnTo>
                    <a:pt x="37330" y="44045"/>
                  </a:lnTo>
                  <a:lnTo>
                    <a:pt x="36790" y="46032"/>
                  </a:lnTo>
                  <a:lnTo>
                    <a:pt x="35636" y="48150"/>
                  </a:lnTo>
                  <a:lnTo>
                    <a:pt x="34073" y="50356"/>
                  </a:lnTo>
                  <a:lnTo>
                    <a:pt x="32237" y="52621"/>
                  </a:lnTo>
                  <a:lnTo>
                    <a:pt x="30220" y="54924"/>
                  </a:lnTo>
                  <a:lnTo>
                    <a:pt x="28082" y="57253"/>
                  </a:lnTo>
                  <a:lnTo>
                    <a:pt x="25862" y="59600"/>
                  </a:lnTo>
                  <a:lnTo>
                    <a:pt x="24382" y="61958"/>
                  </a:lnTo>
                  <a:lnTo>
                    <a:pt x="23395" y="64324"/>
                  </a:lnTo>
                  <a:lnTo>
                    <a:pt x="22738" y="66695"/>
                  </a:lnTo>
                  <a:lnTo>
                    <a:pt x="22299" y="69070"/>
                  </a:lnTo>
                  <a:lnTo>
                    <a:pt x="22007" y="71446"/>
                  </a:lnTo>
                  <a:lnTo>
                    <a:pt x="21812" y="73824"/>
                  </a:lnTo>
                  <a:lnTo>
                    <a:pt x="20889" y="75410"/>
                  </a:lnTo>
                  <a:lnTo>
                    <a:pt x="19479" y="76467"/>
                  </a:lnTo>
                  <a:lnTo>
                    <a:pt x="17745" y="77172"/>
                  </a:lnTo>
                  <a:lnTo>
                    <a:pt x="16590" y="78435"/>
                  </a:lnTo>
                  <a:lnTo>
                    <a:pt x="15819" y="80071"/>
                  </a:lnTo>
                  <a:lnTo>
                    <a:pt x="15306" y="81956"/>
                  </a:lnTo>
                  <a:lnTo>
                    <a:pt x="14170" y="84006"/>
                  </a:lnTo>
                  <a:lnTo>
                    <a:pt x="12619" y="86166"/>
                  </a:lnTo>
                  <a:lnTo>
                    <a:pt x="8218" y="91544"/>
                  </a:lnTo>
                  <a:lnTo>
                    <a:pt x="5500" y="94397"/>
                  </a:lnTo>
                  <a:lnTo>
                    <a:pt x="1079" y="98903"/>
                  </a:lnTo>
                  <a:lnTo>
                    <a:pt x="717" y="100066"/>
                  </a:lnTo>
                  <a:lnTo>
                    <a:pt x="314" y="103476"/>
                  </a:lnTo>
                  <a:lnTo>
                    <a:pt x="20" y="106833"/>
                  </a:lnTo>
                  <a:lnTo>
                    <a:pt x="0" y="110853"/>
                  </a:lnTo>
                  <a:lnTo>
                    <a:pt x="791" y="112795"/>
                  </a:lnTo>
                  <a:lnTo>
                    <a:pt x="2111" y="114884"/>
                  </a:lnTo>
                  <a:lnTo>
                    <a:pt x="6143" y="120148"/>
                  </a:lnTo>
                  <a:lnTo>
                    <a:pt x="7267" y="120580"/>
                  </a:lnTo>
                  <a:lnTo>
                    <a:pt x="12642" y="121187"/>
                  </a:lnTo>
                  <a:lnTo>
                    <a:pt x="16991" y="121330"/>
                  </a:lnTo>
                  <a:lnTo>
                    <a:pt x="18468" y="120574"/>
                  </a:lnTo>
                  <a:lnTo>
                    <a:pt x="19453" y="119276"/>
                  </a:lnTo>
                  <a:lnTo>
                    <a:pt x="20110" y="117617"/>
                  </a:lnTo>
                  <a:lnTo>
                    <a:pt x="22134" y="116511"/>
                  </a:lnTo>
                  <a:lnTo>
                    <a:pt x="28618" y="115283"/>
                  </a:lnTo>
                  <a:lnTo>
                    <a:pt x="32570" y="114955"/>
                  </a:lnTo>
                  <a:lnTo>
                    <a:pt x="36791" y="114736"/>
                  </a:lnTo>
                  <a:lnTo>
                    <a:pt x="41194" y="114591"/>
                  </a:lnTo>
                  <a:lnTo>
                    <a:pt x="44922" y="113700"/>
                  </a:lnTo>
                  <a:lnTo>
                    <a:pt x="51181" y="110594"/>
                  </a:lnTo>
                  <a:lnTo>
                    <a:pt x="54755" y="109448"/>
                  </a:lnTo>
                  <a:lnTo>
                    <a:pt x="58726" y="108684"/>
                  </a:lnTo>
                  <a:lnTo>
                    <a:pt x="62960" y="108174"/>
                  </a:lnTo>
                  <a:lnTo>
                    <a:pt x="67370" y="107835"/>
                  </a:lnTo>
                  <a:lnTo>
                    <a:pt x="71898" y="107609"/>
                  </a:lnTo>
                  <a:lnTo>
                    <a:pt x="81162" y="107357"/>
                  </a:lnTo>
                  <a:lnTo>
                    <a:pt x="133196" y="107157"/>
                  </a:lnTo>
                  <a:lnTo>
                    <a:pt x="155067" y="107156"/>
                  </a:lnTo>
                  <a:lnTo>
                    <a:pt x="158937" y="107950"/>
                  </a:lnTo>
                  <a:lnTo>
                    <a:pt x="165355" y="110948"/>
                  </a:lnTo>
                  <a:lnTo>
                    <a:pt x="168971" y="112065"/>
                  </a:lnTo>
                  <a:lnTo>
                    <a:pt x="172969" y="112810"/>
                  </a:lnTo>
                  <a:lnTo>
                    <a:pt x="177223" y="113306"/>
                  </a:lnTo>
                  <a:lnTo>
                    <a:pt x="184065" y="113858"/>
                  </a:lnTo>
                  <a:lnTo>
                    <a:pt x="189752" y="114104"/>
                  </a:lnTo>
                  <a:lnTo>
                    <a:pt x="197415" y="114241"/>
                  </a:lnTo>
                  <a:lnTo>
                    <a:pt x="228591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08"/>
            <p:cNvSpPr/>
            <p:nvPr/>
          </p:nvSpPr>
          <p:spPr>
            <a:xfrm>
              <a:off x="4872037" y="2436018"/>
              <a:ext cx="21432" cy="392908"/>
            </a:xfrm>
            <a:custGeom>
              <a:avLst/>
              <a:gdLst/>
              <a:ahLst/>
              <a:cxnLst/>
              <a:rect l="0" t="0" r="0" b="0"/>
              <a:pathLst>
                <a:path w="21432" h="392908">
                  <a:moveTo>
                    <a:pt x="21431" y="0"/>
                  </a:moveTo>
                  <a:lnTo>
                    <a:pt x="21431" y="144287"/>
                  </a:lnTo>
                  <a:lnTo>
                    <a:pt x="20638" y="150166"/>
                  </a:lnTo>
                  <a:lnTo>
                    <a:pt x="19315" y="155674"/>
                  </a:lnTo>
                  <a:lnTo>
                    <a:pt x="17640" y="160932"/>
                  </a:lnTo>
                  <a:lnTo>
                    <a:pt x="16522" y="166026"/>
                  </a:lnTo>
                  <a:lnTo>
                    <a:pt x="15777" y="171009"/>
                  </a:lnTo>
                  <a:lnTo>
                    <a:pt x="15280" y="175919"/>
                  </a:lnTo>
                  <a:lnTo>
                    <a:pt x="14156" y="181573"/>
                  </a:lnTo>
                  <a:lnTo>
                    <a:pt x="12612" y="187724"/>
                  </a:lnTo>
                  <a:lnTo>
                    <a:pt x="10790" y="194205"/>
                  </a:lnTo>
                  <a:lnTo>
                    <a:pt x="9574" y="200114"/>
                  </a:lnTo>
                  <a:lnTo>
                    <a:pt x="8764" y="205641"/>
                  </a:lnTo>
                  <a:lnTo>
                    <a:pt x="8225" y="210913"/>
                  </a:lnTo>
                  <a:lnTo>
                    <a:pt x="7624" y="221004"/>
                  </a:lnTo>
                  <a:lnTo>
                    <a:pt x="7357" y="231574"/>
                  </a:lnTo>
                  <a:lnTo>
                    <a:pt x="7144" y="380876"/>
                  </a:lnTo>
                  <a:lnTo>
                    <a:pt x="6350" y="383299"/>
                  </a:lnTo>
                  <a:lnTo>
                    <a:pt x="5028" y="385708"/>
                  </a:lnTo>
                  <a:lnTo>
                    <a:pt x="12" y="392890"/>
                  </a:lnTo>
                  <a:lnTo>
                    <a:pt x="2" y="392903"/>
                  </a:lnTo>
                  <a:lnTo>
                    <a:pt x="1" y="392905"/>
                  </a:lnTo>
                  <a:lnTo>
                    <a:pt x="0" y="3929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09"/>
            <p:cNvSpPr/>
            <p:nvPr/>
          </p:nvSpPr>
          <p:spPr>
            <a:xfrm>
              <a:off x="5122068" y="2621756"/>
              <a:ext cx="185739" cy="7144"/>
            </a:xfrm>
            <a:custGeom>
              <a:avLst/>
              <a:gdLst/>
              <a:ahLst/>
              <a:cxnLst/>
              <a:rect l="0" t="0" r="0" b="0"/>
              <a:pathLst>
                <a:path w="185739" h="7144">
                  <a:moveTo>
                    <a:pt x="0" y="7143"/>
                  </a:moveTo>
                  <a:lnTo>
                    <a:pt x="34552" y="7143"/>
                  </a:lnTo>
                  <a:lnTo>
                    <a:pt x="38117" y="6350"/>
                  </a:lnTo>
                  <a:lnTo>
                    <a:pt x="41286" y="5027"/>
                  </a:lnTo>
                  <a:lnTo>
                    <a:pt x="44193" y="3351"/>
                  </a:lnTo>
                  <a:lnTo>
                    <a:pt x="47718" y="2234"/>
                  </a:lnTo>
                  <a:lnTo>
                    <a:pt x="51656" y="1489"/>
                  </a:lnTo>
                  <a:lnTo>
                    <a:pt x="55869" y="993"/>
                  </a:lnTo>
                  <a:lnTo>
                    <a:pt x="60265" y="662"/>
                  </a:lnTo>
                  <a:lnTo>
                    <a:pt x="64783" y="441"/>
                  </a:lnTo>
                  <a:lnTo>
                    <a:pt x="74036" y="196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10"/>
            <p:cNvSpPr/>
            <p:nvPr/>
          </p:nvSpPr>
          <p:spPr>
            <a:xfrm>
              <a:off x="5107781" y="2700337"/>
              <a:ext cx="192882" cy="14289"/>
            </a:xfrm>
            <a:custGeom>
              <a:avLst/>
              <a:gdLst/>
              <a:ahLst/>
              <a:cxnLst/>
              <a:rect l="0" t="0" r="0" b="0"/>
              <a:pathLst>
                <a:path w="192882" h="14289">
                  <a:moveTo>
                    <a:pt x="0" y="14288"/>
                  </a:moveTo>
                  <a:lnTo>
                    <a:pt x="23642" y="14288"/>
                  </a:lnTo>
                  <a:lnTo>
                    <a:pt x="26080" y="13494"/>
                  </a:lnTo>
                  <a:lnTo>
                    <a:pt x="28500" y="12171"/>
                  </a:lnTo>
                  <a:lnTo>
                    <a:pt x="30906" y="10495"/>
                  </a:lnTo>
                  <a:lnTo>
                    <a:pt x="34097" y="9378"/>
                  </a:lnTo>
                  <a:lnTo>
                    <a:pt x="37813" y="8633"/>
                  </a:lnTo>
                  <a:lnTo>
                    <a:pt x="41877" y="8137"/>
                  </a:lnTo>
                  <a:lnTo>
                    <a:pt x="46174" y="7806"/>
                  </a:lnTo>
                  <a:lnTo>
                    <a:pt x="50627" y="7585"/>
                  </a:lnTo>
                  <a:lnTo>
                    <a:pt x="59807" y="7340"/>
                  </a:lnTo>
                  <a:lnTo>
                    <a:pt x="69179" y="7231"/>
                  </a:lnTo>
                  <a:lnTo>
                    <a:pt x="73901" y="6408"/>
                  </a:lnTo>
                  <a:lnTo>
                    <a:pt x="78636" y="5066"/>
                  </a:lnTo>
                  <a:lnTo>
                    <a:pt x="83380" y="3377"/>
                  </a:lnTo>
                  <a:lnTo>
                    <a:pt x="88130" y="2252"/>
                  </a:lnTo>
                  <a:lnTo>
                    <a:pt x="92884" y="1501"/>
                  </a:lnTo>
                  <a:lnTo>
                    <a:pt x="97642" y="1001"/>
                  </a:lnTo>
                  <a:lnTo>
                    <a:pt x="102401" y="667"/>
                  </a:lnTo>
                  <a:lnTo>
                    <a:pt x="107161" y="445"/>
                  </a:lnTo>
                  <a:lnTo>
                    <a:pt x="119328" y="132"/>
                  </a:lnTo>
                  <a:lnTo>
                    <a:pt x="161836" y="2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11"/>
            <p:cNvSpPr/>
            <p:nvPr/>
          </p:nvSpPr>
          <p:spPr>
            <a:xfrm>
              <a:off x="5379869" y="2521769"/>
              <a:ext cx="239151" cy="328588"/>
            </a:xfrm>
            <a:custGeom>
              <a:avLst/>
              <a:gdLst/>
              <a:ahLst/>
              <a:cxnLst/>
              <a:rect l="0" t="0" r="0" b="0"/>
              <a:pathLst>
                <a:path w="239151" h="328588">
                  <a:moveTo>
                    <a:pt x="56524" y="21406"/>
                  </a:moveTo>
                  <a:lnTo>
                    <a:pt x="60317" y="21406"/>
                  </a:lnTo>
                  <a:lnTo>
                    <a:pt x="61434" y="20612"/>
                  </a:lnTo>
                  <a:lnTo>
                    <a:pt x="62179" y="19289"/>
                  </a:lnTo>
                  <a:lnTo>
                    <a:pt x="62675" y="17613"/>
                  </a:lnTo>
                  <a:lnTo>
                    <a:pt x="63800" y="16496"/>
                  </a:lnTo>
                  <a:lnTo>
                    <a:pt x="65344" y="15751"/>
                  </a:lnTo>
                  <a:lnTo>
                    <a:pt x="67167" y="15255"/>
                  </a:lnTo>
                  <a:lnTo>
                    <a:pt x="71309" y="12586"/>
                  </a:lnTo>
                  <a:lnTo>
                    <a:pt x="73525" y="10764"/>
                  </a:lnTo>
                  <a:lnTo>
                    <a:pt x="75796" y="9548"/>
                  </a:lnTo>
                  <a:lnTo>
                    <a:pt x="80436" y="8198"/>
                  </a:lnTo>
                  <a:lnTo>
                    <a:pt x="87510" y="7438"/>
                  </a:lnTo>
                  <a:lnTo>
                    <a:pt x="94634" y="7213"/>
                  </a:lnTo>
                  <a:lnTo>
                    <a:pt x="101508" y="5044"/>
                  </a:lnTo>
                  <a:lnTo>
                    <a:pt x="105563" y="3354"/>
                  </a:lnTo>
                  <a:lnTo>
                    <a:pt x="112187" y="1476"/>
                  </a:lnTo>
                  <a:lnTo>
                    <a:pt x="118569" y="642"/>
                  </a:lnTo>
                  <a:lnTo>
                    <a:pt x="122494" y="419"/>
                  </a:lnTo>
                  <a:lnTo>
                    <a:pt x="131088" y="172"/>
                  </a:lnTo>
                  <a:lnTo>
                    <a:pt x="154254" y="0"/>
                  </a:lnTo>
                  <a:lnTo>
                    <a:pt x="158984" y="785"/>
                  </a:lnTo>
                  <a:lnTo>
                    <a:pt x="163724" y="2102"/>
                  </a:lnTo>
                  <a:lnTo>
                    <a:pt x="168473" y="3774"/>
                  </a:lnTo>
                  <a:lnTo>
                    <a:pt x="173225" y="5683"/>
                  </a:lnTo>
                  <a:lnTo>
                    <a:pt x="177981" y="7749"/>
                  </a:lnTo>
                  <a:lnTo>
                    <a:pt x="182739" y="9920"/>
                  </a:lnTo>
                  <a:lnTo>
                    <a:pt x="190143" y="12332"/>
                  </a:lnTo>
                  <a:lnTo>
                    <a:pt x="193229" y="12975"/>
                  </a:lnTo>
                  <a:lnTo>
                    <a:pt x="196873" y="14992"/>
                  </a:lnTo>
                  <a:lnTo>
                    <a:pt x="200890" y="17923"/>
                  </a:lnTo>
                  <a:lnTo>
                    <a:pt x="205155" y="21465"/>
                  </a:lnTo>
                  <a:lnTo>
                    <a:pt x="212012" y="27518"/>
                  </a:lnTo>
                  <a:lnTo>
                    <a:pt x="217705" y="32853"/>
                  </a:lnTo>
                  <a:lnTo>
                    <a:pt x="222882" y="37870"/>
                  </a:lnTo>
                  <a:lnTo>
                    <a:pt x="227828" y="44863"/>
                  </a:lnTo>
                  <a:lnTo>
                    <a:pt x="230258" y="48950"/>
                  </a:lnTo>
                  <a:lnTo>
                    <a:pt x="232958" y="57725"/>
                  </a:lnTo>
                  <a:lnTo>
                    <a:pt x="234158" y="66916"/>
                  </a:lnTo>
                  <a:lnTo>
                    <a:pt x="234692" y="76293"/>
                  </a:lnTo>
                  <a:lnTo>
                    <a:pt x="237045" y="85752"/>
                  </a:lnTo>
                  <a:lnTo>
                    <a:pt x="238784" y="90497"/>
                  </a:lnTo>
                  <a:lnTo>
                    <a:pt x="239150" y="95248"/>
                  </a:lnTo>
                  <a:lnTo>
                    <a:pt x="237439" y="104760"/>
                  </a:lnTo>
                  <a:lnTo>
                    <a:pt x="236666" y="110313"/>
                  </a:lnTo>
                  <a:lnTo>
                    <a:pt x="236150" y="116396"/>
                  </a:lnTo>
                  <a:lnTo>
                    <a:pt x="235806" y="122832"/>
                  </a:lnTo>
                  <a:lnTo>
                    <a:pt x="234783" y="129505"/>
                  </a:lnTo>
                  <a:lnTo>
                    <a:pt x="233308" y="136334"/>
                  </a:lnTo>
                  <a:lnTo>
                    <a:pt x="231530" y="143268"/>
                  </a:lnTo>
                  <a:lnTo>
                    <a:pt x="229551" y="149479"/>
                  </a:lnTo>
                  <a:lnTo>
                    <a:pt x="227438" y="155206"/>
                  </a:lnTo>
                  <a:lnTo>
                    <a:pt x="225236" y="160613"/>
                  </a:lnTo>
                  <a:lnTo>
                    <a:pt x="220672" y="170852"/>
                  </a:lnTo>
                  <a:lnTo>
                    <a:pt x="218344" y="175806"/>
                  </a:lnTo>
                  <a:lnTo>
                    <a:pt x="215997" y="181489"/>
                  </a:lnTo>
                  <a:lnTo>
                    <a:pt x="213640" y="187659"/>
                  </a:lnTo>
                  <a:lnTo>
                    <a:pt x="211274" y="194154"/>
                  </a:lnTo>
                  <a:lnTo>
                    <a:pt x="208110" y="199277"/>
                  </a:lnTo>
                  <a:lnTo>
                    <a:pt x="204413" y="203487"/>
                  </a:lnTo>
                  <a:lnTo>
                    <a:pt x="200360" y="207087"/>
                  </a:lnTo>
                  <a:lnTo>
                    <a:pt x="196866" y="211868"/>
                  </a:lnTo>
                  <a:lnTo>
                    <a:pt x="193741" y="217437"/>
                  </a:lnTo>
                  <a:lnTo>
                    <a:pt x="185552" y="234535"/>
                  </a:lnTo>
                  <a:lnTo>
                    <a:pt x="179751" y="244717"/>
                  </a:lnTo>
                  <a:lnTo>
                    <a:pt x="175982" y="249655"/>
                  </a:lnTo>
                  <a:lnTo>
                    <a:pt x="171882" y="254534"/>
                  </a:lnTo>
                  <a:lnTo>
                    <a:pt x="167560" y="259375"/>
                  </a:lnTo>
                  <a:lnTo>
                    <a:pt x="158527" y="268986"/>
                  </a:lnTo>
                  <a:lnTo>
                    <a:pt x="144700" y="283183"/>
                  </a:lnTo>
                  <a:lnTo>
                    <a:pt x="136460" y="291474"/>
                  </a:lnTo>
                  <a:lnTo>
                    <a:pt x="132040" y="295114"/>
                  </a:lnTo>
                  <a:lnTo>
                    <a:pt x="127506" y="298334"/>
                  </a:lnTo>
                  <a:lnTo>
                    <a:pt x="122895" y="301274"/>
                  </a:lnTo>
                  <a:lnTo>
                    <a:pt x="118234" y="304029"/>
                  </a:lnTo>
                  <a:lnTo>
                    <a:pt x="113539" y="306658"/>
                  </a:lnTo>
                  <a:lnTo>
                    <a:pt x="108822" y="309205"/>
                  </a:lnTo>
                  <a:lnTo>
                    <a:pt x="101464" y="312035"/>
                  </a:lnTo>
                  <a:lnTo>
                    <a:pt x="98391" y="312790"/>
                  </a:lnTo>
                  <a:lnTo>
                    <a:pt x="92859" y="315745"/>
                  </a:lnTo>
                  <a:lnTo>
                    <a:pt x="90272" y="317645"/>
                  </a:lnTo>
                  <a:lnTo>
                    <a:pt x="85282" y="319755"/>
                  </a:lnTo>
                  <a:lnTo>
                    <a:pt x="79624" y="320693"/>
                  </a:lnTo>
                  <a:lnTo>
                    <a:pt x="75893" y="320943"/>
                  </a:lnTo>
                  <a:lnTo>
                    <a:pt x="68308" y="321221"/>
                  </a:lnTo>
                  <a:lnTo>
                    <a:pt x="62291" y="321344"/>
                  </a:lnTo>
                  <a:lnTo>
                    <a:pt x="33033" y="321440"/>
                  </a:lnTo>
                  <a:lnTo>
                    <a:pt x="30544" y="320648"/>
                  </a:lnTo>
                  <a:lnTo>
                    <a:pt x="23251" y="316533"/>
                  </a:lnTo>
                  <a:lnTo>
                    <a:pt x="18453" y="315292"/>
                  </a:lnTo>
                  <a:lnTo>
                    <a:pt x="16856" y="314168"/>
                  </a:lnTo>
                  <a:lnTo>
                    <a:pt x="15791" y="312624"/>
                  </a:lnTo>
                  <a:lnTo>
                    <a:pt x="15082" y="310801"/>
                  </a:lnTo>
                  <a:lnTo>
                    <a:pt x="10060" y="302426"/>
                  </a:lnTo>
                  <a:lnTo>
                    <a:pt x="4124" y="292353"/>
                  </a:lnTo>
                  <a:lnTo>
                    <a:pt x="1485" y="285231"/>
                  </a:lnTo>
                  <a:lnTo>
                    <a:pt x="0" y="276759"/>
                  </a:lnTo>
                  <a:lnTo>
                    <a:pt x="585" y="274985"/>
                  </a:lnTo>
                  <a:lnTo>
                    <a:pt x="1769" y="273802"/>
                  </a:lnTo>
                  <a:lnTo>
                    <a:pt x="3352" y="273014"/>
                  </a:lnTo>
                  <a:lnTo>
                    <a:pt x="9373" y="268112"/>
                  </a:lnTo>
                  <a:lnTo>
                    <a:pt x="11596" y="266839"/>
                  </a:lnTo>
                  <a:lnTo>
                    <a:pt x="18518" y="264254"/>
                  </a:lnTo>
                  <a:lnTo>
                    <a:pt x="25596" y="259607"/>
                  </a:lnTo>
                  <a:lnTo>
                    <a:pt x="30343" y="258242"/>
                  </a:lnTo>
                  <a:lnTo>
                    <a:pt x="37216" y="255518"/>
                  </a:lnTo>
                  <a:lnTo>
                    <a:pt x="41271" y="253681"/>
                  </a:lnTo>
                  <a:lnTo>
                    <a:pt x="47893" y="251639"/>
                  </a:lnTo>
                  <a:lnTo>
                    <a:pt x="54276" y="250731"/>
                  </a:lnTo>
                  <a:lnTo>
                    <a:pt x="58201" y="250490"/>
                  </a:lnTo>
                  <a:lnTo>
                    <a:pt x="62404" y="250328"/>
                  </a:lnTo>
                  <a:lnTo>
                    <a:pt x="66795" y="251014"/>
                  </a:lnTo>
                  <a:lnTo>
                    <a:pt x="71309" y="252266"/>
                  </a:lnTo>
                  <a:lnTo>
                    <a:pt x="75906" y="253893"/>
                  </a:lnTo>
                  <a:lnTo>
                    <a:pt x="80558" y="254979"/>
                  </a:lnTo>
                  <a:lnTo>
                    <a:pt x="85247" y="255702"/>
                  </a:lnTo>
                  <a:lnTo>
                    <a:pt x="89961" y="256185"/>
                  </a:lnTo>
                  <a:lnTo>
                    <a:pt x="97314" y="258837"/>
                  </a:lnTo>
                  <a:lnTo>
                    <a:pt x="104022" y="262662"/>
                  </a:lnTo>
                  <a:lnTo>
                    <a:pt x="112295" y="267008"/>
                  </a:lnTo>
                  <a:lnTo>
                    <a:pt x="125878" y="273917"/>
                  </a:lnTo>
                  <a:lnTo>
                    <a:pt x="133121" y="278625"/>
                  </a:lnTo>
                  <a:lnTo>
                    <a:pt x="139780" y="283363"/>
                  </a:lnTo>
                  <a:lnTo>
                    <a:pt x="143778" y="285737"/>
                  </a:lnTo>
                  <a:lnTo>
                    <a:pt x="148031" y="288114"/>
                  </a:lnTo>
                  <a:lnTo>
                    <a:pt x="154873" y="292872"/>
                  </a:lnTo>
                  <a:lnTo>
                    <a:pt x="157809" y="295252"/>
                  </a:lnTo>
                  <a:lnTo>
                    <a:pt x="161354" y="296839"/>
                  </a:lnTo>
                  <a:lnTo>
                    <a:pt x="165305" y="297896"/>
                  </a:lnTo>
                  <a:lnTo>
                    <a:pt x="169525" y="298602"/>
                  </a:lnTo>
                  <a:lnTo>
                    <a:pt x="176333" y="301502"/>
                  </a:lnTo>
                  <a:lnTo>
                    <a:pt x="182004" y="305437"/>
                  </a:lnTo>
                  <a:lnTo>
                    <a:pt x="187170" y="309831"/>
                  </a:lnTo>
                  <a:lnTo>
                    <a:pt x="194541" y="316768"/>
                  </a:lnTo>
                  <a:lnTo>
                    <a:pt x="197960" y="320058"/>
                  </a:lnTo>
                  <a:lnTo>
                    <a:pt x="199234" y="320520"/>
                  </a:lnTo>
                  <a:lnTo>
                    <a:pt x="202766" y="321033"/>
                  </a:lnTo>
                  <a:lnTo>
                    <a:pt x="204025" y="321963"/>
                  </a:lnTo>
                  <a:lnTo>
                    <a:pt x="204864" y="323377"/>
                  </a:lnTo>
                  <a:lnTo>
                    <a:pt x="206212" y="327558"/>
                  </a:lnTo>
                  <a:lnTo>
                    <a:pt x="207116" y="327901"/>
                  </a:lnTo>
                  <a:lnTo>
                    <a:pt x="213800" y="328527"/>
                  </a:lnTo>
                  <a:lnTo>
                    <a:pt x="220831" y="3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12"/>
            <p:cNvSpPr/>
            <p:nvPr/>
          </p:nvSpPr>
          <p:spPr>
            <a:xfrm>
              <a:off x="5743575" y="2357437"/>
              <a:ext cx="42863" cy="150020"/>
            </a:xfrm>
            <a:custGeom>
              <a:avLst/>
              <a:gdLst/>
              <a:ahLst/>
              <a:cxnLst/>
              <a:rect l="0" t="0" r="0" b="0"/>
              <a:pathLst>
                <a:path w="42863" h="150020">
                  <a:moveTo>
                    <a:pt x="0" y="0"/>
                  </a:moveTo>
                  <a:lnTo>
                    <a:pt x="6151" y="6151"/>
                  </a:lnTo>
                  <a:lnTo>
                    <a:pt x="6703" y="8819"/>
                  </a:lnTo>
                  <a:lnTo>
                    <a:pt x="7056" y="13207"/>
                  </a:lnTo>
                  <a:lnTo>
                    <a:pt x="7118" y="17760"/>
                  </a:lnTo>
                  <a:lnTo>
                    <a:pt x="7136" y="24136"/>
                  </a:lnTo>
                  <a:lnTo>
                    <a:pt x="7932" y="26410"/>
                  </a:lnTo>
                  <a:lnTo>
                    <a:pt x="9257" y="28719"/>
                  </a:lnTo>
                  <a:lnTo>
                    <a:pt x="10934" y="31052"/>
                  </a:lnTo>
                  <a:lnTo>
                    <a:pt x="12051" y="33401"/>
                  </a:lnTo>
                  <a:lnTo>
                    <a:pt x="12797" y="35761"/>
                  </a:lnTo>
                  <a:lnTo>
                    <a:pt x="13294" y="38128"/>
                  </a:lnTo>
                  <a:lnTo>
                    <a:pt x="13625" y="40500"/>
                  </a:lnTo>
                  <a:lnTo>
                    <a:pt x="13846" y="42875"/>
                  </a:lnTo>
                  <a:lnTo>
                    <a:pt x="13993" y="45252"/>
                  </a:lnTo>
                  <a:lnTo>
                    <a:pt x="14156" y="52127"/>
                  </a:lnTo>
                  <a:lnTo>
                    <a:pt x="14287" y="116681"/>
                  </a:lnTo>
                  <a:lnTo>
                    <a:pt x="15081" y="119063"/>
                  </a:lnTo>
                  <a:lnTo>
                    <a:pt x="16404" y="121444"/>
                  </a:lnTo>
                  <a:lnTo>
                    <a:pt x="18079" y="123825"/>
                  </a:lnTo>
                  <a:lnTo>
                    <a:pt x="19197" y="126206"/>
                  </a:lnTo>
                  <a:lnTo>
                    <a:pt x="19942" y="128588"/>
                  </a:lnTo>
                  <a:lnTo>
                    <a:pt x="21137" y="134320"/>
                  </a:lnTo>
                  <a:lnTo>
                    <a:pt x="22029" y="135585"/>
                  </a:lnTo>
                  <a:lnTo>
                    <a:pt x="23417" y="137221"/>
                  </a:lnTo>
                  <a:lnTo>
                    <a:pt x="28485" y="142777"/>
                  </a:lnTo>
                  <a:lnTo>
                    <a:pt x="28549" y="146639"/>
                  </a:lnTo>
                  <a:lnTo>
                    <a:pt x="29350" y="147765"/>
                  </a:lnTo>
                  <a:lnTo>
                    <a:pt x="30679" y="148517"/>
                  </a:lnTo>
                  <a:lnTo>
                    <a:pt x="34226" y="149574"/>
                  </a:lnTo>
                  <a:lnTo>
                    <a:pt x="42862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13"/>
            <p:cNvSpPr/>
            <p:nvPr/>
          </p:nvSpPr>
          <p:spPr>
            <a:xfrm>
              <a:off x="5786463" y="2371725"/>
              <a:ext cx="214288" cy="135723"/>
            </a:xfrm>
            <a:custGeom>
              <a:avLst/>
              <a:gdLst/>
              <a:ahLst/>
              <a:cxnLst/>
              <a:rect l="0" t="0" r="0" b="0"/>
              <a:pathLst>
                <a:path w="214288" h="135723">
                  <a:moveTo>
                    <a:pt x="114274" y="0"/>
                  </a:moveTo>
                  <a:lnTo>
                    <a:pt x="83514" y="30760"/>
                  </a:lnTo>
                  <a:lnTo>
                    <a:pt x="81067" y="32413"/>
                  </a:lnTo>
                  <a:lnTo>
                    <a:pt x="76232" y="34249"/>
                  </a:lnTo>
                  <a:lnTo>
                    <a:pt x="71437" y="37182"/>
                  </a:lnTo>
                  <a:lnTo>
                    <a:pt x="66661" y="41131"/>
                  </a:lnTo>
                  <a:lnTo>
                    <a:pt x="64276" y="43296"/>
                  </a:lnTo>
                  <a:lnTo>
                    <a:pt x="61892" y="45532"/>
                  </a:lnTo>
                  <a:lnTo>
                    <a:pt x="58715" y="47024"/>
                  </a:lnTo>
                  <a:lnTo>
                    <a:pt x="55010" y="48018"/>
                  </a:lnTo>
                  <a:lnTo>
                    <a:pt x="50952" y="48681"/>
                  </a:lnTo>
                  <a:lnTo>
                    <a:pt x="44327" y="51533"/>
                  </a:lnTo>
                  <a:lnTo>
                    <a:pt x="37399" y="56040"/>
                  </a:lnTo>
                  <a:lnTo>
                    <a:pt x="32218" y="56657"/>
                  </a:lnTo>
                  <a:lnTo>
                    <a:pt x="23541" y="57052"/>
                  </a:lnTo>
                  <a:lnTo>
                    <a:pt x="16918" y="57131"/>
                  </a:lnTo>
                  <a:lnTo>
                    <a:pt x="62" y="57150"/>
                  </a:lnTo>
                  <a:lnTo>
                    <a:pt x="0" y="60942"/>
                  </a:lnTo>
                  <a:lnTo>
                    <a:pt x="1579" y="62853"/>
                  </a:lnTo>
                  <a:lnTo>
                    <a:pt x="7567" y="67093"/>
                  </a:lnTo>
                  <a:lnTo>
                    <a:pt x="9799" y="69335"/>
                  </a:lnTo>
                  <a:lnTo>
                    <a:pt x="11286" y="71623"/>
                  </a:lnTo>
                  <a:lnTo>
                    <a:pt x="13674" y="77207"/>
                  </a:lnTo>
                  <a:lnTo>
                    <a:pt x="14001" y="80087"/>
                  </a:lnTo>
                  <a:lnTo>
                    <a:pt x="14087" y="81966"/>
                  </a:lnTo>
                  <a:lnTo>
                    <a:pt x="14940" y="84013"/>
                  </a:lnTo>
                  <a:lnTo>
                    <a:pt x="16301" y="86171"/>
                  </a:lnTo>
                  <a:lnTo>
                    <a:pt x="18003" y="88403"/>
                  </a:lnTo>
                  <a:lnTo>
                    <a:pt x="19931" y="89892"/>
                  </a:lnTo>
                  <a:lnTo>
                    <a:pt x="22010" y="90884"/>
                  </a:lnTo>
                  <a:lnTo>
                    <a:pt x="24189" y="91545"/>
                  </a:lnTo>
                  <a:lnTo>
                    <a:pt x="28728" y="94397"/>
                  </a:lnTo>
                  <a:lnTo>
                    <a:pt x="31050" y="96269"/>
                  </a:lnTo>
                  <a:lnTo>
                    <a:pt x="32598" y="98310"/>
                  </a:lnTo>
                  <a:lnTo>
                    <a:pt x="33630" y="100465"/>
                  </a:lnTo>
                  <a:lnTo>
                    <a:pt x="34317" y="102695"/>
                  </a:lnTo>
                  <a:lnTo>
                    <a:pt x="35570" y="104976"/>
                  </a:lnTo>
                  <a:lnTo>
                    <a:pt x="37199" y="107290"/>
                  </a:lnTo>
                  <a:lnTo>
                    <a:pt x="39078" y="109627"/>
                  </a:lnTo>
                  <a:lnTo>
                    <a:pt x="41125" y="111184"/>
                  </a:lnTo>
                  <a:lnTo>
                    <a:pt x="43283" y="112223"/>
                  </a:lnTo>
                  <a:lnTo>
                    <a:pt x="45515" y="112915"/>
                  </a:lnTo>
                  <a:lnTo>
                    <a:pt x="50113" y="115801"/>
                  </a:lnTo>
                  <a:lnTo>
                    <a:pt x="54801" y="119729"/>
                  </a:lnTo>
                  <a:lnTo>
                    <a:pt x="57164" y="121888"/>
                  </a:lnTo>
                  <a:lnTo>
                    <a:pt x="59532" y="124121"/>
                  </a:lnTo>
                  <a:lnTo>
                    <a:pt x="62698" y="125610"/>
                  </a:lnTo>
                  <a:lnTo>
                    <a:pt x="66396" y="126602"/>
                  </a:lnTo>
                  <a:lnTo>
                    <a:pt x="70449" y="127264"/>
                  </a:lnTo>
                  <a:lnTo>
                    <a:pt x="77069" y="130116"/>
                  </a:lnTo>
                  <a:lnTo>
                    <a:pt x="82657" y="133235"/>
                  </a:lnTo>
                  <a:lnTo>
                    <a:pt x="87787" y="134622"/>
                  </a:lnTo>
                  <a:lnTo>
                    <a:pt x="91060" y="134991"/>
                  </a:lnTo>
                  <a:lnTo>
                    <a:pt x="94830" y="135238"/>
                  </a:lnTo>
                  <a:lnTo>
                    <a:pt x="98930" y="135402"/>
                  </a:lnTo>
                  <a:lnTo>
                    <a:pt x="107719" y="135585"/>
                  </a:lnTo>
                  <a:lnTo>
                    <a:pt x="136710" y="135722"/>
                  </a:lnTo>
                  <a:lnTo>
                    <a:pt x="140344" y="134932"/>
                  </a:lnTo>
                  <a:lnTo>
                    <a:pt x="144354" y="133611"/>
                  </a:lnTo>
                  <a:lnTo>
                    <a:pt x="148615" y="131936"/>
                  </a:lnTo>
                  <a:lnTo>
                    <a:pt x="153837" y="130820"/>
                  </a:lnTo>
                  <a:lnTo>
                    <a:pt x="159699" y="130075"/>
                  </a:lnTo>
                  <a:lnTo>
                    <a:pt x="165989" y="129580"/>
                  </a:lnTo>
                  <a:lnTo>
                    <a:pt x="170976" y="128455"/>
                  </a:lnTo>
                  <a:lnTo>
                    <a:pt x="175094" y="126912"/>
                  </a:lnTo>
                  <a:lnTo>
                    <a:pt x="191199" y="118731"/>
                  </a:lnTo>
                  <a:lnTo>
                    <a:pt x="194132" y="116460"/>
                  </a:lnTo>
                  <a:lnTo>
                    <a:pt x="196088" y="114152"/>
                  </a:lnTo>
                  <a:lnTo>
                    <a:pt x="197392" y="111820"/>
                  </a:lnTo>
                  <a:lnTo>
                    <a:pt x="199055" y="109472"/>
                  </a:lnTo>
                  <a:lnTo>
                    <a:pt x="200957" y="107112"/>
                  </a:lnTo>
                  <a:lnTo>
                    <a:pt x="203019" y="104746"/>
                  </a:lnTo>
                  <a:lnTo>
                    <a:pt x="205187" y="103168"/>
                  </a:lnTo>
                  <a:lnTo>
                    <a:pt x="209714" y="101415"/>
                  </a:lnTo>
                  <a:lnTo>
                    <a:pt x="211238" y="100153"/>
                  </a:lnTo>
                  <a:lnTo>
                    <a:pt x="212254" y="98519"/>
                  </a:lnTo>
                  <a:lnTo>
                    <a:pt x="213383" y="94586"/>
                  </a:lnTo>
                  <a:lnTo>
                    <a:pt x="213685" y="92426"/>
                  </a:lnTo>
                  <a:lnTo>
                    <a:pt x="214252" y="86117"/>
                  </a:lnTo>
                  <a:lnTo>
                    <a:pt x="214287" y="785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14"/>
            <p:cNvSpPr/>
            <p:nvPr/>
          </p:nvSpPr>
          <p:spPr>
            <a:xfrm>
              <a:off x="4836613" y="3121818"/>
              <a:ext cx="13994" cy="285751"/>
            </a:xfrm>
            <a:custGeom>
              <a:avLst/>
              <a:gdLst/>
              <a:ahLst/>
              <a:cxnLst/>
              <a:rect l="0" t="0" r="0" b="0"/>
              <a:pathLst>
                <a:path w="13994" h="285751">
                  <a:moveTo>
                    <a:pt x="6849" y="0"/>
                  </a:moveTo>
                  <a:lnTo>
                    <a:pt x="6849" y="189097"/>
                  </a:lnTo>
                  <a:lnTo>
                    <a:pt x="6056" y="195121"/>
                  </a:lnTo>
                  <a:lnTo>
                    <a:pt x="4733" y="201518"/>
                  </a:lnTo>
                  <a:lnTo>
                    <a:pt x="3057" y="208165"/>
                  </a:lnTo>
                  <a:lnTo>
                    <a:pt x="1940" y="214183"/>
                  </a:lnTo>
                  <a:lnTo>
                    <a:pt x="1195" y="219783"/>
                  </a:lnTo>
                  <a:lnTo>
                    <a:pt x="699" y="225103"/>
                  </a:lnTo>
                  <a:lnTo>
                    <a:pt x="368" y="230237"/>
                  </a:lnTo>
                  <a:lnTo>
                    <a:pt x="147" y="235248"/>
                  </a:lnTo>
                  <a:lnTo>
                    <a:pt x="0" y="240176"/>
                  </a:lnTo>
                  <a:lnTo>
                    <a:pt x="696" y="244255"/>
                  </a:lnTo>
                  <a:lnTo>
                    <a:pt x="1953" y="247768"/>
                  </a:lnTo>
                  <a:lnTo>
                    <a:pt x="3585" y="250904"/>
                  </a:lnTo>
                  <a:lnTo>
                    <a:pt x="4673" y="253788"/>
                  </a:lnTo>
                  <a:lnTo>
                    <a:pt x="5399" y="256504"/>
                  </a:lnTo>
                  <a:lnTo>
                    <a:pt x="5882" y="259109"/>
                  </a:lnTo>
                  <a:lnTo>
                    <a:pt x="6204" y="261640"/>
                  </a:lnTo>
                  <a:lnTo>
                    <a:pt x="6563" y="266568"/>
                  </a:lnTo>
                  <a:lnTo>
                    <a:pt x="6793" y="275405"/>
                  </a:lnTo>
                  <a:lnTo>
                    <a:pt x="6842" y="281977"/>
                  </a:lnTo>
                  <a:lnTo>
                    <a:pt x="7638" y="283235"/>
                  </a:lnTo>
                  <a:lnTo>
                    <a:pt x="8962" y="284074"/>
                  </a:lnTo>
                  <a:lnTo>
                    <a:pt x="13993" y="2857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15"/>
            <p:cNvSpPr/>
            <p:nvPr/>
          </p:nvSpPr>
          <p:spPr>
            <a:xfrm>
              <a:off x="4829299" y="3143250"/>
              <a:ext cx="271339" cy="235715"/>
            </a:xfrm>
            <a:custGeom>
              <a:avLst/>
              <a:gdLst/>
              <a:ahLst/>
              <a:cxnLst/>
              <a:rect l="0" t="0" r="0" b="0"/>
              <a:pathLst>
                <a:path w="271339" h="235715">
                  <a:moveTo>
                    <a:pt x="185613" y="0"/>
                  </a:moveTo>
                  <a:lnTo>
                    <a:pt x="175670" y="9943"/>
                  </a:lnTo>
                  <a:lnTo>
                    <a:pt x="171140" y="16590"/>
                  </a:lnTo>
                  <a:lnTo>
                    <a:pt x="168821" y="20584"/>
                  </a:lnTo>
                  <a:lnTo>
                    <a:pt x="165687" y="24835"/>
                  </a:lnTo>
                  <a:lnTo>
                    <a:pt x="162010" y="29257"/>
                  </a:lnTo>
                  <a:lnTo>
                    <a:pt x="157972" y="33792"/>
                  </a:lnTo>
                  <a:lnTo>
                    <a:pt x="149251" y="43064"/>
                  </a:lnTo>
                  <a:lnTo>
                    <a:pt x="144703" y="47759"/>
                  </a:lnTo>
                  <a:lnTo>
                    <a:pt x="139290" y="51683"/>
                  </a:lnTo>
                  <a:lnTo>
                    <a:pt x="133300" y="55093"/>
                  </a:lnTo>
                  <a:lnTo>
                    <a:pt x="110369" y="66268"/>
                  </a:lnTo>
                  <a:lnTo>
                    <a:pt x="105288" y="69579"/>
                  </a:lnTo>
                  <a:lnTo>
                    <a:pt x="100313" y="73373"/>
                  </a:lnTo>
                  <a:lnTo>
                    <a:pt x="95409" y="77490"/>
                  </a:lnTo>
                  <a:lnTo>
                    <a:pt x="90552" y="80235"/>
                  </a:lnTo>
                  <a:lnTo>
                    <a:pt x="85726" y="82065"/>
                  </a:lnTo>
                  <a:lnTo>
                    <a:pt x="80922" y="83285"/>
                  </a:lnTo>
                  <a:lnTo>
                    <a:pt x="76131" y="84892"/>
                  </a:lnTo>
                  <a:lnTo>
                    <a:pt x="71351" y="86757"/>
                  </a:lnTo>
                  <a:lnTo>
                    <a:pt x="66575" y="88794"/>
                  </a:lnTo>
                  <a:lnTo>
                    <a:pt x="61805" y="90152"/>
                  </a:lnTo>
                  <a:lnTo>
                    <a:pt x="57037" y="91057"/>
                  </a:lnTo>
                  <a:lnTo>
                    <a:pt x="52271" y="91661"/>
                  </a:lnTo>
                  <a:lnTo>
                    <a:pt x="47506" y="92857"/>
                  </a:lnTo>
                  <a:lnTo>
                    <a:pt x="42741" y="94448"/>
                  </a:lnTo>
                  <a:lnTo>
                    <a:pt x="37978" y="96303"/>
                  </a:lnTo>
                  <a:lnTo>
                    <a:pt x="30569" y="98364"/>
                  </a:lnTo>
                  <a:lnTo>
                    <a:pt x="24629" y="99279"/>
                  </a:lnTo>
                  <a:lnTo>
                    <a:pt x="19344" y="99686"/>
                  </a:lnTo>
                  <a:lnTo>
                    <a:pt x="16823" y="100589"/>
                  </a:lnTo>
                  <a:lnTo>
                    <a:pt x="9483" y="104857"/>
                  </a:lnTo>
                  <a:lnTo>
                    <a:pt x="1298" y="106853"/>
                  </a:lnTo>
                  <a:lnTo>
                    <a:pt x="298" y="107066"/>
                  </a:lnTo>
                  <a:lnTo>
                    <a:pt x="0" y="110921"/>
                  </a:lnTo>
                  <a:lnTo>
                    <a:pt x="753" y="112048"/>
                  </a:lnTo>
                  <a:lnTo>
                    <a:pt x="2048" y="112798"/>
                  </a:lnTo>
                  <a:lnTo>
                    <a:pt x="3705" y="113299"/>
                  </a:lnTo>
                  <a:lnTo>
                    <a:pt x="7663" y="115971"/>
                  </a:lnTo>
                  <a:lnTo>
                    <a:pt x="9830" y="117795"/>
                  </a:lnTo>
                  <a:lnTo>
                    <a:pt x="11275" y="119805"/>
                  </a:lnTo>
                  <a:lnTo>
                    <a:pt x="12879" y="124155"/>
                  </a:lnTo>
                  <a:lnTo>
                    <a:pt x="14895" y="126426"/>
                  </a:lnTo>
                  <a:lnTo>
                    <a:pt x="21368" y="131066"/>
                  </a:lnTo>
                  <a:lnTo>
                    <a:pt x="27419" y="135775"/>
                  </a:lnTo>
                  <a:lnTo>
                    <a:pt x="33549" y="141306"/>
                  </a:lnTo>
                  <a:lnTo>
                    <a:pt x="41564" y="149057"/>
                  </a:lnTo>
                  <a:lnTo>
                    <a:pt x="45925" y="152552"/>
                  </a:lnTo>
                  <a:lnTo>
                    <a:pt x="50419" y="155676"/>
                  </a:lnTo>
                  <a:lnTo>
                    <a:pt x="55002" y="158553"/>
                  </a:lnTo>
                  <a:lnTo>
                    <a:pt x="59645" y="161264"/>
                  </a:lnTo>
                  <a:lnTo>
                    <a:pt x="64329" y="163865"/>
                  </a:lnTo>
                  <a:lnTo>
                    <a:pt x="73765" y="168873"/>
                  </a:lnTo>
                  <a:lnTo>
                    <a:pt x="97516" y="180949"/>
                  </a:lnTo>
                  <a:lnTo>
                    <a:pt x="103069" y="183338"/>
                  </a:lnTo>
                  <a:lnTo>
                    <a:pt x="109153" y="185726"/>
                  </a:lnTo>
                  <a:lnTo>
                    <a:pt x="115589" y="188110"/>
                  </a:lnTo>
                  <a:lnTo>
                    <a:pt x="121468" y="191288"/>
                  </a:lnTo>
                  <a:lnTo>
                    <a:pt x="126975" y="194994"/>
                  </a:lnTo>
                  <a:lnTo>
                    <a:pt x="132234" y="199052"/>
                  </a:lnTo>
                  <a:lnTo>
                    <a:pt x="137327" y="202551"/>
                  </a:lnTo>
                  <a:lnTo>
                    <a:pt x="142309" y="205678"/>
                  </a:lnTo>
                  <a:lnTo>
                    <a:pt x="147219" y="208556"/>
                  </a:lnTo>
                  <a:lnTo>
                    <a:pt x="152080" y="211268"/>
                  </a:lnTo>
                  <a:lnTo>
                    <a:pt x="161714" y="216399"/>
                  </a:lnTo>
                  <a:lnTo>
                    <a:pt x="176062" y="223750"/>
                  </a:lnTo>
                  <a:lnTo>
                    <a:pt x="180834" y="225366"/>
                  </a:lnTo>
                  <a:lnTo>
                    <a:pt x="185602" y="226444"/>
                  </a:lnTo>
                  <a:lnTo>
                    <a:pt x="190368" y="227162"/>
                  </a:lnTo>
                  <a:lnTo>
                    <a:pt x="197781" y="230077"/>
                  </a:lnTo>
                  <a:lnTo>
                    <a:pt x="200869" y="231966"/>
                  </a:lnTo>
                  <a:lnTo>
                    <a:pt x="208533" y="234065"/>
                  </a:lnTo>
                  <a:lnTo>
                    <a:pt x="212799" y="234624"/>
                  </a:lnTo>
                  <a:lnTo>
                    <a:pt x="217231" y="234997"/>
                  </a:lnTo>
                  <a:lnTo>
                    <a:pt x="221773" y="235246"/>
                  </a:lnTo>
                  <a:lnTo>
                    <a:pt x="233633" y="235596"/>
                  </a:lnTo>
                  <a:lnTo>
                    <a:pt x="244752" y="235714"/>
                  </a:lnTo>
                  <a:lnTo>
                    <a:pt x="251849" y="233614"/>
                  </a:lnTo>
                  <a:lnTo>
                    <a:pt x="259502" y="230034"/>
                  </a:lnTo>
                  <a:lnTo>
                    <a:pt x="267479" y="224350"/>
                  </a:lnTo>
                  <a:lnTo>
                    <a:pt x="271338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16"/>
            <p:cNvSpPr/>
            <p:nvPr/>
          </p:nvSpPr>
          <p:spPr>
            <a:xfrm>
              <a:off x="5114925" y="3221831"/>
              <a:ext cx="157163" cy="28576"/>
            </a:xfrm>
            <a:custGeom>
              <a:avLst/>
              <a:gdLst/>
              <a:ahLst/>
              <a:cxnLst/>
              <a:rect l="0" t="0" r="0" b="0"/>
              <a:pathLst>
                <a:path w="157163" h="28576">
                  <a:moveTo>
                    <a:pt x="0" y="28575"/>
                  </a:moveTo>
                  <a:lnTo>
                    <a:pt x="3792" y="28575"/>
                  </a:lnTo>
                  <a:lnTo>
                    <a:pt x="6497" y="27781"/>
                  </a:lnTo>
                  <a:lnTo>
                    <a:pt x="9887" y="26458"/>
                  </a:lnTo>
                  <a:lnTo>
                    <a:pt x="13735" y="24783"/>
                  </a:lnTo>
                  <a:lnTo>
                    <a:pt x="17094" y="23665"/>
                  </a:lnTo>
                  <a:lnTo>
                    <a:pt x="20127" y="22921"/>
                  </a:lnTo>
                  <a:lnTo>
                    <a:pt x="22943" y="22424"/>
                  </a:lnTo>
                  <a:lnTo>
                    <a:pt x="26408" y="22093"/>
                  </a:lnTo>
                  <a:lnTo>
                    <a:pt x="30305" y="21872"/>
                  </a:lnTo>
                  <a:lnTo>
                    <a:pt x="34491" y="21725"/>
                  </a:lnTo>
                  <a:lnTo>
                    <a:pt x="39663" y="20833"/>
                  </a:lnTo>
                  <a:lnTo>
                    <a:pt x="45492" y="19445"/>
                  </a:lnTo>
                  <a:lnTo>
                    <a:pt x="51758" y="17726"/>
                  </a:lnTo>
                  <a:lnTo>
                    <a:pt x="57524" y="16580"/>
                  </a:lnTo>
                  <a:lnTo>
                    <a:pt x="62956" y="15815"/>
                  </a:lnTo>
                  <a:lnTo>
                    <a:pt x="68165" y="15306"/>
                  </a:lnTo>
                  <a:lnTo>
                    <a:pt x="73224" y="14173"/>
                  </a:lnTo>
                  <a:lnTo>
                    <a:pt x="78185" y="12623"/>
                  </a:lnTo>
                  <a:lnTo>
                    <a:pt x="83079" y="10797"/>
                  </a:lnTo>
                  <a:lnTo>
                    <a:pt x="88724" y="9579"/>
                  </a:lnTo>
                  <a:lnTo>
                    <a:pt x="94868" y="8767"/>
                  </a:lnTo>
                  <a:lnTo>
                    <a:pt x="101345" y="8226"/>
                  </a:lnTo>
                  <a:lnTo>
                    <a:pt x="107251" y="7865"/>
                  </a:lnTo>
                  <a:lnTo>
                    <a:pt x="118046" y="7464"/>
                  </a:lnTo>
                  <a:lnTo>
                    <a:pt x="123147" y="6564"/>
                  </a:lnTo>
                  <a:lnTo>
                    <a:pt x="128135" y="5170"/>
                  </a:lnTo>
                  <a:lnTo>
                    <a:pt x="133049" y="3446"/>
                  </a:lnTo>
                  <a:lnTo>
                    <a:pt x="137118" y="2297"/>
                  </a:lnTo>
                  <a:lnTo>
                    <a:pt x="140624" y="1532"/>
                  </a:lnTo>
                  <a:lnTo>
                    <a:pt x="143755" y="1021"/>
                  </a:lnTo>
                  <a:lnTo>
                    <a:pt x="146637" y="681"/>
                  </a:lnTo>
                  <a:lnTo>
                    <a:pt x="149352" y="454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17"/>
            <p:cNvSpPr/>
            <p:nvPr/>
          </p:nvSpPr>
          <p:spPr>
            <a:xfrm>
              <a:off x="5143500" y="3286125"/>
              <a:ext cx="171451" cy="35720"/>
            </a:xfrm>
            <a:custGeom>
              <a:avLst/>
              <a:gdLst/>
              <a:ahLst/>
              <a:cxnLst/>
              <a:rect l="0" t="0" r="0" b="0"/>
              <a:pathLst>
                <a:path w="171451" h="35720">
                  <a:moveTo>
                    <a:pt x="0" y="35719"/>
                  </a:moveTo>
                  <a:lnTo>
                    <a:pt x="0" y="28662"/>
                  </a:lnTo>
                  <a:lnTo>
                    <a:pt x="34131" y="21016"/>
                  </a:lnTo>
                  <a:lnTo>
                    <a:pt x="45773" y="17979"/>
                  </a:lnTo>
                  <a:lnTo>
                    <a:pt x="55121" y="15161"/>
                  </a:lnTo>
                  <a:lnTo>
                    <a:pt x="62941" y="12489"/>
                  </a:lnTo>
                  <a:lnTo>
                    <a:pt x="70536" y="10707"/>
                  </a:lnTo>
                  <a:lnTo>
                    <a:pt x="77980" y="9519"/>
                  </a:lnTo>
                  <a:lnTo>
                    <a:pt x="85324" y="8727"/>
                  </a:lnTo>
                  <a:lnTo>
                    <a:pt x="91807" y="7406"/>
                  </a:lnTo>
                  <a:lnTo>
                    <a:pt x="97717" y="5731"/>
                  </a:lnTo>
                  <a:lnTo>
                    <a:pt x="103245" y="3820"/>
                  </a:lnTo>
                  <a:lnTo>
                    <a:pt x="108517" y="2547"/>
                  </a:lnTo>
                  <a:lnTo>
                    <a:pt x="113620" y="1698"/>
                  </a:lnTo>
                  <a:lnTo>
                    <a:pt x="118609" y="1132"/>
                  </a:lnTo>
                  <a:lnTo>
                    <a:pt x="123523" y="754"/>
                  </a:lnTo>
                  <a:lnTo>
                    <a:pt x="128386" y="503"/>
                  </a:lnTo>
                  <a:lnTo>
                    <a:pt x="138022" y="223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18"/>
            <p:cNvSpPr/>
            <p:nvPr/>
          </p:nvSpPr>
          <p:spPr>
            <a:xfrm>
              <a:off x="5365043" y="3114683"/>
              <a:ext cx="292808" cy="264311"/>
            </a:xfrm>
            <a:custGeom>
              <a:avLst/>
              <a:gdLst/>
              <a:ahLst/>
              <a:cxnLst/>
              <a:rect l="0" t="0" r="0" b="0"/>
              <a:pathLst>
                <a:path w="292808" h="264311">
                  <a:moveTo>
                    <a:pt x="7057" y="42854"/>
                  </a:moveTo>
                  <a:lnTo>
                    <a:pt x="905" y="36703"/>
                  </a:lnTo>
                  <a:lnTo>
                    <a:pt x="354" y="34035"/>
                  </a:lnTo>
                  <a:lnTo>
                    <a:pt x="0" y="25854"/>
                  </a:lnTo>
                  <a:lnTo>
                    <a:pt x="765" y="23583"/>
                  </a:lnTo>
                  <a:lnTo>
                    <a:pt x="3731" y="18943"/>
                  </a:lnTo>
                  <a:lnTo>
                    <a:pt x="9864" y="11869"/>
                  </a:lnTo>
                  <a:lnTo>
                    <a:pt x="12103" y="10291"/>
                  </a:lnTo>
                  <a:lnTo>
                    <a:pt x="27555" y="3758"/>
                  </a:lnTo>
                  <a:lnTo>
                    <a:pt x="34159" y="1666"/>
                  </a:lnTo>
                  <a:lnTo>
                    <a:pt x="41327" y="735"/>
                  </a:lnTo>
                  <a:lnTo>
                    <a:pt x="46572" y="488"/>
                  </a:lnTo>
                  <a:lnTo>
                    <a:pt x="57956" y="212"/>
                  </a:lnTo>
                  <a:lnTo>
                    <a:pt x="101279" y="0"/>
                  </a:lnTo>
                  <a:lnTo>
                    <a:pt x="107178" y="791"/>
                  </a:lnTo>
                  <a:lnTo>
                    <a:pt x="112698" y="2112"/>
                  </a:lnTo>
                  <a:lnTo>
                    <a:pt x="117965" y="3787"/>
                  </a:lnTo>
                  <a:lnTo>
                    <a:pt x="123065" y="5697"/>
                  </a:lnTo>
                  <a:lnTo>
                    <a:pt x="128051" y="7764"/>
                  </a:lnTo>
                  <a:lnTo>
                    <a:pt x="132964" y="9935"/>
                  </a:lnTo>
                  <a:lnTo>
                    <a:pt x="142655" y="14465"/>
                  </a:lnTo>
                  <a:lnTo>
                    <a:pt x="176118" y="30959"/>
                  </a:lnTo>
                  <a:lnTo>
                    <a:pt x="180089" y="34130"/>
                  </a:lnTo>
                  <a:lnTo>
                    <a:pt x="186618" y="41887"/>
                  </a:lnTo>
                  <a:lnTo>
                    <a:pt x="192166" y="48510"/>
                  </a:lnTo>
                  <a:lnTo>
                    <a:pt x="197277" y="54893"/>
                  </a:lnTo>
                  <a:lnTo>
                    <a:pt x="202195" y="63021"/>
                  </a:lnTo>
                  <a:lnTo>
                    <a:pt x="204910" y="69809"/>
                  </a:lnTo>
                  <a:lnTo>
                    <a:pt x="206116" y="76265"/>
                  </a:lnTo>
                  <a:lnTo>
                    <a:pt x="206653" y="84426"/>
                  </a:lnTo>
                  <a:lnTo>
                    <a:pt x="206891" y="93345"/>
                  </a:lnTo>
                  <a:lnTo>
                    <a:pt x="207044" y="112006"/>
                  </a:lnTo>
                  <a:lnTo>
                    <a:pt x="201500" y="123087"/>
                  </a:lnTo>
                  <a:lnTo>
                    <a:pt x="192248" y="138411"/>
                  </a:lnTo>
                  <a:lnTo>
                    <a:pt x="180524" y="156565"/>
                  </a:lnTo>
                  <a:lnTo>
                    <a:pt x="171121" y="169461"/>
                  </a:lnTo>
                  <a:lnTo>
                    <a:pt x="163264" y="178853"/>
                  </a:lnTo>
                  <a:lnTo>
                    <a:pt x="156438" y="185907"/>
                  </a:lnTo>
                  <a:lnTo>
                    <a:pt x="150301" y="191404"/>
                  </a:lnTo>
                  <a:lnTo>
                    <a:pt x="144621" y="195862"/>
                  </a:lnTo>
                  <a:lnTo>
                    <a:pt x="139248" y="199629"/>
                  </a:lnTo>
                  <a:lnTo>
                    <a:pt x="134078" y="202933"/>
                  </a:lnTo>
                  <a:lnTo>
                    <a:pt x="129044" y="205929"/>
                  </a:lnTo>
                  <a:lnTo>
                    <a:pt x="124100" y="208721"/>
                  </a:lnTo>
                  <a:lnTo>
                    <a:pt x="114374" y="213939"/>
                  </a:lnTo>
                  <a:lnTo>
                    <a:pt x="109558" y="216442"/>
                  </a:lnTo>
                  <a:lnTo>
                    <a:pt x="104759" y="218111"/>
                  </a:lnTo>
                  <a:lnTo>
                    <a:pt x="99973" y="219223"/>
                  </a:lnTo>
                  <a:lnTo>
                    <a:pt x="91215" y="220459"/>
                  </a:lnTo>
                  <a:lnTo>
                    <a:pt x="84677" y="221008"/>
                  </a:lnTo>
                  <a:lnTo>
                    <a:pt x="76534" y="221318"/>
                  </a:lnTo>
                  <a:lnTo>
                    <a:pt x="64262" y="221431"/>
                  </a:lnTo>
                  <a:lnTo>
                    <a:pt x="61862" y="221437"/>
                  </a:lnTo>
                  <a:lnTo>
                    <a:pt x="59469" y="220646"/>
                  </a:lnTo>
                  <a:lnTo>
                    <a:pt x="54693" y="217652"/>
                  </a:lnTo>
                  <a:lnTo>
                    <a:pt x="45953" y="210056"/>
                  </a:lnTo>
                  <a:lnTo>
                    <a:pt x="44188" y="208447"/>
                  </a:lnTo>
                  <a:lnTo>
                    <a:pt x="43717" y="207225"/>
                  </a:lnTo>
                  <a:lnTo>
                    <a:pt x="42900" y="201123"/>
                  </a:lnTo>
                  <a:lnTo>
                    <a:pt x="44947" y="198391"/>
                  </a:lnTo>
                  <a:lnTo>
                    <a:pt x="51600" y="191241"/>
                  </a:lnTo>
                  <a:lnTo>
                    <a:pt x="53420" y="189404"/>
                  </a:lnTo>
                  <a:lnTo>
                    <a:pt x="56222" y="188178"/>
                  </a:lnTo>
                  <a:lnTo>
                    <a:pt x="63568" y="186818"/>
                  </a:lnTo>
                  <a:lnTo>
                    <a:pt x="72125" y="186213"/>
                  </a:lnTo>
                  <a:lnTo>
                    <a:pt x="76629" y="186051"/>
                  </a:lnTo>
                  <a:lnTo>
                    <a:pt x="81219" y="185150"/>
                  </a:lnTo>
                  <a:lnTo>
                    <a:pt x="85868" y="183756"/>
                  </a:lnTo>
                  <a:lnTo>
                    <a:pt x="90554" y="182032"/>
                  </a:lnTo>
                  <a:lnTo>
                    <a:pt x="96058" y="180884"/>
                  </a:lnTo>
                  <a:lnTo>
                    <a:pt x="102110" y="180117"/>
                  </a:lnTo>
                  <a:lnTo>
                    <a:pt x="108526" y="179607"/>
                  </a:lnTo>
                  <a:lnTo>
                    <a:pt x="115184" y="180060"/>
                  </a:lnTo>
                  <a:lnTo>
                    <a:pt x="122004" y="181156"/>
                  </a:lnTo>
                  <a:lnTo>
                    <a:pt x="128932" y="182680"/>
                  </a:lnTo>
                  <a:lnTo>
                    <a:pt x="135932" y="183697"/>
                  </a:lnTo>
                  <a:lnTo>
                    <a:pt x="142980" y="184374"/>
                  </a:lnTo>
                  <a:lnTo>
                    <a:pt x="150059" y="184826"/>
                  </a:lnTo>
                  <a:lnTo>
                    <a:pt x="157161" y="185921"/>
                  </a:lnTo>
                  <a:lnTo>
                    <a:pt x="164276" y="187444"/>
                  </a:lnTo>
                  <a:lnTo>
                    <a:pt x="171401" y="189254"/>
                  </a:lnTo>
                  <a:lnTo>
                    <a:pt x="177738" y="191254"/>
                  </a:lnTo>
                  <a:lnTo>
                    <a:pt x="183550" y="193381"/>
                  </a:lnTo>
                  <a:lnTo>
                    <a:pt x="189013" y="195593"/>
                  </a:lnTo>
                  <a:lnTo>
                    <a:pt x="195036" y="197861"/>
                  </a:lnTo>
                  <a:lnTo>
                    <a:pt x="208078" y="202498"/>
                  </a:lnTo>
                  <a:lnTo>
                    <a:pt x="214096" y="204846"/>
                  </a:lnTo>
                  <a:lnTo>
                    <a:pt x="219695" y="207205"/>
                  </a:lnTo>
                  <a:lnTo>
                    <a:pt x="225015" y="209571"/>
                  </a:lnTo>
                  <a:lnTo>
                    <a:pt x="235161" y="214317"/>
                  </a:lnTo>
                  <a:lnTo>
                    <a:pt x="240088" y="216694"/>
                  </a:lnTo>
                  <a:lnTo>
                    <a:pt x="244167" y="219866"/>
                  </a:lnTo>
                  <a:lnTo>
                    <a:pt x="250816" y="227624"/>
                  </a:lnTo>
                  <a:lnTo>
                    <a:pt x="258534" y="234247"/>
                  </a:lnTo>
                  <a:lnTo>
                    <a:pt x="266462" y="239836"/>
                  </a:lnTo>
                  <a:lnTo>
                    <a:pt x="275388" y="247445"/>
                  </a:lnTo>
                  <a:lnTo>
                    <a:pt x="283059" y="254727"/>
                  </a:lnTo>
                  <a:lnTo>
                    <a:pt x="292807" y="2643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19"/>
            <p:cNvSpPr/>
            <p:nvPr/>
          </p:nvSpPr>
          <p:spPr>
            <a:xfrm>
              <a:off x="6915150" y="2121693"/>
              <a:ext cx="64294" cy="407195"/>
            </a:xfrm>
            <a:custGeom>
              <a:avLst/>
              <a:gdLst/>
              <a:ahLst/>
              <a:cxnLst/>
              <a:rect l="0" t="0" r="0" b="0"/>
              <a:pathLst>
                <a:path w="64294" h="407195">
                  <a:moveTo>
                    <a:pt x="0" y="0"/>
                  </a:moveTo>
                  <a:lnTo>
                    <a:pt x="0" y="6151"/>
                  </a:lnTo>
                  <a:lnTo>
                    <a:pt x="793" y="7276"/>
                  </a:lnTo>
                  <a:lnTo>
                    <a:pt x="2116" y="8819"/>
                  </a:lnTo>
                  <a:lnTo>
                    <a:pt x="3792" y="10642"/>
                  </a:lnTo>
                  <a:lnTo>
                    <a:pt x="4909" y="12651"/>
                  </a:lnTo>
                  <a:lnTo>
                    <a:pt x="6151" y="17000"/>
                  </a:lnTo>
                  <a:lnTo>
                    <a:pt x="6849" y="23911"/>
                  </a:lnTo>
                  <a:lnTo>
                    <a:pt x="7742" y="26259"/>
                  </a:lnTo>
                  <a:lnTo>
                    <a:pt x="9130" y="28619"/>
                  </a:lnTo>
                  <a:lnTo>
                    <a:pt x="10848" y="30986"/>
                  </a:lnTo>
                  <a:lnTo>
                    <a:pt x="12759" y="35732"/>
                  </a:lnTo>
                  <a:lnTo>
                    <a:pt x="13608" y="41281"/>
                  </a:lnTo>
                  <a:lnTo>
                    <a:pt x="14086" y="52537"/>
                  </a:lnTo>
                  <a:lnTo>
                    <a:pt x="14227" y="62045"/>
                  </a:lnTo>
                  <a:lnTo>
                    <a:pt x="14279" y="83675"/>
                  </a:lnTo>
                  <a:lnTo>
                    <a:pt x="15076" y="89121"/>
                  </a:lnTo>
                  <a:lnTo>
                    <a:pt x="16400" y="95133"/>
                  </a:lnTo>
                  <a:lnTo>
                    <a:pt x="18077" y="101522"/>
                  </a:lnTo>
                  <a:lnTo>
                    <a:pt x="19940" y="112854"/>
                  </a:lnTo>
                  <a:lnTo>
                    <a:pt x="21563" y="123976"/>
                  </a:lnTo>
                  <a:lnTo>
                    <a:pt x="23107" y="130276"/>
                  </a:lnTo>
                  <a:lnTo>
                    <a:pt x="24929" y="136857"/>
                  </a:lnTo>
                  <a:lnTo>
                    <a:pt x="29071" y="150519"/>
                  </a:lnTo>
                  <a:lnTo>
                    <a:pt x="31287" y="157496"/>
                  </a:lnTo>
                  <a:lnTo>
                    <a:pt x="32763" y="164529"/>
                  </a:lnTo>
                  <a:lnTo>
                    <a:pt x="33749" y="171598"/>
                  </a:lnTo>
                  <a:lnTo>
                    <a:pt x="34406" y="178693"/>
                  </a:lnTo>
                  <a:lnTo>
                    <a:pt x="34843" y="185804"/>
                  </a:lnTo>
                  <a:lnTo>
                    <a:pt x="35329" y="200055"/>
                  </a:lnTo>
                  <a:lnTo>
                    <a:pt x="36253" y="207189"/>
                  </a:lnTo>
                  <a:lnTo>
                    <a:pt x="37662" y="214326"/>
                  </a:lnTo>
                  <a:lnTo>
                    <a:pt x="39396" y="221465"/>
                  </a:lnTo>
                  <a:lnTo>
                    <a:pt x="40551" y="228606"/>
                  </a:lnTo>
                  <a:lnTo>
                    <a:pt x="41322" y="235748"/>
                  </a:lnTo>
                  <a:lnTo>
                    <a:pt x="41835" y="242890"/>
                  </a:lnTo>
                  <a:lnTo>
                    <a:pt x="42178" y="250033"/>
                  </a:lnTo>
                  <a:lnTo>
                    <a:pt x="42558" y="264320"/>
                  </a:lnTo>
                  <a:lnTo>
                    <a:pt x="42772" y="285751"/>
                  </a:lnTo>
                  <a:lnTo>
                    <a:pt x="43596" y="292100"/>
                  </a:lnTo>
                  <a:lnTo>
                    <a:pt x="44939" y="297921"/>
                  </a:lnTo>
                  <a:lnTo>
                    <a:pt x="46628" y="303389"/>
                  </a:lnTo>
                  <a:lnTo>
                    <a:pt x="48504" y="315815"/>
                  </a:lnTo>
                  <a:lnTo>
                    <a:pt x="49339" y="328481"/>
                  </a:lnTo>
                  <a:lnTo>
                    <a:pt x="49710" y="339402"/>
                  </a:lnTo>
                  <a:lnTo>
                    <a:pt x="50602" y="344537"/>
                  </a:lnTo>
                  <a:lnTo>
                    <a:pt x="51990" y="349548"/>
                  </a:lnTo>
                  <a:lnTo>
                    <a:pt x="53711" y="354476"/>
                  </a:lnTo>
                  <a:lnTo>
                    <a:pt x="55622" y="364185"/>
                  </a:lnTo>
                  <a:lnTo>
                    <a:pt x="56697" y="376459"/>
                  </a:lnTo>
                  <a:lnTo>
                    <a:pt x="57060" y="387717"/>
                  </a:lnTo>
                  <a:lnTo>
                    <a:pt x="57884" y="390241"/>
                  </a:lnTo>
                  <a:lnTo>
                    <a:pt x="59227" y="392717"/>
                  </a:lnTo>
                  <a:lnTo>
                    <a:pt x="63292" y="398602"/>
                  </a:lnTo>
                  <a:lnTo>
                    <a:pt x="63848" y="401523"/>
                  </a:lnTo>
                  <a:lnTo>
                    <a:pt x="64293" y="4071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20"/>
            <p:cNvSpPr/>
            <p:nvPr/>
          </p:nvSpPr>
          <p:spPr>
            <a:xfrm>
              <a:off x="7050892" y="2289027"/>
              <a:ext cx="206773" cy="196969"/>
            </a:xfrm>
            <a:custGeom>
              <a:avLst/>
              <a:gdLst/>
              <a:ahLst/>
              <a:cxnLst/>
              <a:rect l="0" t="0" r="0" b="0"/>
              <a:pathLst>
                <a:path w="206773" h="196969">
                  <a:moveTo>
                    <a:pt x="78570" y="4116"/>
                  </a:moveTo>
                  <a:lnTo>
                    <a:pt x="72419" y="4116"/>
                  </a:lnTo>
                  <a:lnTo>
                    <a:pt x="72089" y="3322"/>
                  </a:lnTo>
                  <a:lnTo>
                    <a:pt x="71722" y="324"/>
                  </a:lnTo>
                  <a:lnTo>
                    <a:pt x="70829" y="0"/>
                  </a:lnTo>
                  <a:lnTo>
                    <a:pt x="69441" y="579"/>
                  </a:lnTo>
                  <a:lnTo>
                    <a:pt x="64169" y="4444"/>
                  </a:lnTo>
                  <a:lnTo>
                    <a:pt x="58781" y="9681"/>
                  </a:lnTo>
                  <a:lnTo>
                    <a:pt x="40441" y="27960"/>
                  </a:lnTo>
                  <a:lnTo>
                    <a:pt x="37276" y="30331"/>
                  </a:lnTo>
                  <a:lnTo>
                    <a:pt x="33578" y="32705"/>
                  </a:lnTo>
                  <a:lnTo>
                    <a:pt x="29526" y="35082"/>
                  </a:lnTo>
                  <a:lnTo>
                    <a:pt x="26824" y="38254"/>
                  </a:lnTo>
                  <a:lnTo>
                    <a:pt x="25023" y="41956"/>
                  </a:lnTo>
                  <a:lnTo>
                    <a:pt x="23821" y="46011"/>
                  </a:lnTo>
                  <a:lnTo>
                    <a:pt x="22227" y="50303"/>
                  </a:lnTo>
                  <a:lnTo>
                    <a:pt x="20371" y="54751"/>
                  </a:lnTo>
                  <a:lnTo>
                    <a:pt x="18339" y="59304"/>
                  </a:lnTo>
                  <a:lnTo>
                    <a:pt x="16985" y="63927"/>
                  </a:lnTo>
                  <a:lnTo>
                    <a:pt x="16082" y="68596"/>
                  </a:lnTo>
                  <a:lnTo>
                    <a:pt x="15481" y="73297"/>
                  </a:lnTo>
                  <a:lnTo>
                    <a:pt x="14286" y="77224"/>
                  </a:lnTo>
                  <a:lnTo>
                    <a:pt x="12695" y="80636"/>
                  </a:lnTo>
                  <a:lnTo>
                    <a:pt x="10841" y="83704"/>
                  </a:lnTo>
                  <a:lnTo>
                    <a:pt x="8811" y="87338"/>
                  </a:lnTo>
                  <a:lnTo>
                    <a:pt x="4440" y="95608"/>
                  </a:lnTo>
                  <a:lnTo>
                    <a:pt x="2956" y="100036"/>
                  </a:lnTo>
                  <a:lnTo>
                    <a:pt x="1967" y="104575"/>
                  </a:lnTo>
                  <a:lnTo>
                    <a:pt x="1307" y="109189"/>
                  </a:lnTo>
                  <a:lnTo>
                    <a:pt x="869" y="113852"/>
                  </a:lnTo>
                  <a:lnTo>
                    <a:pt x="576" y="118549"/>
                  </a:lnTo>
                  <a:lnTo>
                    <a:pt x="249" y="127206"/>
                  </a:lnTo>
                  <a:lnTo>
                    <a:pt x="105" y="133700"/>
                  </a:lnTo>
                  <a:lnTo>
                    <a:pt x="0" y="155402"/>
                  </a:lnTo>
                  <a:lnTo>
                    <a:pt x="789" y="158155"/>
                  </a:lnTo>
                  <a:lnTo>
                    <a:pt x="3785" y="163330"/>
                  </a:lnTo>
                  <a:lnTo>
                    <a:pt x="7761" y="168276"/>
                  </a:lnTo>
                  <a:lnTo>
                    <a:pt x="12175" y="173120"/>
                  </a:lnTo>
                  <a:lnTo>
                    <a:pt x="16782" y="177919"/>
                  </a:lnTo>
                  <a:lnTo>
                    <a:pt x="18328" y="180310"/>
                  </a:lnTo>
                  <a:lnTo>
                    <a:pt x="20046" y="185083"/>
                  </a:lnTo>
                  <a:lnTo>
                    <a:pt x="22091" y="186673"/>
                  </a:lnTo>
                  <a:lnTo>
                    <a:pt x="25043" y="187733"/>
                  </a:lnTo>
                  <a:lnTo>
                    <a:pt x="28598" y="188440"/>
                  </a:lnTo>
                  <a:lnTo>
                    <a:pt x="32556" y="189705"/>
                  </a:lnTo>
                  <a:lnTo>
                    <a:pt x="36781" y="191342"/>
                  </a:lnTo>
                  <a:lnTo>
                    <a:pt x="41186" y="193227"/>
                  </a:lnTo>
                  <a:lnTo>
                    <a:pt x="44916" y="194484"/>
                  </a:lnTo>
                  <a:lnTo>
                    <a:pt x="51178" y="195881"/>
                  </a:lnTo>
                  <a:lnTo>
                    <a:pt x="54752" y="196253"/>
                  </a:lnTo>
                  <a:lnTo>
                    <a:pt x="58723" y="196501"/>
                  </a:lnTo>
                  <a:lnTo>
                    <a:pt x="67368" y="196777"/>
                  </a:lnTo>
                  <a:lnTo>
                    <a:pt x="90569" y="196968"/>
                  </a:lnTo>
                  <a:lnTo>
                    <a:pt x="95301" y="196184"/>
                  </a:lnTo>
                  <a:lnTo>
                    <a:pt x="100043" y="194868"/>
                  </a:lnTo>
                  <a:lnTo>
                    <a:pt x="104792" y="193197"/>
                  </a:lnTo>
                  <a:lnTo>
                    <a:pt x="109545" y="192082"/>
                  </a:lnTo>
                  <a:lnTo>
                    <a:pt x="114301" y="191340"/>
                  </a:lnTo>
                  <a:lnTo>
                    <a:pt x="119061" y="190844"/>
                  </a:lnTo>
                  <a:lnTo>
                    <a:pt x="124614" y="189720"/>
                  </a:lnTo>
                  <a:lnTo>
                    <a:pt x="130697" y="188177"/>
                  </a:lnTo>
                  <a:lnTo>
                    <a:pt x="137134" y="186355"/>
                  </a:lnTo>
                  <a:lnTo>
                    <a:pt x="142219" y="184346"/>
                  </a:lnTo>
                  <a:lnTo>
                    <a:pt x="146403" y="182213"/>
                  </a:lnTo>
                  <a:lnTo>
                    <a:pt x="149986" y="179998"/>
                  </a:lnTo>
                  <a:lnTo>
                    <a:pt x="153962" y="177727"/>
                  </a:lnTo>
                  <a:lnTo>
                    <a:pt x="162613" y="173087"/>
                  </a:lnTo>
                  <a:lnTo>
                    <a:pt x="166349" y="169945"/>
                  </a:lnTo>
                  <a:lnTo>
                    <a:pt x="169633" y="166262"/>
                  </a:lnTo>
                  <a:lnTo>
                    <a:pt x="172616" y="162220"/>
                  </a:lnTo>
                  <a:lnTo>
                    <a:pt x="176986" y="154762"/>
                  </a:lnTo>
                  <a:lnTo>
                    <a:pt x="182281" y="145028"/>
                  </a:lnTo>
                  <a:lnTo>
                    <a:pt x="188193" y="133776"/>
                  </a:lnTo>
                  <a:lnTo>
                    <a:pt x="192133" y="124688"/>
                  </a:lnTo>
                  <a:lnTo>
                    <a:pt x="194760" y="117041"/>
                  </a:lnTo>
                  <a:lnTo>
                    <a:pt x="196512" y="110356"/>
                  </a:lnTo>
                  <a:lnTo>
                    <a:pt x="198473" y="105105"/>
                  </a:lnTo>
                  <a:lnTo>
                    <a:pt x="200574" y="100811"/>
                  </a:lnTo>
                  <a:lnTo>
                    <a:pt x="202769" y="97154"/>
                  </a:lnTo>
                  <a:lnTo>
                    <a:pt x="204232" y="93129"/>
                  </a:lnTo>
                  <a:lnTo>
                    <a:pt x="205207" y="88858"/>
                  </a:lnTo>
                  <a:lnTo>
                    <a:pt x="205857" y="84423"/>
                  </a:lnTo>
                  <a:lnTo>
                    <a:pt x="206290" y="79879"/>
                  </a:lnTo>
                  <a:lnTo>
                    <a:pt x="206580" y="75262"/>
                  </a:lnTo>
                  <a:lnTo>
                    <a:pt x="206772" y="70597"/>
                  </a:lnTo>
                  <a:lnTo>
                    <a:pt x="206107" y="66693"/>
                  </a:lnTo>
                  <a:lnTo>
                    <a:pt x="204870" y="63297"/>
                  </a:lnTo>
                  <a:lnTo>
                    <a:pt x="203251" y="60238"/>
                  </a:lnTo>
                  <a:lnTo>
                    <a:pt x="202172" y="56612"/>
                  </a:lnTo>
                  <a:lnTo>
                    <a:pt x="201453" y="52607"/>
                  </a:lnTo>
                  <a:lnTo>
                    <a:pt x="200973" y="48350"/>
                  </a:lnTo>
                  <a:lnTo>
                    <a:pt x="199859" y="44718"/>
                  </a:lnTo>
                  <a:lnTo>
                    <a:pt x="196506" y="38566"/>
                  </a:lnTo>
                  <a:lnTo>
                    <a:pt x="192369" y="33185"/>
                  </a:lnTo>
                  <a:lnTo>
                    <a:pt x="190155" y="30640"/>
                  </a:lnTo>
                  <a:lnTo>
                    <a:pt x="187091" y="28942"/>
                  </a:lnTo>
                  <a:lnTo>
                    <a:pt x="183462" y="27811"/>
                  </a:lnTo>
                  <a:lnTo>
                    <a:pt x="179455" y="27056"/>
                  </a:lnTo>
                  <a:lnTo>
                    <a:pt x="175989" y="25760"/>
                  </a:lnTo>
                  <a:lnTo>
                    <a:pt x="170022" y="22202"/>
                  </a:lnTo>
                  <a:lnTo>
                    <a:pt x="166525" y="20936"/>
                  </a:lnTo>
                  <a:lnTo>
                    <a:pt x="162608" y="20092"/>
                  </a:lnTo>
                  <a:lnTo>
                    <a:pt x="158407" y="19529"/>
                  </a:lnTo>
                  <a:lnTo>
                    <a:pt x="154020" y="19154"/>
                  </a:lnTo>
                  <a:lnTo>
                    <a:pt x="149508" y="18904"/>
                  </a:lnTo>
                  <a:lnTo>
                    <a:pt x="144912" y="18737"/>
                  </a:lnTo>
                  <a:lnTo>
                    <a:pt x="140261" y="19420"/>
                  </a:lnTo>
                  <a:lnTo>
                    <a:pt x="135572" y="20669"/>
                  </a:lnTo>
                  <a:lnTo>
                    <a:pt x="130859" y="22295"/>
                  </a:lnTo>
                  <a:lnTo>
                    <a:pt x="126130" y="23379"/>
                  </a:lnTo>
                  <a:lnTo>
                    <a:pt x="121389" y="24102"/>
                  </a:lnTo>
                  <a:lnTo>
                    <a:pt x="116641" y="24584"/>
                  </a:lnTo>
                  <a:lnTo>
                    <a:pt x="111889" y="25699"/>
                  </a:lnTo>
                  <a:lnTo>
                    <a:pt x="107132" y="27236"/>
                  </a:lnTo>
                  <a:lnTo>
                    <a:pt x="102374" y="29054"/>
                  </a:lnTo>
                  <a:lnTo>
                    <a:pt x="98408" y="30266"/>
                  </a:lnTo>
                  <a:lnTo>
                    <a:pt x="94971" y="31075"/>
                  </a:lnTo>
                  <a:lnTo>
                    <a:pt x="91885" y="31614"/>
                  </a:lnTo>
                  <a:lnTo>
                    <a:pt x="88241" y="32767"/>
                  </a:lnTo>
                  <a:lnTo>
                    <a:pt x="84223" y="34329"/>
                  </a:lnTo>
                  <a:lnTo>
                    <a:pt x="79958" y="36164"/>
                  </a:lnTo>
                  <a:lnTo>
                    <a:pt x="76321" y="37388"/>
                  </a:lnTo>
                  <a:lnTo>
                    <a:pt x="70162" y="38747"/>
                  </a:lnTo>
                  <a:lnTo>
                    <a:pt x="64779" y="41468"/>
                  </a:lnTo>
                  <a:lnTo>
                    <a:pt x="57139" y="469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21"/>
            <p:cNvSpPr/>
            <p:nvPr/>
          </p:nvSpPr>
          <p:spPr>
            <a:xfrm>
              <a:off x="7329487" y="2279874"/>
              <a:ext cx="247718" cy="434714"/>
            </a:xfrm>
            <a:custGeom>
              <a:avLst/>
              <a:gdLst/>
              <a:ahLst/>
              <a:cxnLst/>
              <a:rect l="0" t="0" r="0" b="0"/>
              <a:pathLst>
                <a:path w="247718" h="434714">
                  <a:moveTo>
                    <a:pt x="142875" y="13269"/>
                  </a:moveTo>
                  <a:lnTo>
                    <a:pt x="142875" y="7118"/>
                  </a:lnTo>
                  <a:lnTo>
                    <a:pt x="142082" y="6788"/>
                  </a:lnTo>
                  <a:lnTo>
                    <a:pt x="139083" y="6420"/>
                  </a:lnTo>
                  <a:lnTo>
                    <a:pt x="137965" y="5528"/>
                  </a:lnTo>
                  <a:lnTo>
                    <a:pt x="137221" y="4140"/>
                  </a:lnTo>
                  <a:lnTo>
                    <a:pt x="136724" y="2420"/>
                  </a:lnTo>
                  <a:lnTo>
                    <a:pt x="135599" y="1274"/>
                  </a:lnTo>
                  <a:lnTo>
                    <a:pt x="134056" y="510"/>
                  </a:lnTo>
                  <a:lnTo>
                    <a:pt x="132234" y="0"/>
                  </a:lnTo>
                  <a:lnTo>
                    <a:pt x="125462" y="1248"/>
                  </a:lnTo>
                  <a:lnTo>
                    <a:pt x="115391" y="3668"/>
                  </a:lnTo>
                  <a:lnTo>
                    <a:pt x="103122" y="6868"/>
                  </a:lnTo>
                  <a:lnTo>
                    <a:pt x="93354" y="9796"/>
                  </a:lnTo>
                  <a:lnTo>
                    <a:pt x="85255" y="12541"/>
                  </a:lnTo>
                  <a:lnTo>
                    <a:pt x="78267" y="15165"/>
                  </a:lnTo>
                  <a:lnTo>
                    <a:pt x="72816" y="17708"/>
                  </a:lnTo>
                  <a:lnTo>
                    <a:pt x="68388" y="20197"/>
                  </a:lnTo>
                  <a:lnTo>
                    <a:pt x="64642" y="22650"/>
                  </a:lnTo>
                  <a:lnTo>
                    <a:pt x="60558" y="25874"/>
                  </a:lnTo>
                  <a:lnTo>
                    <a:pt x="56247" y="29610"/>
                  </a:lnTo>
                  <a:lnTo>
                    <a:pt x="48017" y="37201"/>
                  </a:lnTo>
                  <a:lnTo>
                    <a:pt x="38922" y="45936"/>
                  </a:lnTo>
                  <a:lnTo>
                    <a:pt x="33703" y="51071"/>
                  </a:lnTo>
                  <a:lnTo>
                    <a:pt x="31993" y="54346"/>
                  </a:lnTo>
                  <a:lnTo>
                    <a:pt x="28794" y="66539"/>
                  </a:lnTo>
                  <a:lnTo>
                    <a:pt x="25233" y="75574"/>
                  </a:lnTo>
                  <a:lnTo>
                    <a:pt x="23122" y="84881"/>
                  </a:lnTo>
                  <a:lnTo>
                    <a:pt x="22558" y="89586"/>
                  </a:lnTo>
                  <a:lnTo>
                    <a:pt x="22977" y="93516"/>
                  </a:lnTo>
                  <a:lnTo>
                    <a:pt x="24049" y="96929"/>
                  </a:lnTo>
                  <a:lnTo>
                    <a:pt x="25558" y="99999"/>
                  </a:lnTo>
                  <a:lnTo>
                    <a:pt x="27234" y="107643"/>
                  </a:lnTo>
                  <a:lnTo>
                    <a:pt x="27681" y="111904"/>
                  </a:lnTo>
                  <a:lnTo>
                    <a:pt x="28773" y="115538"/>
                  </a:lnTo>
                  <a:lnTo>
                    <a:pt x="32103" y="121693"/>
                  </a:lnTo>
                  <a:lnTo>
                    <a:pt x="38440" y="129621"/>
                  </a:lnTo>
                  <a:lnTo>
                    <a:pt x="40708" y="131318"/>
                  </a:lnTo>
                  <a:lnTo>
                    <a:pt x="45345" y="133204"/>
                  </a:lnTo>
                  <a:lnTo>
                    <a:pt x="52168" y="136159"/>
                  </a:lnTo>
                  <a:lnTo>
                    <a:pt x="59699" y="139324"/>
                  </a:lnTo>
                  <a:lnTo>
                    <a:pt x="65691" y="140731"/>
                  </a:lnTo>
                  <a:lnTo>
                    <a:pt x="69988" y="140313"/>
                  </a:lnTo>
                  <a:lnTo>
                    <a:pt x="75234" y="139240"/>
                  </a:lnTo>
                  <a:lnTo>
                    <a:pt x="81112" y="137731"/>
                  </a:lnTo>
                  <a:lnTo>
                    <a:pt x="86618" y="136725"/>
                  </a:lnTo>
                  <a:lnTo>
                    <a:pt x="91877" y="136055"/>
                  </a:lnTo>
                  <a:lnTo>
                    <a:pt x="96970" y="135607"/>
                  </a:lnTo>
                  <a:lnTo>
                    <a:pt x="101953" y="134516"/>
                  </a:lnTo>
                  <a:lnTo>
                    <a:pt x="106862" y="132994"/>
                  </a:lnTo>
                  <a:lnTo>
                    <a:pt x="111723" y="131186"/>
                  </a:lnTo>
                  <a:lnTo>
                    <a:pt x="116551" y="129187"/>
                  </a:lnTo>
                  <a:lnTo>
                    <a:pt x="121357" y="127060"/>
                  </a:lnTo>
                  <a:lnTo>
                    <a:pt x="130930" y="122580"/>
                  </a:lnTo>
                  <a:lnTo>
                    <a:pt x="169068" y="103748"/>
                  </a:lnTo>
                  <a:lnTo>
                    <a:pt x="173037" y="100576"/>
                  </a:lnTo>
                  <a:lnTo>
                    <a:pt x="179563" y="92818"/>
                  </a:lnTo>
                  <a:lnTo>
                    <a:pt x="185110" y="86195"/>
                  </a:lnTo>
                  <a:lnTo>
                    <a:pt x="187700" y="83318"/>
                  </a:lnTo>
                  <a:lnTo>
                    <a:pt x="189428" y="79812"/>
                  </a:lnTo>
                  <a:lnTo>
                    <a:pt x="192653" y="68087"/>
                  </a:lnTo>
                  <a:lnTo>
                    <a:pt x="197487" y="59233"/>
                  </a:lnTo>
                  <a:lnTo>
                    <a:pt x="200067" y="51583"/>
                  </a:lnTo>
                  <a:lnTo>
                    <a:pt x="204712" y="44289"/>
                  </a:lnTo>
                  <a:lnTo>
                    <a:pt x="206077" y="39491"/>
                  </a:lnTo>
                  <a:lnTo>
                    <a:pt x="207025" y="27561"/>
                  </a:lnTo>
                  <a:lnTo>
                    <a:pt x="207073" y="25178"/>
                  </a:lnTo>
                  <a:lnTo>
                    <a:pt x="206311" y="22796"/>
                  </a:lnTo>
                  <a:lnTo>
                    <a:pt x="201011" y="14681"/>
                  </a:lnTo>
                  <a:lnTo>
                    <a:pt x="199889" y="14210"/>
                  </a:lnTo>
                  <a:lnTo>
                    <a:pt x="192909" y="13273"/>
                  </a:lnTo>
                  <a:lnTo>
                    <a:pt x="192891" y="17063"/>
                  </a:lnTo>
                  <a:lnTo>
                    <a:pt x="193681" y="18973"/>
                  </a:lnTo>
                  <a:lnTo>
                    <a:pt x="200653" y="29859"/>
                  </a:lnTo>
                  <a:lnTo>
                    <a:pt x="204273" y="37312"/>
                  </a:lnTo>
                  <a:lnTo>
                    <a:pt x="206311" y="45969"/>
                  </a:lnTo>
                  <a:lnTo>
                    <a:pt x="206787" y="51086"/>
                  </a:lnTo>
                  <a:lnTo>
                    <a:pt x="212003" y="66542"/>
                  </a:lnTo>
                  <a:lnTo>
                    <a:pt x="213286" y="75575"/>
                  </a:lnTo>
                  <a:lnTo>
                    <a:pt x="213857" y="84882"/>
                  </a:lnTo>
                  <a:lnTo>
                    <a:pt x="214009" y="89586"/>
                  </a:lnTo>
                  <a:lnTo>
                    <a:pt x="216295" y="99046"/>
                  </a:lnTo>
                  <a:lnTo>
                    <a:pt x="219956" y="109336"/>
                  </a:lnTo>
                  <a:lnTo>
                    <a:pt x="224230" y="121847"/>
                  </a:lnTo>
                  <a:lnTo>
                    <a:pt x="226658" y="133228"/>
                  </a:lnTo>
                  <a:lnTo>
                    <a:pt x="228530" y="144372"/>
                  </a:lnTo>
                  <a:lnTo>
                    <a:pt x="232009" y="157262"/>
                  </a:lnTo>
                  <a:lnTo>
                    <a:pt x="234841" y="174352"/>
                  </a:lnTo>
                  <a:lnTo>
                    <a:pt x="242222" y="227208"/>
                  </a:lnTo>
                  <a:lnTo>
                    <a:pt x="244825" y="248763"/>
                  </a:lnTo>
                  <a:lnTo>
                    <a:pt x="246561" y="265516"/>
                  </a:lnTo>
                  <a:lnTo>
                    <a:pt x="247717" y="279065"/>
                  </a:lnTo>
                  <a:lnTo>
                    <a:pt x="247695" y="290479"/>
                  </a:lnTo>
                  <a:lnTo>
                    <a:pt x="246886" y="300469"/>
                  </a:lnTo>
                  <a:lnTo>
                    <a:pt x="245553" y="309511"/>
                  </a:lnTo>
                  <a:lnTo>
                    <a:pt x="243871" y="317126"/>
                  </a:lnTo>
                  <a:lnTo>
                    <a:pt x="239885" y="329821"/>
                  </a:lnTo>
                  <a:lnTo>
                    <a:pt x="226164" y="370652"/>
                  </a:lnTo>
                  <a:lnTo>
                    <a:pt x="219315" y="382715"/>
                  </a:lnTo>
                  <a:lnTo>
                    <a:pt x="211773" y="393367"/>
                  </a:lnTo>
                  <a:lnTo>
                    <a:pt x="205775" y="403393"/>
                  </a:lnTo>
                  <a:lnTo>
                    <a:pt x="198347" y="411025"/>
                  </a:lnTo>
                  <a:lnTo>
                    <a:pt x="194144" y="414171"/>
                  </a:lnTo>
                  <a:lnTo>
                    <a:pt x="189754" y="417062"/>
                  </a:lnTo>
                  <a:lnTo>
                    <a:pt x="185241" y="419783"/>
                  </a:lnTo>
                  <a:lnTo>
                    <a:pt x="180644" y="422391"/>
                  </a:lnTo>
                  <a:lnTo>
                    <a:pt x="175199" y="424923"/>
                  </a:lnTo>
                  <a:lnTo>
                    <a:pt x="169186" y="427406"/>
                  </a:lnTo>
                  <a:lnTo>
                    <a:pt x="162797" y="429854"/>
                  </a:lnTo>
                  <a:lnTo>
                    <a:pt x="156950" y="431486"/>
                  </a:lnTo>
                  <a:lnTo>
                    <a:pt x="151464" y="432574"/>
                  </a:lnTo>
                  <a:lnTo>
                    <a:pt x="146221" y="433300"/>
                  </a:lnTo>
                  <a:lnTo>
                    <a:pt x="140343" y="433783"/>
                  </a:lnTo>
                  <a:lnTo>
                    <a:pt x="134043" y="434106"/>
                  </a:lnTo>
                  <a:lnTo>
                    <a:pt x="121488" y="434464"/>
                  </a:lnTo>
                  <a:lnTo>
                    <a:pt x="98375" y="434694"/>
                  </a:lnTo>
                  <a:lnTo>
                    <a:pt x="91777" y="434713"/>
                  </a:lnTo>
                  <a:lnTo>
                    <a:pt x="85792" y="433932"/>
                  </a:lnTo>
                  <a:lnTo>
                    <a:pt x="80213" y="432617"/>
                  </a:lnTo>
                  <a:lnTo>
                    <a:pt x="74907" y="430947"/>
                  </a:lnTo>
                  <a:lnTo>
                    <a:pt x="70576" y="429040"/>
                  </a:lnTo>
                  <a:lnTo>
                    <a:pt x="63647" y="424804"/>
                  </a:lnTo>
                  <a:lnTo>
                    <a:pt x="59894" y="422563"/>
                  </a:lnTo>
                  <a:lnTo>
                    <a:pt x="55804" y="420276"/>
                  </a:lnTo>
                  <a:lnTo>
                    <a:pt x="51490" y="417957"/>
                  </a:lnTo>
                  <a:lnTo>
                    <a:pt x="44581" y="413264"/>
                  </a:lnTo>
                  <a:lnTo>
                    <a:pt x="41627" y="410901"/>
                  </a:lnTo>
                  <a:lnTo>
                    <a:pt x="36228" y="408276"/>
                  </a:lnTo>
                  <a:lnTo>
                    <a:pt x="30389" y="406315"/>
                  </a:lnTo>
                  <a:lnTo>
                    <a:pt x="26610" y="404681"/>
                  </a:lnTo>
                  <a:lnTo>
                    <a:pt x="22503" y="402798"/>
                  </a:lnTo>
                  <a:lnTo>
                    <a:pt x="19764" y="400749"/>
                  </a:lnTo>
                  <a:lnTo>
                    <a:pt x="17939" y="398589"/>
                  </a:lnTo>
                  <a:lnTo>
                    <a:pt x="16721" y="396356"/>
                  </a:lnTo>
                  <a:lnTo>
                    <a:pt x="15117" y="394867"/>
                  </a:lnTo>
                  <a:lnTo>
                    <a:pt x="13253" y="393874"/>
                  </a:lnTo>
                  <a:lnTo>
                    <a:pt x="9065" y="392771"/>
                  </a:lnTo>
                  <a:lnTo>
                    <a:pt x="4559" y="392280"/>
                  </a:lnTo>
                  <a:lnTo>
                    <a:pt x="3039" y="391356"/>
                  </a:lnTo>
                  <a:lnTo>
                    <a:pt x="2025" y="389946"/>
                  </a:lnTo>
                  <a:lnTo>
                    <a:pt x="0" y="384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22"/>
            <p:cNvSpPr/>
            <p:nvPr/>
          </p:nvSpPr>
          <p:spPr>
            <a:xfrm>
              <a:off x="6636572" y="1914527"/>
              <a:ext cx="278133" cy="678655"/>
            </a:xfrm>
            <a:custGeom>
              <a:avLst/>
              <a:gdLst/>
              <a:ahLst/>
              <a:cxnLst/>
              <a:rect l="0" t="0" r="0" b="0"/>
              <a:pathLst>
                <a:path w="278133" h="678655">
                  <a:moveTo>
                    <a:pt x="257146" y="7141"/>
                  </a:moveTo>
                  <a:lnTo>
                    <a:pt x="250090" y="85"/>
                  </a:lnTo>
                  <a:lnTo>
                    <a:pt x="243156" y="0"/>
                  </a:lnTo>
                  <a:lnTo>
                    <a:pt x="239154" y="3791"/>
                  </a:lnTo>
                  <a:lnTo>
                    <a:pt x="237214" y="4907"/>
                  </a:lnTo>
                  <a:lnTo>
                    <a:pt x="230692" y="7273"/>
                  </a:lnTo>
                  <a:lnTo>
                    <a:pt x="222804" y="13205"/>
                  </a:lnTo>
                  <a:lnTo>
                    <a:pt x="214251" y="17757"/>
                  </a:lnTo>
                  <a:lnTo>
                    <a:pt x="208184" y="21914"/>
                  </a:lnTo>
                  <a:lnTo>
                    <a:pt x="202048" y="27201"/>
                  </a:lnTo>
                  <a:lnTo>
                    <a:pt x="194029" y="34842"/>
                  </a:lnTo>
                  <a:lnTo>
                    <a:pt x="184382" y="44277"/>
                  </a:lnTo>
                  <a:lnTo>
                    <a:pt x="176917" y="49575"/>
                  </a:lnTo>
                  <a:lnTo>
                    <a:pt x="168308" y="55369"/>
                  </a:lnTo>
                  <a:lnTo>
                    <a:pt x="163790" y="59137"/>
                  </a:lnTo>
                  <a:lnTo>
                    <a:pt x="155329" y="67557"/>
                  </a:lnTo>
                  <a:lnTo>
                    <a:pt x="148923" y="76590"/>
                  </a:lnTo>
                  <a:lnTo>
                    <a:pt x="140548" y="85191"/>
                  </a:lnTo>
                  <a:lnTo>
                    <a:pt x="128615" y="96481"/>
                  </a:lnTo>
                  <a:lnTo>
                    <a:pt x="114308" y="109563"/>
                  </a:lnTo>
                  <a:lnTo>
                    <a:pt x="103184" y="120666"/>
                  </a:lnTo>
                  <a:lnTo>
                    <a:pt x="94179" y="130450"/>
                  </a:lnTo>
                  <a:lnTo>
                    <a:pt x="86589" y="139353"/>
                  </a:lnTo>
                  <a:lnTo>
                    <a:pt x="80735" y="146876"/>
                  </a:lnTo>
                  <a:lnTo>
                    <a:pt x="72115" y="159469"/>
                  </a:lnTo>
                  <a:lnTo>
                    <a:pt x="65638" y="170357"/>
                  </a:lnTo>
                  <a:lnTo>
                    <a:pt x="59319" y="180488"/>
                  </a:lnTo>
                  <a:lnTo>
                    <a:pt x="51219" y="190282"/>
                  </a:lnTo>
                  <a:lnTo>
                    <a:pt x="44445" y="199927"/>
                  </a:lnTo>
                  <a:lnTo>
                    <a:pt x="36167" y="214282"/>
                  </a:lnTo>
                  <a:lnTo>
                    <a:pt x="28687" y="230706"/>
                  </a:lnTo>
                  <a:lnTo>
                    <a:pt x="21445" y="248537"/>
                  </a:lnTo>
                  <a:lnTo>
                    <a:pt x="19049" y="253797"/>
                  </a:lnTo>
                  <a:lnTo>
                    <a:pt x="16388" y="265991"/>
                  </a:lnTo>
                  <a:lnTo>
                    <a:pt x="14411" y="278554"/>
                  </a:lnTo>
                  <a:lnTo>
                    <a:pt x="8792" y="299555"/>
                  </a:lnTo>
                  <a:lnTo>
                    <a:pt x="7067" y="309347"/>
                  </a:lnTo>
                  <a:lnTo>
                    <a:pt x="1608" y="328568"/>
                  </a:lnTo>
                  <a:lnTo>
                    <a:pt x="294" y="347652"/>
                  </a:lnTo>
                  <a:lnTo>
                    <a:pt x="36" y="371618"/>
                  </a:lnTo>
                  <a:lnTo>
                    <a:pt x="0" y="382385"/>
                  </a:lnTo>
                  <a:lnTo>
                    <a:pt x="2101" y="392462"/>
                  </a:lnTo>
                  <a:lnTo>
                    <a:pt x="4886" y="402232"/>
                  </a:lnTo>
                  <a:lnTo>
                    <a:pt x="6675" y="421440"/>
                  </a:lnTo>
                  <a:lnTo>
                    <a:pt x="6822" y="426215"/>
                  </a:lnTo>
                  <a:lnTo>
                    <a:pt x="9102" y="435755"/>
                  </a:lnTo>
                  <a:lnTo>
                    <a:pt x="17032" y="454814"/>
                  </a:lnTo>
                  <a:lnTo>
                    <a:pt x="23901" y="465311"/>
                  </a:lnTo>
                  <a:lnTo>
                    <a:pt x="30962" y="477240"/>
                  </a:lnTo>
                  <a:lnTo>
                    <a:pt x="38082" y="490829"/>
                  </a:lnTo>
                  <a:lnTo>
                    <a:pt x="44955" y="498074"/>
                  </a:lnTo>
                  <a:lnTo>
                    <a:pt x="49012" y="501117"/>
                  </a:lnTo>
                  <a:lnTo>
                    <a:pt x="55633" y="508732"/>
                  </a:lnTo>
                  <a:lnTo>
                    <a:pt x="62016" y="517408"/>
                  </a:lnTo>
                  <a:lnTo>
                    <a:pt x="70145" y="526555"/>
                  </a:lnTo>
                  <a:lnTo>
                    <a:pt x="76933" y="533796"/>
                  </a:lnTo>
                  <a:lnTo>
                    <a:pt x="87333" y="544452"/>
                  </a:lnTo>
                  <a:lnTo>
                    <a:pt x="119130" y="576350"/>
                  </a:lnTo>
                  <a:lnTo>
                    <a:pt x="123861" y="580288"/>
                  </a:lnTo>
                  <a:lnTo>
                    <a:pt x="128601" y="583708"/>
                  </a:lnTo>
                  <a:lnTo>
                    <a:pt x="133350" y="586782"/>
                  </a:lnTo>
                  <a:lnTo>
                    <a:pt x="140743" y="594430"/>
                  </a:lnTo>
                  <a:lnTo>
                    <a:pt x="143825" y="598692"/>
                  </a:lnTo>
                  <a:lnTo>
                    <a:pt x="151484" y="605544"/>
                  </a:lnTo>
                  <a:lnTo>
                    <a:pt x="155749" y="608483"/>
                  </a:lnTo>
                  <a:lnTo>
                    <a:pt x="160179" y="611236"/>
                  </a:lnTo>
                  <a:lnTo>
                    <a:pt x="164720" y="613865"/>
                  </a:lnTo>
                  <a:lnTo>
                    <a:pt x="173206" y="618902"/>
                  </a:lnTo>
                  <a:lnTo>
                    <a:pt x="179623" y="623787"/>
                  </a:lnTo>
                  <a:lnTo>
                    <a:pt x="187237" y="628604"/>
                  </a:lnTo>
                  <a:lnTo>
                    <a:pt x="195914" y="633391"/>
                  </a:lnTo>
                  <a:lnTo>
                    <a:pt x="205061" y="638164"/>
                  </a:lnTo>
                  <a:lnTo>
                    <a:pt x="212302" y="642931"/>
                  </a:lnTo>
                  <a:lnTo>
                    <a:pt x="218959" y="647696"/>
                  </a:lnTo>
                  <a:lnTo>
                    <a:pt x="227210" y="652459"/>
                  </a:lnTo>
                  <a:lnTo>
                    <a:pt x="234052" y="657222"/>
                  </a:lnTo>
                  <a:lnTo>
                    <a:pt x="240533" y="661985"/>
                  </a:lnTo>
                  <a:lnTo>
                    <a:pt x="248704" y="666748"/>
                  </a:lnTo>
                  <a:lnTo>
                    <a:pt x="256273" y="671363"/>
                  </a:lnTo>
                  <a:lnTo>
                    <a:pt x="260197" y="674884"/>
                  </a:lnTo>
                  <a:lnTo>
                    <a:pt x="262355" y="676141"/>
                  </a:lnTo>
                  <a:lnTo>
                    <a:pt x="271034" y="678556"/>
                  </a:lnTo>
                  <a:lnTo>
                    <a:pt x="271315" y="678625"/>
                  </a:lnTo>
                  <a:lnTo>
                    <a:pt x="278132" y="678653"/>
                  </a:lnTo>
                  <a:lnTo>
                    <a:pt x="271434" y="6786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23"/>
            <p:cNvSpPr/>
            <p:nvPr/>
          </p:nvSpPr>
          <p:spPr>
            <a:xfrm>
              <a:off x="7650959" y="2114550"/>
              <a:ext cx="171448" cy="121444"/>
            </a:xfrm>
            <a:custGeom>
              <a:avLst/>
              <a:gdLst/>
              <a:ahLst/>
              <a:cxnLst/>
              <a:rect l="0" t="0" r="0" b="0"/>
              <a:pathLst>
                <a:path w="171448" h="121444">
                  <a:moveTo>
                    <a:pt x="42859" y="0"/>
                  </a:moveTo>
                  <a:lnTo>
                    <a:pt x="42859" y="6150"/>
                  </a:lnTo>
                  <a:lnTo>
                    <a:pt x="40743" y="8819"/>
                  </a:lnTo>
                  <a:lnTo>
                    <a:pt x="39067" y="10641"/>
                  </a:lnTo>
                  <a:lnTo>
                    <a:pt x="37949" y="12650"/>
                  </a:lnTo>
                  <a:lnTo>
                    <a:pt x="37205" y="14783"/>
                  </a:lnTo>
                  <a:lnTo>
                    <a:pt x="36708" y="16999"/>
                  </a:lnTo>
                  <a:lnTo>
                    <a:pt x="36377" y="20064"/>
                  </a:lnTo>
                  <a:lnTo>
                    <a:pt x="36157" y="23695"/>
                  </a:lnTo>
                  <a:lnTo>
                    <a:pt x="36011" y="27702"/>
                  </a:lnTo>
                  <a:lnTo>
                    <a:pt x="35118" y="31168"/>
                  </a:lnTo>
                  <a:lnTo>
                    <a:pt x="33730" y="34272"/>
                  </a:lnTo>
                  <a:lnTo>
                    <a:pt x="32010" y="37136"/>
                  </a:lnTo>
                  <a:lnTo>
                    <a:pt x="30865" y="39838"/>
                  </a:lnTo>
                  <a:lnTo>
                    <a:pt x="30101" y="42434"/>
                  </a:lnTo>
                  <a:lnTo>
                    <a:pt x="29591" y="44958"/>
                  </a:lnTo>
                  <a:lnTo>
                    <a:pt x="27664" y="48228"/>
                  </a:lnTo>
                  <a:lnTo>
                    <a:pt x="24791" y="51996"/>
                  </a:lnTo>
                  <a:lnTo>
                    <a:pt x="21290" y="56095"/>
                  </a:lnTo>
                  <a:lnTo>
                    <a:pt x="18955" y="59621"/>
                  </a:lnTo>
                  <a:lnTo>
                    <a:pt x="17398" y="62766"/>
                  </a:lnTo>
                  <a:lnTo>
                    <a:pt x="16360" y="65656"/>
                  </a:lnTo>
                  <a:lnTo>
                    <a:pt x="15668" y="68377"/>
                  </a:lnTo>
                  <a:lnTo>
                    <a:pt x="15207" y="70985"/>
                  </a:lnTo>
                  <a:lnTo>
                    <a:pt x="14900" y="73517"/>
                  </a:lnTo>
                  <a:lnTo>
                    <a:pt x="13901" y="75205"/>
                  </a:lnTo>
                  <a:lnTo>
                    <a:pt x="12441" y="76330"/>
                  </a:lnTo>
                  <a:lnTo>
                    <a:pt x="10674" y="77080"/>
                  </a:lnTo>
                  <a:lnTo>
                    <a:pt x="9496" y="78374"/>
                  </a:lnTo>
                  <a:lnTo>
                    <a:pt x="8712" y="80031"/>
                  </a:lnTo>
                  <a:lnTo>
                    <a:pt x="8188" y="81929"/>
                  </a:lnTo>
                  <a:lnTo>
                    <a:pt x="7045" y="83988"/>
                  </a:lnTo>
                  <a:lnTo>
                    <a:pt x="5489" y="86154"/>
                  </a:lnTo>
                  <a:lnTo>
                    <a:pt x="1083" y="91542"/>
                  </a:lnTo>
                  <a:lnTo>
                    <a:pt x="480" y="94395"/>
                  </a:lnTo>
                  <a:lnTo>
                    <a:pt x="318" y="96268"/>
                  </a:lnTo>
                  <a:lnTo>
                    <a:pt x="211" y="98310"/>
                  </a:lnTo>
                  <a:lnTo>
                    <a:pt x="6" y="106764"/>
                  </a:lnTo>
                  <a:lnTo>
                    <a:pt x="0" y="110832"/>
                  </a:lnTo>
                  <a:lnTo>
                    <a:pt x="793" y="111988"/>
                  </a:lnTo>
                  <a:lnTo>
                    <a:pt x="2115" y="112758"/>
                  </a:lnTo>
                  <a:lnTo>
                    <a:pt x="5701" y="113615"/>
                  </a:lnTo>
                  <a:lnTo>
                    <a:pt x="9941" y="113995"/>
                  </a:lnTo>
                  <a:lnTo>
                    <a:pt x="14470" y="114164"/>
                  </a:lnTo>
                  <a:lnTo>
                    <a:pt x="16790" y="114209"/>
                  </a:lnTo>
                  <a:lnTo>
                    <a:pt x="19130" y="115033"/>
                  </a:lnTo>
                  <a:lnTo>
                    <a:pt x="23846" y="118065"/>
                  </a:lnTo>
                  <a:lnTo>
                    <a:pt x="28588" y="119942"/>
                  </a:lnTo>
                  <a:lnTo>
                    <a:pt x="33342" y="120776"/>
                  </a:lnTo>
                  <a:lnTo>
                    <a:pt x="38100" y="121147"/>
                  </a:lnTo>
                  <a:lnTo>
                    <a:pt x="44978" y="121311"/>
                  </a:lnTo>
                  <a:lnTo>
                    <a:pt x="171447" y="12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36" name="SMARTInkAnnotation324"/>
            <p:cNvSpPr/>
            <p:nvPr/>
          </p:nvSpPr>
          <p:spPr>
            <a:xfrm>
              <a:off x="7772400" y="2114550"/>
              <a:ext cx="28574" cy="342901"/>
            </a:xfrm>
            <a:custGeom>
              <a:avLst/>
              <a:gdLst/>
              <a:ahLst/>
              <a:cxnLst/>
              <a:rect l="0" t="0" r="0" b="0"/>
              <a:pathLst>
                <a:path w="28574" h="342901">
                  <a:moveTo>
                    <a:pt x="0" y="0"/>
                  </a:moveTo>
                  <a:lnTo>
                    <a:pt x="0" y="104778"/>
                  </a:lnTo>
                  <a:lnTo>
                    <a:pt x="793" y="110333"/>
                  </a:lnTo>
                  <a:lnTo>
                    <a:pt x="2116" y="116418"/>
                  </a:lnTo>
                  <a:lnTo>
                    <a:pt x="3792" y="122855"/>
                  </a:lnTo>
                  <a:lnTo>
                    <a:pt x="4909" y="128735"/>
                  </a:lnTo>
                  <a:lnTo>
                    <a:pt x="5654" y="134242"/>
                  </a:lnTo>
                  <a:lnTo>
                    <a:pt x="6151" y="139500"/>
                  </a:lnTo>
                  <a:lnTo>
                    <a:pt x="6481" y="145388"/>
                  </a:lnTo>
                  <a:lnTo>
                    <a:pt x="6849" y="158279"/>
                  </a:lnTo>
                  <a:lnTo>
                    <a:pt x="7105" y="187374"/>
                  </a:lnTo>
                  <a:lnTo>
                    <a:pt x="7135" y="214635"/>
                  </a:lnTo>
                  <a:lnTo>
                    <a:pt x="7932" y="220878"/>
                  </a:lnTo>
                  <a:lnTo>
                    <a:pt x="9256" y="226627"/>
                  </a:lnTo>
                  <a:lnTo>
                    <a:pt x="10934" y="232047"/>
                  </a:lnTo>
                  <a:lnTo>
                    <a:pt x="12051" y="237248"/>
                  </a:lnTo>
                  <a:lnTo>
                    <a:pt x="12796" y="242302"/>
                  </a:lnTo>
                  <a:lnTo>
                    <a:pt x="13624" y="252152"/>
                  </a:lnTo>
                  <a:lnTo>
                    <a:pt x="13992" y="261822"/>
                  </a:lnTo>
                  <a:lnTo>
                    <a:pt x="14200" y="276190"/>
                  </a:lnTo>
                  <a:lnTo>
                    <a:pt x="14261" y="290502"/>
                  </a:lnTo>
                  <a:lnTo>
                    <a:pt x="15064" y="295268"/>
                  </a:lnTo>
                  <a:lnTo>
                    <a:pt x="16392" y="300033"/>
                  </a:lnTo>
                  <a:lnTo>
                    <a:pt x="18072" y="304797"/>
                  </a:lnTo>
                  <a:lnTo>
                    <a:pt x="19191" y="308766"/>
                  </a:lnTo>
                  <a:lnTo>
                    <a:pt x="19939" y="312206"/>
                  </a:lnTo>
                  <a:lnTo>
                    <a:pt x="20767" y="318146"/>
                  </a:lnTo>
                  <a:lnTo>
                    <a:pt x="21136" y="323431"/>
                  </a:lnTo>
                  <a:lnTo>
                    <a:pt x="22028" y="325952"/>
                  </a:lnTo>
                  <a:lnTo>
                    <a:pt x="23417" y="328426"/>
                  </a:lnTo>
                  <a:lnTo>
                    <a:pt x="28273" y="335327"/>
                  </a:lnTo>
                  <a:lnTo>
                    <a:pt x="28573" y="342809"/>
                  </a:lnTo>
                  <a:lnTo>
                    <a:pt x="27780" y="342839"/>
                  </a:lnTo>
                  <a:lnTo>
                    <a:pt x="21431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37" name="SMARTInkAnnotation325"/>
            <p:cNvSpPr/>
            <p:nvPr/>
          </p:nvSpPr>
          <p:spPr>
            <a:xfrm>
              <a:off x="7786687" y="1971675"/>
              <a:ext cx="197110" cy="614334"/>
            </a:xfrm>
            <a:custGeom>
              <a:avLst/>
              <a:gdLst/>
              <a:ahLst/>
              <a:cxnLst/>
              <a:rect l="0" t="0" r="0" b="0"/>
              <a:pathLst>
                <a:path w="197110" h="614334">
                  <a:moveTo>
                    <a:pt x="0" y="0"/>
                  </a:moveTo>
                  <a:lnTo>
                    <a:pt x="10850" y="0"/>
                  </a:lnTo>
                  <a:lnTo>
                    <a:pt x="12790" y="793"/>
                  </a:lnTo>
                  <a:lnTo>
                    <a:pt x="17062" y="3792"/>
                  </a:lnTo>
                  <a:lnTo>
                    <a:pt x="21606" y="5654"/>
                  </a:lnTo>
                  <a:lnTo>
                    <a:pt x="23929" y="6150"/>
                  </a:lnTo>
                  <a:lnTo>
                    <a:pt x="28627" y="8819"/>
                  </a:lnTo>
                  <a:lnTo>
                    <a:pt x="34155" y="12650"/>
                  </a:lnTo>
                  <a:lnTo>
                    <a:pt x="37851" y="14783"/>
                  </a:lnTo>
                  <a:lnTo>
                    <a:pt x="41904" y="16999"/>
                  </a:lnTo>
                  <a:lnTo>
                    <a:pt x="45398" y="20064"/>
                  </a:lnTo>
                  <a:lnTo>
                    <a:pt x="51398" y="27702"/>
                  </a:lnTo>
                  <a:lnTo>
                    <a:pt x="54903" y="31168"/>
                  </a:lnTo>
                  <a:lnTo>
                    <a:pt x="58827" y="34272"/>
                  </a:lnTo>
                  <a:lnTo>
                    <a:pt x="63030" y="37136"/>
                  </a:lnTo>
                  <a:lnTo>
                    <a:pt x="67421" y="39838"/>
                  </a:lnTo>
                  <a:lnTo>
                    <a:pt x="71934" y="42434"/>
                  </a:lnTo>
                  <a:lnTo>
                    <a:pt x="76531" y="44958"/>
                  </a:lnTo>
                  <a:lnTo>
                    <a:pt x="80390" y="48228"/>
                  </a:lnTo>
                  <a:lnTo>
                    <a:pt x="83756" y="51996"/>
                  </a:lnTo>
                  <a:lnTo>
                    <a:pt x="86793" y="56095"/>
                  </a:lnTo>
                  <a:lnTo>
                    <a:pt x="90406" y="60415"/>
                  </a:lnTo>
                  <a:lnTo>
                    <a:pt x="94402" y="64883"/>
                  </a:lnTo>
                  <a:lnTo>
                    <a:pt x="98654" y="69449"/>
                  </a:lnTo>
                  <a:lnTo>
                    <a:pt x="102282" y="74080"/>
                  </a:lnTo>
                  <a:lnTo>
                    <a:pt x="108430" y="83460"/>
                  </a:lnTo>
                  <a:lnTo>
                    <a:pt x="111974" y="88183"/>
                  </a:lnTo>
                  <a:lnTo>
                    <a:pt x="115924" y="92920"/>
                  </a:lnTo>
                  <a:lnTo>
                    <a:pt x="120145" y="97665"/>
                  </a:lnTo>
                  <a:lnTo>
                    <a:pt x="129069" y="107171"/>
                  </a:lnTo>
                  <a:lnTo>
                    <a:pt x="133671" y="111928"/>
                  </a:lnTo>
                  <a:lnTo>
                    <a:pt x="137533" y="117481"/>
                  </a:lnTo>
                  <a:lnTo>
                    <a:pt x="140901" y="123565"/>
                  </a:lnTo>
                  <a:lnTo>
                    <a:pt x="143940" y="130001"/>
                  </a:lnTo>
                  <a:lnTo>
                    <a:pt x="170972" y="192153"/>
                  </a:lnTo>
                  <a:lnTo>
                    <a:pt x="185261" y="226689"/>
                  </a:lnTo>
                  <a:lnTo>
                    <a:pt x="190182" y="239232"/>
                  </a:lnTo>
                  <a:lnTo>
                    <a:pt x="193463" y="250769"/>
                  </a:lnTo>
                  <a:lnTo>
                    <a:pt x="195651" y="261635"/>
                  </a:lnTo>
                  <a:lnTo>
                    <a:pt x="197109" y="272055"/>
                  </a:lnTo>
                  <a:lnTo>
                    <a:pt x="196613" y="289982"/>
                  </a:lnTo>
                  <a:lnTo>
                    <a:pt x="193746" y="306680"/>
                  </a:lnTo>
                  <a:lnTo>
                    <a:pt x="189826" y="324685"/>
                  </a:lnTo>
                  <a:lnTo>
                    <a:pt x="185438" y="341154"/>
                  </a:lnTo>
                  <a:lnTo>
                    <a:pt x="181635" y="356412"/>
                  </a:lnTo>
                  <a:lnTo>
                    <a:pt x="179946" y="371130"/>
                  </a:lnTo>
                  <a:lnTo>
                    <a:pt x="174962" y="387726"/>
                  </a:lnTo>
                  <a:lnTo>
                    <a:pt x="171410" y="396596"/>
                  </a:lnTo>
                  <a:lnTo>
                    <a:pt x="165346" y="412802"/>
                  </a:lnTo>
                  <a:lnTo>
                    <a:pt x="159213" y="427942"/>
                  </a:lnTo>
                  <a:lnTo>
                    <a:pt x="155354" y="435313"/>
                  </a:lnTo>
                  <a:lnTo>
                    <a:pt x="151195" y="442609"/>
                  </a:lnTo>
                  <a:lnTo>
                    <a:pt x="147628" y="449854"/>
                  </a:lnTo>
                  <a:lnTo>
                    <a:pt x="141548" y="464253"/>
                  </a:lnTo>
                  <a:lnTo>
                    <a:pt x="138021" y="471427"/>
                  </a:lnTo>
                  <a:lnTo>
                    <a:pt x="134083" y="478591"/>
                  </a:lnTo>
                  <a:lnTo>
                    <a:pt x="129870" y="485748"/>
                  </a:lnTo>
                  <a:lnTo>
                    <a:pt x="126267" y="492901"/>
                  </a:lnTo>
                  <a:lnTo>
                    <a:pt x="120148" y="507198"/>
                  </a:lnTo>
                  <a:lnTo>
                    <a:pt x="116612" y="513551"/>
                  </a:lnTo>
                  <a:lnTo>
                    <a:pt x="112666" y="519373"/>
                  </a:lnTo>
                  <a:lnTo>
                    <a:pt x="108449" y="524842"/>
                  </a:lnTo>
                  <a:lnTo>
                    <a:pt x="104843" y="530076"/>
                  </a:lnTo>
                  <a:lnTo>
                    <a:pt x="87018" y="558499"/>
                  </a:lnTo>
                  <a:lnTo>
                    <a:pt x="83412" y="563626"/>
                  </a:lnTo>
                  <a:lnTo>
                    <a:pt x="77288" y="571440"/>
                  </a:lnTo>
                  <a:lnTo>
                    <a:pt x="73751" y="575429"/>
                  </a:lnTo>
                  <a:lnTo>
                    <a:pt x="65587" y="584094"/>
                  </a:lnTo>
                  <a:lnTo>
                    <a:pt x="50490" y="599538"/>
                  </a:lnTo>
                  <a:lnTo>
                    <a:pt x="47947" y="602098"/>
                  </a:lnTo>
                  <a:lnTo>
                    <a:pt x="45459" y="603805"/>
                  </a:lnTo>
                  <a:lnTo>
                    <a:pt x="40577" y="605701"/>
                  </a:lnTo>
                  <a:lnTo>
                    <a:pt x="38957" y="607001"/>
                  </a:lnTo>
                  <a:lnTo>
                    <a:pt x="37878" y="608661"/>
                  </a:lnTo>
                  <a:lnTo>
                    <a:pt x="35756" y="614263"/>
                  </a:lnTo>
                  <a:lnTo>
                    <a:pt x="31938" y="614333"/>
                  </a:lnTo>
                  <a:lnTo>
                    <a:pt x="30817" y="613549"/>
                  </a:lnTo>
                  <a:lnTo>
                    <a:pt x="30070" y="612232"/>
                  </a:lnTo>
                  <a:lnTo>
                    <a:pt x="29572" y="610561"/>
                  </a:lnTo>
                  <a:lnTo>
                    <a:pt x="28446" y="609447"/>
                  </a:lnTo>
                  <a:lnTo>
                    <a:pt x="26902" y="608704"/>
                  </a:lnTo>
                  <a:lnTo>
                    <a:pt x="25078" y="608208"/>
                  </a:lnTo>
                  <a:lnTo>
                    <a:pt x="23863" y="607085"/>
                  </a:lnTo>
                  <a:lnTo>
                    <a:pt x="23053" y="605542"/>
                  </a:lnTo>
                  <a:lnTo>
                    <a:pt x="22512" y="603719"/>
                  </a:lnTo>
                  <a:lnTo>
                    <a:pt x="21358" y="602505"/>
                  </a:lnTo>
                  <a:lnTo>
                    <a:pt x="19796" y="601695"/>
                  </a:lnTo>
                  <a:lnTo>
                    <a:pt x="14288" y="6000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38" name="SMARTInkAnnotation326"/>
            <p:cNvSpPr/>
            <p:nvPr/>
          </p:nvSpPr>
          <p:spPr>
            <a:xfrm>
              <a:off x="7972425" y="1993106"/>
              <a:ext cx="292894" cy="642938"/>
            </a:xfrm>
            <a:custGeom>
              <a:avLst/>
              <a:gdLst/>
              <a:ahLst/>
              <a:cxnLst/>
              <a:rect l="0" t="0" r="0" b="0"/>
              <a:pathLst>
                <a:path w="292894" h="642938">
                  <a:moveTo>
                    <a:pt x="292893" y="0"/>
                  </a:moveTo>
                  <a:lnTo>
                    <a:pt x="292893" y="23910"/>
                  </a:lnTo>
                  <a:lnTo>
                    <a:pt x="289101" y="34778"/>
                  </a:lnTo>
                  <a:lnTo>
                    <a:pt x="281502" y="52672"/>
                  </a:lnTo>
                  <a:lnTo>
                    <a:pt x="279179" y="71493"/>
                  </a:lnTo>
                  <a:lnTo>
                    <a:pt x="278987" y="76237"/>
                  </a:lnTo>
                  <a:lnTo>
                    <a:pt x="276659" y="85742"/>
                  </a:lnTo>
                  <a:lnTo>
                    <a:pt x="270886" y="102134"/>
                  </a:lnTo>
                  <a:lnTo>
                    <a:pt x="268697" y="108570"/>
                  </a:lnTo>
                  <a:lnTo>
                    <a:pt x="262032" y="119956"/>
                  </a:lnTo>
                  <a:lnTo>
                    <a:pt x="254571" y="131101"/>
                  </a:lnTo>
                  <a:lnTo>
                    <a:pt x="245908" y="150763"/>
                  </a:lnTo>
                  <a:lnTo>
                    <a:pt x="240790" y="164637"/>
                  </a:lnTo>
                  <a:lnTo>
                    <a:pt x="233753" y="178741"/>
                  </a:lnTo>
                  <a:lnTo>
                    <a:pt x="226128" y="192946"/>
                  </a:lnTo>
                  <a:lnTo>
                    <a:pt x="216579" y="215125"/>
                  </a:lnTo>
                  <a:lnTo>
                    <a:pt x="208440" y="232401"/>
                  </a:lnTo>
                  <a:lnTo>
                    <a:pt x="180878" y="288256"/>
                  </a:lnTo>
                  <a:lnTo>
                    <a:pt x="176148" y="296945"/>
                  </a:lnTo>
                  <a:lnTo>
                    <a:pt x="171407" y="305120"/>
                  </a:lnTo>
                  <a:lnTo>
                    <a:pt x="166659" y="312951"/>
                  </a:lnTo>
                  <a:lnTo>
                    <a:pt x="161905" y="321346"/>
                  </a:lnTo>
                  <a:lnTo>
                    <a:pt x="152392" y="339141"/>
                  </a:lnTo>
                  <a:lnTo>
                    <a:pt x="72496" y="494161"/>
                  </a:lnTo>
                  <a:lnTo>
                    <a:pt x="51799" y="531571"/>
                  </a:lnTo>
                  <a:lnTo>
                    <a:pt x="44058" y="544881"/>
                  </a:lnTo>
                  <a:lnTo>
                    <a:pt x="35455" y="563902"/>
                  </a:lnTo>
                  <a:lnTo>
                    <a:pt x="28497" y="583536"/>
                  </a:lnTo>
                  <a:lnTo>
                    <a:pt x="23778" y="593518"/>
                  </a:lnTo>
                  <a:lnTo>
                    <a:pt x="16658" y="604394"/>
                  </a:lnTo>
                  <a:lnTo>
                    <a:pt x="10315" y="616524"/>
                  </a:lnTo>
                  <a:lnTo>
                    <a:pt x="8084" y="625498"/>
                  </a:lnTo>
                  <a:lnTo>
                    <a:pt x="7143" y="642937"/>
                  </a:lnTo>
                  <a:lnTo>
                    <a:pt x="0" y="6357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0" name="SMARTInkAnnotation327"/>
            <p:cNvSpPr/>
            <p:nvPr/>
          </p:nvSpPr>
          <p:spPr>
            <a:xfrm>
              <a:off x="6965289" y="2828925"/>
              <a:ext cx="185605" cy="456896"/>
            </a:xfrm>
            <a:custGeom>
              <a:avLst/>
              <a:gdLst/>
              <a:ahLst/>
              <a:cxnLst/>
              <a:rect l="0" t="0" r="0" b="0"/>
              <a:pathLst>
                <a:path w="185605" h="456896">
                  <a:moveTo>
                    <a:pt x="185604" y="0"/>
                  </a:moveTo>
                  <a:lnTo>
                    <a:pt x="181812" y="0"/>
                  </a:lnTo>
                  <a:lnTo>
                    <a:pt x="180694" y="793"/>
                  </a:lnTo>
                  <a:lnTo>
                    <a:pt x="179950" y="2116"/>
                  </a:lnTo>
                  <a:lnTo>
                    <a:pt x="179453" y="3792"/>
                  </a:lnTo>
                  <a:lnTo>
                    <a:pt x="176785" y="7771"/>
                  </a:lnTo>
                  <a:lnTo>
                    <a:pt x="174963" y="9943"/>
                  </a:lnTo>
                  <a:lnTo>
                    <a:pt x="172160" y="12185"/>
                  </a:lnTo>
                  <a:lnTo>
                    <a:pt x="168704" y="14473"/>
                  </a:lnTo>
                  <a:lnTo>
                    <a:pt x="164812" y="16792"/>
                  </a:lnTo>
                  <a:lnTo>
                    <a:pt x="160631" y="19132"/>
                  </a:lnTo>
                  <a:lnTo>
                    <a:pt x="151751" y="23849"/>
                  </a:lnTo>
                  <a:lnTo>
                    <a:pt x="147160" y="27012"/>
                  </a:lnTo>
                  <a:lnTo>
                    <a:pt x="142512" y="30708"/>
                  </a:lnTo>
                  <a:lnTo>
                    <a:pt x="137827" y="34759"/>
                  </a:lnTo>
                  <a:lnTo>
                    <a:pt x="133115" y="39048"/>
                  </a:lnTo>
                  <a:lnTo>
                    <a:pt x="123647" y="48046"/>
                  </a:lnTo>
                  <a:lnTo>
                    <a:pt x="118899" y="53462"/>
                  </a:lnTo>
                  <a:lnTo>
                    <a:pt x="114147" y="59453"/>
                  </a:lnTo>
                  <a:lnTo>
                    <a:pt x="109391" y="65829"/>
                  </a:lnTo>
                  <a:lnTo>
                    <a:pt x="104633" y="71667"/>
                  </a:lnTo>
                  <a:lnTo>
                    <a:pt x="99874" y="77147"/>
                  </a:lnTo>
                  <a:lnTo>
                    <a:pt x="95113" y="82387"/>
                  </a:lnTo>
                  <a:lnTo>
                    <a:pt x="90352" y="88262"/>
                  </a:lnTo>
                  <a:lnTo>
                    <a:pt x="85590" y="94560"/>
                  </a:lnTo>
                  <a:lnTo>
                    <a:pt x="80828" y="101140"/>
                  </a:lnTo>
                  <a:lnTo>
                    <a:pt x="75272" y="107908"/>
                  </a:lnTo>
                  <a:lnTo>
                    <a:pt x="69187" y="114801"/>
                  </a:lnTo>
                  <a:lnTo>
                    <a:pt x="56869" y="128016"/>
                  </a:lnTo>
                  <a:lnTo>
                    <a:pt x="46103" y="139181"/>
                  </a:lnTo>
                  <a:lnTo>
                    <a:pt x="41805" y="145175"/>
                  </a:lnTo>
                  <a:lnTo>
                    <a:pt x="38143" y="151552"/>
                  </a:lnTo>
                  <a:lnTo>
                    <a:pt x="34910" y="158184"/>
                  </a:lnTo>
                  <a:lnTo>
                    <a:pt x="31166" y="164987"/>
                  </a:lnTo>
                  <a:lnTo>
                    <a:pt x="27084" y="171904"/>
                  </a:lnTo>
                  <a:lnTo>
                    <a:pt x="22774" y="178896"/>
                  </a:lnTo>
                  <a:lnTo>
                    <a:pt x="19107" y="185939"/>
                  </a:lnTo>
                  <a:lnTo>
                    <a:pt x="15868" y="193015"/>
                  </a:lnTo>
                  <a:lnTo>
                    <a:pt x="10154" y="206435"/>
                  </a:lnTo>
                  <a:lnTo>
                    <a:pt x="4968" y="217690"/>
                  </a:lnTo>
                  <a:lnTo>
                    <a:pt x="3267" y="224502"/>
                  </a:lnTo>
                  <a:lnTo>
                    <a:pt x="2134" y="232218"/>
                  </a:lnTo>
                  <a:lnTo>
                    <a:pt x="1379" y="240537"/>
                  </a:lnTo>
                  <a:lnTo>
                    <a:pt x="874" y="248464"/>
                  </a:lnTo>
                  <a:lnTo>
                    <a:pt x="315" y="263622"/>
                  </a:lnTo>
                  <a:lnTo>
                    <a:pt x="0" y="285543"/>
                  </a:lnTo>
                  <a:lnTo>
                    <a:pt x="3924" y="301487"/>
                  </a:lnTo>
                  <a:lnTo>
                    <a:pt x="10510" y="323229"/>
                  </a:lnTo>
                  <a:lnTo>
                    <a:pt x="25234" y="367495"/>
                  </a:lnTo>
                  <a:lnTo>
                    <a:pt x="30272" y="381521"/>
                  </a:lnTo>
                  <a:lnTo>
                    <a:pt x="34425" y="392460"/>
                  </a:lnTo>
                  <a:lnTo>
                    <a:pt x="38781" y="400546"/>
                  </a:lnTo>
                  <a:lnTo>
                    <a:pt x="43272" y="406731"/>
                  </a:lnTo>
                  <a:lnTo>
                    <a:pt x="47854" y="411647"/>
                  </a:lnTo>
                  <a:lnTo>
                    <a:pt x="51702" y="416512"/>
                  </a:lnTo>
                  <a:lnTo>
                    <a:pt x="55061" y="421344"/>
                  </a:lnTo>
                  <a:lnTo>
                    <a:pt x="58094" y="426152"/>
                  </a:lnTo>
                  <a:lnTo>
                    <a:pt x="61704" y="429357"/>
                  </a:lnTo>
                  <a:lnTo>
                    <a:pt x="65698" y="431494"/>
                  </a:lnTo>
                  <a:lnTo>
                    <a:pt x="69948" y="432919"/>
                  </a:lnTo>
                  <a:lnTo>
                    <a:pt x="73575" y="434663"/>
                  </a:lnTo>
                  <a:lnTo>
                    <a:pt x="76787" y="436619"/>
                  </a:lnTo>
                  <a:lnTo>
                    <a:pt x="79722" y="438717"/>
                  </a:lnTo>
                  <a:lnTo>
                    <a:pt x="83266" y="440909"/>
                  </a:lnTo>
                  <a:lnTo>
                    <a:pt x="87216" y="443164"/>
                  </a:lnTo>
                  <a:lnTo>
                    <a:pt x="91438" y="445461"/>
                  </a:lnTo>
                  <a:lnTo>
                    <a:pt x="95045" y="446993"/>
                  </a:lnTo>
                  <a:lnTo>
                    <a:pt x="98244" y="448014"/>
                  </a:lnTo>
                  <a:lnTo>
                    <a:pt x="103915" y="449148"/>
                  </a:lnTo>
                  <a:lnTo>
                    <a:pt x="109082" y="449652"/>
                  </a:lnTo>
                  <a:lnTo>
                    <a:pt x="111571" y="450581"/>
                  </a:lnTo>
                  <a:lnTo>
                    <a:pt x="116453" y="453729"/>
                  </a:lnTo>
                  <a:lnTo>
                    <a:pt x="121269" y="455657"/>
                  </a:lnTo>
                  <a:lnTo>
                    <a:pt x="126848" y="456514"/>
                  </a:lnTo>
                  <a:lnTo>
                    <a:pt x="130559" y="456743"/>
                  </a:lnTo>
                  <a:lnTo>
                    <a:pt x="134619" y="456895"/>
                  </a:lnTo>
                  <a:lnTo>
                    <a:pt x="138120" y="456203"/>
                  </a:lnTo>
                  <a:lnTo>
                    <a:pt x="141249" y="454948"/>
                  </a:lnTo>
                  <a:lnTo>
                    <a:pt x="146841" y="452230"/>
                  </a:lnTo>
                  <a:lnTo>
                    <a:pt x="151972" y="451022"/>
                  </a:lnTo>
                  <a:lnTo>
                    <a:pt x="153658" y="449907"/>
                  </a:lnTo>
                  <a:lnTo>
                    <a:pt x="154781" y="448369"/>
                  </a:lnTo>
                  <a:lnTo>
                    <a:pt x="157029" y="4429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1" name="SMARTInkAnnotation328"/>
            <p:cNvSpPr/>
            <p:nvPr/>
          </p:nvSpPr>
          <p:spPr>
            <a:xfrm>
              <a:off x="7193756" y="2907506"/>
              <a:ext cx="50007" cy="364332"/>
            </a:xfrm>
            <a:custGeom>
              <a:avLst/>
              <a:gdLst/>
              <a:ahLst/>
              <a:cxnLst/>
              <a:rect l="0" t="0" r="0" b="0"/>
              <a:pathLst>
                <a:path w="50007" h="364332">
                  <a:moveTo>
                    <a:pt x="0" y="0"/>
                  </a:moveTo>
                  <a:lnTo>
                    <a:pt x="0" y="68170"/>
                  </a:lnTo>
                  <a:lnTo>
                    <a:pt x="794" y="74021"/>
                  </a:lnTo>
                  <a:lnTo>
                    <a:pt x="2117" y="80304"/>
                  </a:lnTo>
                  <a:lnTo>
                    <a:pt x="3793" y="86873"/>
                  </a:lnTo>
                  <a:lnTo>
                    <a:pt x="4910" y="94428"/>
                  </a:lnTo>
                  <a:lnTo>
                    <a:pt x="5654" y="102640"/>
                  </a:lnTo>
                  <a:lnTo>
                    <a:pt x="6151" y="111289"/>
                  </a:lnTo>
                  <a:lnTo>
                    <a:pt x="6702" y="127249"/>
                  </a:lnTo>
                  <a:lnTo>
                    <a:pt x="6850" y="134839"/>
                  </a:lnTo>
                  <a:lnTo>
                    <a:pt x="7742" y="142280"/>
                  </a:lnTo>
                  <a:lnTo>
                    <a:pt x="9130" y="149622"/>
                  </a:lnTo>
                  <a:lnTo>
                    <a:pt x="10849" y="156898"/>
                  </a:lnTo>
                  <a:lnTo>
                    <a:pt x="11995" y="163336"/>
                  </a:lnTo>
                  <a:lnTo>
                    <a:pt x="12759" y="169216"/>
                  </a:lnTo>
                  <a:lnTo>
                    <a:pt x="13269" y="174723"/>
                  </a:lnTo>
                  <a:lnTo>
                    <a:pt x="13608" y="181569"/>
                  </a:lnTo>
                  <a:lnTo>
                    <a:pt x="13986" y="197643"/>
                  </a:lnTo>
                  <a:lnTo>
                    <a:pt x="14880" y="205581"/>
                  </a:lnTo>
                  <a:lnTo>
                    <a:pt x="16270" y="213254"/>
                  </a:lnTo>
                  <a:lnTo>
                    <a:pt x="17991" y="220750"/>
                  </a:lnTo>
                  <a:lnTo>
                    <a:pt x="19137" y="227335"/>
                  </a:lnTo>
                  <a:lnTo>
                    <a:pt x="19902" y="233313"/>
                  </a:lnTo>
                  <a:lnTo>
                    <a:pt x="20412" y="238886"/>
                  </a:lnTo>
                  <a:lnTo>
                    <a:pt x="25211" y="270478"/>
                  </a:lnTo>
                  <a:lnTo>
                    <a:pt x="31049" y="307537"/>
                  </a:lnTo>
                  <a:lnTo>
                    <a:pt x="33643" y="326654"/>
                  </a:lnTo>
                  <a:lnTo>
                    <a:pt x="35129" y="333657"/>
                  </a:lnTo>
                  <a:lnTo>
                    <a:pt x="36913" y="339913"/>
                  </a:lnTo>
                  <a:lnTo>
                    <a:pt x="38897" y="345671"/>
                  </a:lnTo>
                  <a:lnTo>
                    <a:pt x="40218" y="350304"/>
                  </a:lnTo>
                  <a:lnTo>
                    <a:pt x="41687" y="357567"/>
                  </a:lnTo>
                  <a:lnTo>
                    <a:pt x="42873" y="359822"/>
                  </a:lnTo>
                  <a:lnTo>
                    <a:pt x="44457" y="361325"/>
                  </a:lnTo>
                  <a:lnTo>
                    <a:pt x="50006" y="3643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2" name="SMARTInkAnnotation329"/>
            <p:cNvSpPr/>
            <p:nvPr/>
          </p:nvSpPr>
          <p:spPr>
            <a:xfrm>
              <a:off x="7293857" y="3036220"/>
              <a:ext cx="174938" cy="191636"/>
            </a:xfrm>
            <a:custGeom>
              <a:avLst/>
              <a:gdLst/>
              <a:ahLst/>
              <a:cxnLst/>
              <a:rect l="0" t="0" r="0" b="0"/>
              <a:pathLst>
                <a:path w="174938" h="191636">
                  <a:moveTo>
                    <a:pt x="28486" y="35592"/>
                  </a:moveTo>
                  <a:lnTo>
                    <a:pt x="21369" y="28474"/>
                  </a:lnTo>
                  <a:lnTo>
                    <a:pt x="15194" y="28451"/>
                  </a:lnTo>
                  <a:lnTo>
                    <a:pt x="10701" y="32241"/>
                  </a:lnTo>
                  <a:lnTo>
                    <a:pt x="9486" y="34152"/>
                  </a:lnTo>
                  <a:lnTo>
                    <a:pt x="8136" y="38392"/>
                  </a:lnTo>
                  <a:lnTo>
                    <a:pt x="7775" y="41427"/>
                  </a:lnTo>
                  <a:lnTo>
                    <a:pt x="7536" y="45038"/>
                  </a:lnTo>
                  <a:lnTo>
                    <a:pt x="7269" y="52490"/>
                  </a:lnTo>
                  <a:lnTo>
                    <a:pt x="7150" y="58448"/>
                  </a:lnTo>
                  <a:lnTo>
                    <a:pt x="6325" y="61942"/>
                  </a:lnTo>
                  <a:lnTo>
                    <a:pt x="4981" y="65859"/>
                  </a:lnTo>
                  <a:lnTo>
                    <a:pt x="3291" y="70057"/>
                  </a:lnTo>
                  <a:lnTo>
                    <a:pt x="2165" y="74444"/>
                  </a:lnTo>
                  <a:lnTo>
                    <a:pt x="1413" y="78956"/>
                  </a:lnTo>
                  <a:lnTo>
                    <a:pt x="913" y="83551"/>
                  </a:lnTo>
                  <a:lnTo>
                    <a:pt x="579" y="88202"/>
                  </a:lnTo>
                  <a:lnTo>
                    <a:pt x="357" y="92891"/>
                  </a:lnTo>
                  <a:lnTo>
                    <a:pt x="43" y="104957"/>
                  </a:lnTo>
                  <a:lnTo>
                    <a:pt x="0" y="108029"/>
                  </a:lnTo>
                  <a:lnTo>
                    <a:pt x="764" y="111665"/>
                  </a:lnTo>
                  <a:lnTo>
                    <a:pt x="2067" y="115676"/>
                  </a:lnTo>
                  <a:lnTo>
                    <a:pt x="3730" y="119938"/>
                  </a:lnTo>
                  <a:lnTo>
                    <a:pt x="4839" y="124366"/>
                  </a:lnTo>
                  <a:lnTo>
                    <a:pt x="5578" y="128906"/>
                  </a:lnTo>
                  <a:lnTo>
                    <a:pt x="6070" y="133520"/>
                  </a:lnTo>
                  <a:lnTo>
                    <a:pt x="7192" y="137390"/>
                  </a:lnTo>
                  <a:lnTo>
                    <a:pt x="8734" y="140763"/>
                  </a:lnTo>
                  <a:lnTo>
                    <a:pt x="10556" y="143806"/>
                  </a:lnTo>
                  <a:lnTo>
                    <a:pt x="12564" y="147422"/>
                  </a:lnTo>
                  <a:lnTo>
                    <a:pt x="16912" y="155674"/>
                  </a:lnTo>
                  <a:lnTo>
                    <a:pt x="19182" y="159303"/>
                  </a:lnTo>
                  <a:lnTo>
                    <a:pt x="21490" y="162516"/>
                  </a:lnTo>
                  <a:lnTo>
                    <a:pt x="26170" y="168203"/>
                  </a:lnTo>
                  <a:lnTo>
                    <a:pt x="30897" y="173376"/>
                  </a:lnTo>
                  <a:lnTo>
                    <a:pt x="34062" y="175867"/>
                  </a:lnTo>
                  <a:lnTo>
                    <a:pt x="37760" y="178321"/>
                  </a:lnTo>
                  <a:lnTo>
                    <a:pt x="41812" y="180751"/>
                  </a:lnTo>
                  <a:lnTo>
                    <a:pt x="45308" y="182371"/>
                  </a:lnTo>
                  <a:lnTo>
                    <a:pt x="48432" y="183451"/>
                  </a:lnTo>
                  <a:lnTo>
                    <a:pt x="51309" y="184171"/>
                  </a:lnTo>
                  <a:lnTo>
                    <a:pt x="54813" y="185445"/>
                  </a:lnTo>
                  <a:lnTo>
                    <a:pt x="58737" y="187088"/>
                  </a:lnTo>
                  <a:lnTo>
                    <a:pt x="62942" y="188976"/>
                  </a:lnTo>
                  <a:lnTo>
                    <a:pt x="67331" y="190236"/>
                  </a:lnTo>
                  <a:lnTo>
                    <a:pt x="71846" y="191076"/>
                  </a:lnTo>
                  <a:lnTo>
                    <a:pt x="76442" y="191635"/>
                  </a:lnTo>
                  <a:lnTo>
                    <a:pt x="80301" y="191215"/>
                  </a:lnTo>
                  <a:lnTo>
                    <a:pt x="83667" y="190140"/>
                  </a:lnTo>
                  <a:lnTo>
                    <a:pt x="126208" y="168897"/>
                  </a:lnTo>
                  <a:lnTo>
                    <a:pt x="130146" y="165737"/>
                  </a:lnTo>
                  <a:lnTo>
                    <a:pt x="133566" y="162043"/>
                  </a:lnTo>
                  <a:lnTo>
                    <a:pt x="136639" y="157992"/>
                  </a:lnTo>
                  <a:lnTo>
                    <a:pt x="140276" y="153705"/>
                  </a:lnTo>
                  <a:lnTo>
                    <a:pt x="144288" y="149259"/>
                  </a:lnTo>
                  <a:lnTo>
                    <a:pt x="152979" y="140086"/>
                  </a:lnTo>
                  <a:lnTo>
                    <a:pt x="162134" y="130717"/>
                  </a:lnTo>
                  <a:lnTo>
                    <a:pt x="165209" y="125996"/>
                  </a:lnTo>
                  <a:lnTo>
                    <a:pt x="167260" y="121261"/>
                  </a:lnTo>
                  <a:lnTo>
                    <a:pt x="168627" y="116517"/>
                  </a:lnTo>
                  <a:lnTo>
                    <a:pt x="170333" y="103036"/>
                  </a:lnTo>
                  <a:lnTo>
                    <a:pt x="174343" y="60540"/>
                  </a:lnTo>
                  <a:lnTo>
                    <a:pt x="174937" y="44287"/>
                  </a:lnTo>
                  <a:lnTo>
                    <a:pt x="174539" y="32657"/>
                  </a:lnTo>
                  <a:lnTo>
                    <a:pt x="173480" y="24111"/>
                  </a:lnTo>
                  <a:lnTo>
                    <a:pt x="171186" y="18413"/>
                  </a:lnTo>
                  <a:lnTo>
                    <a:pt x="168069" y="14614"/>
                  </a:lnTo>
                  <a:lnTo>
                    <a:pt x="164404" y="12082"/>
                  </a:lnTo>
                  <a:lnTo>
                    <a:pt x="161167" y="9600"/>
                  </a:lnTo>
                  <a:lnTo>
                    <a:pt x="158216" y="7151"/>
                  </a:lnTo>
                  <a:lnTo>
                    <a:pt x="155453" y="4725"/>
                  </a:lnTo>
                  <a:lnTo>
                    <a:pt x="152024" y="3108"/>
                  </a:lnTo>
                  <a:lnTo>
                    <a:pt x="148152" y="2030"/>
                  </a:lnTo>
                  <a:lnTo>
                    <a:pt x="143982" y="1311"/>
                  </a:lnTo>
                  <a:lnTo>
                    <a:pt x="138821" y="832"/>
                  </a:lnTo>
                  <a:lnTo>
                    <a:pt x="132999" y="512"/>
                  </a:lnTo>
                  <a:lnTo>
                    <a:pt x="120974" y="157"/>
                  </a:lnTo>
                  <a:lnTo>
                    <a:pt x="110338" y="0"/>
                  </a:lnTo>
                  <a:lnTo>
                    <a:pt x="105279" y="751"/>
                  </a:lnTo>
                  <a:lnTo>
                    <a:pt x="100319" y="2046"/>
                  </a:lnTo>
                  <a:lnTo>
                    <a:pt x="95426" y="3703"/>
                  </a:lnTo>
                  <a:lnTo>
                    <a:pt x="89781" y="4808"/>
                  </a:lnTo>
                  <a:lnTo>
                    <a:pt x="83636" y="5544"/>
                  </a:lnTo>
                  <a:lnTo>
                    <a:pt x="77160" y="6035"/>
                  </a:lnTo>
                  <a:lnTo>
                    <a:pt x="72048" y="7156"/>
                  </a:lnTo>
                  <a:lnTo>
                    <a:pt x="67846" y="8698"/>
                  </a:lnTo>
                  <a:lnTo>
                    <a:pt x="64252" y="10518"/>
                  </a:lnTo>
                  <a:lnTo>
                    <a:pt x="60267" y="11733"/>
                  </a:lnTo>
                  <a:lnTo>
                    <a:pt x="56023" y="12542"/>
                  </a:lnTo>
                  <a:lnTo>
                    <a:pt x="51607" y="13082"/>
                  </a:lnTo>
                  <a:lnTo>
                    <a:pt x="47869" y="13441"/>
                  </a:lnTo>
                  <a:lnTo>
                    <a:pt x="44584" y="13681"/>
                  </a:lnTo>
                  <a:lnTo>
                    <a:pt x="41599" y="13841"/>
                  </a:lnTo>
                  <a:lnTo>
                    <a:pt x="38816" y="14741"/>
                  </a:lnTo>
                  <a:lnTo>
                    <a:pt x="33606" y="17859"/>
                  </a:lnTo>
                  <a:lnTo>
                    <a:pt x="30004" y="20283"/>
                  </a:lnTo>
                  <a:lnTo>
                    <a:pt x="27044" y="20851"/>
                  </a:lnTo>
                  <a:lnTo>
                    <a:pt x="21343" y="21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3" name="SMARTInkAnnotation330"/>
            <p:cNvSpPr/>
            <p:nvPr/>
          </p:nvSpPr>
          <p:spPr>
            <a:xfrm>
              <a:off x="7536695" y="2993525"/>
              <a:ext cx="157122" cy="484380"/>
            </a:xfrm>
            <a:custGeom>
              <a:avLst/>
              <a:gdLst/>
              <a:ahLst/>
              <a:cxnLst/>
              <a:rect l="0" t="0" r="0" b="0"/>
              <a:pathLst>
                <a:path w="157122" h="484380">
                  <a:moveTo>
                    <a:pt x="107117" y="6850"/>
                  </a:moveTo>
                  <a:lnTo>
                    <a:pt x="107117" y="699"/>
                  </a:lnTo>
                  <a:lnTo>
                    <a:pt x="106324" y="368"/>
                  </a:lnTo>
                  <a:lnTo>
                    <a:pt x="103325" y="0"/>
                  </a:lnTo>
                  <a:lnTo>
                    <a:pt x="101414" y="696"/>
                  </a:lnTo>
                  <a:lnTo>
                    <a:pt x="97174" y="3585"/>
                  </a:lnTo>
                  <a:lnTo>
                    <a:pt x="94139" y="4673"/>
                  </a:lnTo>
                  <a:lnTo>
                    <a:pt x="90527" y="5399"/>
                  </a:lnTo>
                  <a:lnTo>
                    <a:pt x="86533" y="5883"/>
                  </a:lnTo>
                  <a:lnTo>
                    <a:pt x="82281" y="6999"/>
                  </a:lnTo>
                  <a:lnTo>
                    <a:pt x="77861" y="8537"/>
                  </a:lnTo>
                  <a:lnTo>
                    <a:pt x="73325" y="10355"/>
                  </a:lnTo>
                  <a:lnTo>
                    <a:pt x="69508" y="12362"/>
                  </a:lnTo>
                  <a:lnTo>
                    <a:pt x="66170" y="14493"/>
                  </a:lnTo>
                  <a:lnTo>
                    <a:pt x="63150" y="16708"/>
                  </a:lnTo>
                  <a:lnTo>
                    <a:pt x="59549" y="19772"/>
                  </a:lnTo>
                  <a:lnTo>
                    <a:pt x="55561" y="23402"/>
                  </a:lnTo>
                  <a:lnTo>
                    <a:pt x="51316" y="27409"/>
                  </a:lnTo>
                  <a:lnTo>
                    <a:pt x="44516" y="36431"/>
                  </a:lnTo>
                  <a:lnTo>
                    <a:pt x="36014" y="48796"/>
                  </a:lnTo>
                  <a:lnTo>
                    <a:pt x="26378" y="63389"/>
                  </a:lnTo>
                  <a:lnTo>
                    <a:pt x="19954" y="74705"/>
                  </a:lnTo>
                  <a:lnTo>
                    <a:pt x="15671" y="83836"/>
                  </a:lnTo>
                  <a:lnTo>
                    <a:pt x="10118" y="99010"/>
                  </a:lnTo>
                  <a:lnTo>
                    <a:pt x="5005" y="113691"/>
                  </a:lnTo>
                  <a:lnTo>
                    <a:pt x="2203" y="126037"/>
                  </a:lnTo>
                  <a:lnTo>
                    <a:pt x="958" y="136815"/>
                  </a:lnTo>
                  <a:lnTo>
                    <a:pt x="257" y="151015"/>
                  </a:lnTo>
                  <a:lnTo>
                    <a:pt x="20" y="165443"/>
                  </a:lnTo>
                  <a:lnTo>
                    <a:pt x="0" y="169728"/>
                  </a:lnTo>
                  <a:lnTo>
                    <a:pt x="781" y="173379"/>
                  </a:lnTo>
                  <a:lnTo>
                    <a:pt x="3765" y="179552"/>
                  </a:lnTo>
                  <a:lnTo>
                    <a:pt x="5672" y="181516"/>
                  </a:lnTo>
                  <a:lnTo>
                    <a:pt x="7737" y="182825"/>
                  </a:lnTo>
                  <a:lnTo>
                    <a:pt x="9908" y="183698"/>
                  </a:lnTo>
                  <a:lnTo>
                    <a:pt x="12942" y="184280"/>
                  </a:lnTo>
                  <a:lnTo>
                    <a:pt x="16553" y="184668"/>
                  </a:lnTo>
                  <a:lnTo>
                    <a:pt x="20547" y="184926"/>
                  </a:lnTo>
                  <a:lnTo>
                    <a:pt x="27103" y="185213"/>
                  </a:lnTo>
                  <a:lnTo>
                    <a:pt x="29960" y="185290"/>
                  </a:lnTo>
                  <a:lnTo>
                    <a:pt x="32662" y="184548"/>
                  </a:lnTo>
                  <a:lnTo>
                    <a:pt x="35255" y="183259"/>
                  </a:lnTo>
                  <a:lnTo>
                    <a:pt x="37778" y="181605"/>
                  </a:lnTo>
                  <a:lnTo>
                    <a:pt x="40254" y="179710"/>
                  </a:lnTo>
                  <a:lnTo>
                    <a:pt x="45122" y="175487"/>
                  </a:lnTo>
                  <a:lnTo>
                    <a:pt x="48324" y="173249"/>
                  </a:lnTo>
                  <a:lnTo>
                    <a:pt x="52047" y="170964"/>
                  </a:lnTo>
                  <a:lnTo>
                    <a:pt x="56116" y="168647"/>
                  </a:lnTo>
                  <a:lnTo>
                    <a:pt x="59622" y="165514"/>
                  </a:lnTo>
                  <a:lnTo>
                    <a:pt x="62755" y="161838"/>
                  </a:lnTo>
                  <a:lnTo>
                    <a:pt x="65635" y="157801"/>
                  </a:lnTo>
                  <a:lnTo>
                    <a:pt x="69144" y="153521"/>
                  </a:lnTo>
                  <a:lnTo>
                    <a:pt x="73070" y="149080"/>
                  </a:lnTo>
                  <a:lnTo>
                    <a:pt x="77276" y="144533"/>
                  </a:lnTo>
                  <a:lnTo>
                    <a:pt x="80873" y="139913"/>
                  </a:lnTo>
                  <a:lnTo>
                    <a:pt x="84065" y="135246"/>
                  </a:lnTo>
                  <a:lnTo>
                    <a:pt x="86987" y="130548"/>
                  </a:lnTo>
                  <a:lnTo>
                    <a:pt x="90523" y="125827"/>
                  </a:lnTo>
                  <a:lnTo>
                    <a:pt x="94467" y="121093"/>
                  </a:lnTo>
                  <a:lnTo>
                    <a:pt x="102288" y="112393"/>
                  </a:lnTo>
                  <a:lnTo>
                    <a:pt x="108410" y="105881"/>
                  </a:lnTo>
                  <a:lnTo>
                    <a:pt x="111155" y="102239"/>
                  </a:lnTo>
                  <a:lnTo>
                    <a:pt x="113778" y="98224"/>
                  </a:lnTo>
                  <a:lnTo>
                    <a:pt x="116320" y="93959"/>
                  </a:lnTo>
                  <a:lnTo>
                    <a:pt x="119145" y="84988"/>
                  </a:lnTo>
                  <a:lnTo>
                    <a:pt x="120958" y="70086"/>
                  </a:lnTo>
                  <a:lnTo>
                    <a:pt x="121272" y="62011"/>
                  </a:lnTo>
                  <a:lnTo>
                    <a:pt x="120523" y="60292"/>
                  </a:lnTo>
                  <a:lnTo>
                    <a:pt x="119229" y="59147"/>
                  </a:lnTo>
                  <a:lnTo>
                    <a:pt x="117574" y="58383"/>
                  </a:lnTo>
                  <a:lnTo>
                    <a:pt x="113617" y="55418"/>
                  </a:lnTo>
                  <a:lnTo>
                    <a:pt x="108402" y="50839"/>
                  </a:lnTo>
                  <a:lnTo>
                    <a:pt x="107974" y="49670"/>
                  </a:lnTo>
                  <a:lnTo>
                    <a:pt x="107498" y="46253"/>
                  </a:lnTo>
                  <a:lnTo>
                    <a:pt x="106577" y="45025"/>
                  </a:lnTo>
                  <a:lnTo>
                    <a:pt x="105170" y="44206"/>
                  </a:lnTo>
                  <a:lnTo>
                    <a:pt x="100000" y="42577"/>
                  </a:lnTo>
                  <a:lnTo>
                    <a:pt x="99981" y="46363"/>
                  </a:lnTo>
                  <a:lnTo>
                    <a:pt x="100772" y="48273"/>
                  </a:lnTo>
                  <a:lnTo>
                    <a:pt x="104885" y="54754"/>
                  </a:lnTo>
                  <a:lnTo>
                    <a:pt x="107250" y="61701"/>
                  </a:lnTo>
                  <a:lnTo>
                    <a:pt x="110616" y="66418"/>
                  </a:lnTo>
                  <a:lnTo>
                    <a:pt x="111831" y="69580"/>
                  </a:lnTo>
                  <a:lnTo>
                    <a:pt x="114335" y="81616"/>
                  </a:lnTo>
                  <a:lnTo>
                    <a:pt x="117733" y="90615"/>
                  </a:lnTo>
                  <a:lnTo>
                    <a:pt x="121890" y="99906"/>
                  </a:lnTo>
                  <a:lnTo>
                    <a:pt x="126383" y="110120"/>
                  </a:lnTo>
                  <a:lnTo>
                    <a:pt x="131026" y="122597"/>
                  </a:lnTo>
                  <a:lnTo>
                    <a:pt x="138101" y="143010"/>
                  </a:lnTo>
                  <a:lnTo>
                    <a:pt x="140731" y="157059"/>
                  </a:lnTo>
                  <a:lnTo>
                    <a:pt x="142695" y="171241"/>
                  </a:lnTo>
                  <a:lnTo>
                    <a:pt x="146213" y="185481"/>
                  </a:lnTo>
                  <a:lnTo>
                    <a:pt x="148305" y="199748"/>
                  </a:lnTo>
                  <a:lnTo>
                    <a:pt x="150030" y="214026"/>
                  </a:lnTo>
                  <a:lnTo>
                    <a:pt x="153441" y="228309"/>
                  </a:lnTo>
                  <a:lnTo>
                    <a:pt x="155488" y="242595"/>
                  </a:lnTo>
                  <a:lnTo>
                    <a:pt x="156396" y="256882"/>
                  </a:lnTo>
                  <a:lnTo>
                    <a:pt x="156801" y="271168"/>
                  </a:lnTo>
                  <a:lnTo>
                    <a:pt x="157121" y="363950"/>
                  </a:lnTo>
                  <a:lnTo>
                    <a:pt x="155006" y="378286"/>
                  </a:lnTo>
                  <a:lnTo>
                    <a:pt x="151419" y="392595"/>
                  </a:lnTo>
                  <a:lnTo>
                    <a:pt x="147180" y="406892"/>
                  </a:lnTo>
                  <a:lnTo>
                    <a:pt x="140176" y="418007"/>
                  </a:lnTo>
                  <a:lnTo>
                    <a:pt x="129950" y="431767"/>
                  </a:lnTo>
                  <a:lnTo>
                    <a:pt x="108535" y="458433"/>
                  </a:lnTo>
                  <a:lnTo>
                    <a:pt x="96370" y="472930"/>
                  </a:lnTo>
                  <a:lnTo>
                    <a:pt x="91221" y="477113"/>
                  </a:lnTo>
                  <a:lnTo>
                    <a:pt x="86201" y="479903"/>
                  </a:lnTo>
                  <a:lnTo>
                    <a:pt x="81267" y="481762"/>
                  </a:lnTo>
                  <a:lnTo>
                    <a:pt x="77184" y="483002"/>
                  </a:lnTo>
                  <a:lnTo>
                    <a:pt x="73668" y="483828"/>
                  </a:lnTo>
                  <a:lnTo>
                    <a:pt x="70530" y="484379"/>
                  </a:lnTo>
                  <a:lnTo>
                    <a:pt x="67644" y="483953"/>
                  </a:lnTo>
                  <a:lnTo>
                    <a:pt x="64927" y="482874"/>
                  </a:lnTo>
                  <a:lnTo>
                    <a:pt x="62321" y="481362"/>
                  </a:lnTo>
                  <a:lnTo>
                    <a:pt x="55193" y="477565"/>
                  </a:lnTo>
                  <a:lnTo>
                    <a:pt x="51070" y="475441"/>
                  </a:lnTo>
                  <a:lnTo>
                    <a:pt x="48321" y="473231"/>
                  </a:lnTo>
                  <a:lnTo>
                    <a:pt x="46489" y="470964"/>
                  </a:lnTo>
                  <a:lnTo>
                    <a:pt x="43659" y="466329"/>
                  </a:lnTo>
                  <a:lnTo>
                    <a:pt x="41792" y="463982"/>
                  </a:lnTo>
                  <a:lnTo>
                    <a:pt x="35680" y="4569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4" name="SMARTInkAnnotation331"/>
            <p:cNvSpPr/>
            <p:nvPr/>
          </p:nvSpPr>
          <p:spPr>
            <a:xfrm>
              <a:off x="7729537" y="2957608"/>
              <a:ext cx="257176" cy="213911"/>
            </a:xfrm>
            <a:custGeom>
              <a:avLst/>
              <a:gdLst/>
              <a:ahLst/>
              <a:cxnLst/>
              <a:rect l="0" t="0" r="0" b="0"/>
              <a:pathLst>
                <a:path w="257176" h="213911">
                  <a:moveTo>
                    <a:pt x="0" y="35623"/>
                  </a:moveTo>
                  <a:lnTo>
                    <a:pt x="0" y="29472"/>
                  </a:lnTo>
                  <a:lnTo>
                    <a:pt x="3793" y="24981"/>
                  </a:lnTo>
                  <a:lnTo>
                    <a:pt x="5704" y="23766"/>
                  </a:lnTo>
                  <a:lnTo>
                    <a:pt x="12185" y="21262"/>
                  </a:lnTo>
                  <a:lnTo>
                    <a:pt x="19133" y="16639"/>
                  </a:lnTo>
                  <a:lnTo>
                    <a:pt x="26218" y="14123"/>
                  </a:lnTo>
                  <a:lnTo>
                    <a:pt x="30967" y="10722"/>
                  </a:lnTo>
                  <a:lnTo>
                    <a:pt x="34139" y="9497"/>
                  </a:lnTo>
                  <a:lnTo>
                    <a:pt x="41896" y="8136"/>
                  </a:lnTo>
                  <a:lnTo>
                    <a:pt x="46187" y="6980"/>
                  </a:lnTo>
                  <a:lnTo>
                    <a:pt x="50635" y="5415"/>
                  </a:lnTo>
                  <a:lnTo>
                    <a:pt x="55188" y="3578"/>
                  </a:lnTo>
                  <a:lnTo>
                    <a:pt x="59811" y="2353"/>
                  </a:lnTo>
                  <a:lnTo>
                    <a:pt x="64481" y="1537"/>
                  </a:lnTo>
                  <a:lnTo>
                    <a:pt x="69181" y="993"/>
                  </a:lnTo>
                  <a:lnTo>
                    <a:pt x="76520" y="388"/>
                  </a:lnTo>
                  <a:lnTo>
                    <a:pt x="83221" y="119"/>
                  </a:lnTo>
                  <a:lnTo>
                    <a:pt x="91492" y="0"/>
                  </a:lnTo>
                  <a:lnTo>
                    <a:pt x="95920" y="761"/>
                  </a:lnTo>
                  <a:lnTo>
                    <a:pt x="100459" y="2063"/>
                  </a:lnTo>
                  <a:lnTo>
                    <a:pt x="105073" y="3725"/>
                  </a:lnTo>
                  <a:lnTo>
                    <a:pt x="112316" y="7688"/>
                  </a:lnTo>
                  <a:lnTo>
                    <a:pt x="118180" y="11301"/>
                  </a:lnTo>
                  <a:lnTo>
                    <a:pt x="123434" y="12907"/>
                  </a:lnTo>
                  <a:lnTo>
                    <a:pt x="125152" y="14129"/>
                  </a:lnTo>
                  <a:lnTo>
                    <a:pt x="126297" y="15737"/>
                  </a:lnTo>
                  <a:lnTo>
                    <a:pt x="128363" y="20435"/>
                  </a:lnTo>
                  <a:lnTo>
                    <a:pt x="131928" y="27814"/>
                  </a:lnTo>
                  <a:lnTo>
                    <a:pt x="132402" y="33592"/>
                  </a:lnTo>
                  <a:lnTo>
                    <a:pt x="131925" y="40619"/>
                  </a:lnTo>
                  <a:lnTo>
                    <a:pt x="130812" y="48479"/>
                  </a:lnTo>
                  <a:lnTo>
                    <a:pt x="130070" y="55306"/>
                  </a:lnTo>
                  <a:lnTo>
                    <a:pt x="129577" y="61445"/>
                  </a:lnTo>
                  <a:lnTo>
                    <a:pt x="129247" y="67125"/>
                  </a:lnTo>
                  <a:lnTo>
                    <a:pt x="128234" y="72499"/>
                  </a:lnTo>
                  <a:lnTo>
                    <a:pt x="126764" y="77670"/>
                  </a:lnTo>
                  <a:lnTo>
                    <a:pt x="124991" y="82704"/>
                  </a:lnTo>
                  <a:lnTo>
                    <a:pt x="123014" y="87648"/>
                  </a:lnTo>
                  <a:lnTo>
                    <a:pt x="120903" y="92531"/>
                  </a:lnTo>
                  <a:lnTo>
                    <a:pt x="118702" y="97374"/>
                  </a:lnTo>
                  <a:lnTo>
                    <a:pt x="115647" y="102984"/>
                  </a:lnTo>
                  <a:lnTo>
                    <a:pt x="112023" y="109105"/>
                  </a:lnTo>
                  <a:lnTo>
                    <a:pt x="108020" y="115567"/>
                  </a:lnTo>
                  <a:lnTo>
                    <a:pt x="100588" y="126226"/>
                  </a:lnTo>
                  <a:lnTo>
                    <a:pt x="79632" y="155001"/>
                  </a:lnTo>
                  <a:lnTo>
                    <a:pt x="71344" y="166008"/>
                  </a:lnTo>
                  <a:lnTo>
                    <a:pt x="65025" y="174140"/>
                  </a:lnTo>
                  <a:lnTo>
                    <a:pt x="60019" y="180355"/>
                  </a:lnTo>
                  <a:lnTo>
                    <a:pt x="56681" y="185292"/>
                  </a:lnTo>
                  <a:lnTo>
                    <a:pt x="54456" y="189378"/>
                  </a:lnTo>
                  <a:lnTo>
                    <a:pt x="51191" y="196033"/>
                  </a:lnTo>
                  <a:lnTo>
                    <a:pt x="47092" y="201637"/>
                  </a:lnTo>
                  <a:lnTo>
                    <a:pt x="43235" y="206596"/>
                  </a:lnTo>
                  <a:lnTo>
                    <a:pt x="49046" y="213181"/>
                  </a:lnTo>
                  <a:lnTo>
                    <a:pt x="50160" y="213526"/>
                  </a:lnTo>
                  <a:lnTo>
                    <a:pt x="53515" y="213910"/>
                  </a:lnTo>
                  <a:lnTo>
                    <a:pt x="55520" y="213218"/>
                  </a:lnTo>
                  <a:lnTo>
                    <a:pt x="62136" y="209246"/>
                  </a:lnTo>
                  <a:lnTo>
                    <a:pt x="66774" y="208039"/>
                  </a:lnTo>
                  <a:lnTo>
                    <a:pt x="73599" y="207502"/>
                  </a:lnTo>
                  <a:lnTo>
                    <a:pt x="77640" y="207359"/>
                  </a:lnTo>
                  <a:lnTo>
                    <a:pt x="81923" y="206470"/>
                  </a:lnTo>
                  <a:lnTo>
                    <a:pt x="86365" y="205083"/>
                  </a:lnTo>
                  <a:lnTo>
                    <a:pt x="90915" y="203365"/>
                  </a:lnTo>
                  <a:lnTo>
                    <a:pt x="108694" y="197155"/>
                  </a:lnTo>
                  <a:lnTo>
                    <a:pt x="114531" y="195698"/>
                  </a:lnTo>
                  <a:lnTo>
                    <a:pt x="120011" y="194727"/>
                  </a:lnTo>
                  <a:lnTo>
                    <a:pt x="125251" y="194080"/>
                  </a:lnTo>
                  <a:lnTo>
                    <a:pt x="131125" y="192854"/>
                  </a:lnTo>
                  <a:lnTo>
                    <a:pt x="137423" y="191244"/>
                  </a:lnTo>
                  <a:lnTo>
                    <a:pt x="144004" y="189377"/>
                  </a:lnTo>
                  <a:lnTo>
                    <a:pt x="149183" y="187338"/>
                  </a:lnTo>
                  <a:lnTo>
                    <a:pt x="157056" y="182956"/>
                  </a:lnTo>
                  <a:lnTo>
                    <a:pt x="161854" y="181470"/>
                  </a:lnTo>
                  <a:lnTo>
                    <a:pt x="167435" y="180479"/>
                  </a:lnTo>
                  <a:lnTo>
                    <a:pt x="173535" y="179819"/>
                  </a:lnTo>
                  <a:lnTo>
                    <a:pt x="179191" y="179379"/>
                  </a:lnTo>
                  <a:lnTo>
                    <a:pt x="184548" y="179085"/>
                  </a:lnTo>
                  <a:lnTo>
                    <a:pt x="189707" y="178889"/>
                  </a:lnTo>
                  <a:lnTo>
                    <a:pt x="193940" y="177965"/>
                  </a:lnTo>
                  <a:lnTo>
                    <a:pt x="200761" y="174821"/>
                  </a:lnTo>
                  <a:lnTo>
                    <a:pt x="208555" y="172895"/>
                  </a:lnTo>
                  <a:lnTo>
                    <a:pt x="216515" y="172039"/>
                  </a:lnTo>
                  <a:lnTo>
                    <a:pt x="222700" y="171658"/>
                  </a:lnTo>
                  <a:lnTo>
                    <a:pt x="230644" y="171444"/>
                  </a:lnTo>
                  <a:lnTo>
                    <a:pt x="257175" y="1713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5" name="SMARTInkAnnotation332"/>
            <p:cNvSpPr/>
            <p:nvPr/>
          </p:nvSpPr>
          <p:spPr>
            <a:xfrm>
              <a:off x="7943850" y="2778918"/>
              <a:ext cx="221023" cy="471489"/>
            </a:xfrm>
            <a:custGeom>
              <a:avLst/>
              <a:gdLst/>
              <a:ahLst/>
              <a:cxnLst/>
              <a:rect l="0" t="0" r="0" b="0"/>
              <a:pathLst>
                <a:path w="221023" h="471489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151" y="3793"/>
                  </a:lnTo>
                  <a:lnTo>
                    <a:pt x="8819" y="7771"/>
                  </a:lnTo>
                  <a:lnTo>
                    <a:pt x="10642" y="9943"/>
                  </a:lnTo>
                  <a:lnTo>
                    <a:pt x="13444" y="11392"/>
                  </a:lnTo>
                  <a:lnTo>
                    <a:pt x="16901" y="12357"/>
                  </a:lnTo>
                  <a:lnTo>
                    <a:pt x="20792" y="13001"/>
                  </a:lnTo>
                  <a:lnTo>
                    <a:pt x="27233" y="15832"/>
                  </a:lnTo>
                  <a:lnTo>
                    <a:pt x="30060" y="17699"/>
                  </a:lnTo>
                  <a:lnTo>
                    <a:pt x="34328" y="19737"/>
                  </a:lnTo>
                  <a:lnTo>
                    <a:pt x="39554" y="21889"/>
                  </a:lnTo>
                  <a:lnTo>
                    <a:pt x="45419" y="24118"/>
                  </a:lnTo>
                  <a:lnTo>
                    <a:pt x="50123" y="27191"/>
                  </a:lnTo>
                  <a:lnTo>
                    <a:pt x="54054" y="30828"/>
                  </a:lnTo>
                  <a:lnTo>
                    <a:pt x="57466" y="34840"/>
                  </a:lnTo>
                  <a:lnTo>
                    <a:pt x="62124" y="38308"/>
                  </a:lnTo>
                  <a:lnTo>
                    <a:pt x="67609" y="41413"/>
                  </a:lnTo>
                  <a:lnTo>
                    <a:pt x="73648" y="44278"/>
                  </a:lnTo>
                  <a:lnTo>
                    <a:pt x="81643" y="48569"/>
                  </a:lnTo>
                  <a:lnTo>
                    <a:pt x="116640" y="68332"/>
                  </a:lnTo>
                  <a:lnTo>
                    <a:pt x="123004" y="71748"/>
                  </a:lnTo>
                  <a:lnTo>
                    <a:pt x="129626" y="75613"/>
                  </a:lnTo>
                  <a:lnTo>
                    <a:pt x="143336" y="84142"/>
                  </a:lnTo>
                  <a:lnTo>
                    <a:pt x="149532" y="88638"/>
                  </a:lnTo>
                  <a:lnTo>
                    <a:pt x="155250" y="93224"/>
                  </a:lnTo>
                  <a:lnTo>
                    <a:pt x="160650" y="97868"/>
                  </a:lnTo>
                  <a:lnTo>
                    <a:pt x="165044" y="102552"/>
                  </a:lnTo>
                  <a:lnTo>
                    <a:pt x="168767" y="107262"/>
                  </a:lnTo>
                  <a:lnTo>
                    <a:pt x="172042" y="111989"/>
                  </a:lnTo>
                  <a:lnTo>
                    <a:pt x="176608" y="117522"/>
                  </a:lnTo>
                  <a:lnTo>
                    <a:pt x="182032" y="123592"/>
                  </a:lnTo>
                  <a:lnTo>
                    <a:pt x="188030" y="130020"/>
                  </a:lnTo>
                  <a:lnTo>
                    <a:pt x="192821" y="135893"/>
                  </a:lnTo>
                  <a:lnTo>
                    <a:pt x="196810" y="141395"/>
                  </a:lnTo>
                  <a:lnTo>
                    <a:pt x="203358" y="152536"/>
                  </a:lnTo>
                  <a:lnTo>
                    <a:pt x="208914" y="165425"/>
                  </a:lnTo>
                  <a:lnTo>
                    <a:pt x="214029" y="179091"/>
                  </a:lnTo>
                  <a:lnTo>
                    <a:pt x="216505" y="186070"/>
                  </a:lnTo>
                  <a:lnTo>
                    <a:pt x="218155" y="193896"/>
                  </a:lnTo>
                  <a:lnTo>
                    <a:pt x="219256" y="202289"/>
                  </a:lnTo>
                  <a:lnTo>
                    <a:pt x="219989" y="211060"/>
                  </a:lnTo>
                  <a:lnTo>
                    <a:pt x="220478" y="219288"/>
                  </a:lnTo>
                  <a:lnTo>
                    <a:pt x="221022" y="234780"/>
                  </a:lnTo>
                  <a:lnTo>
                    <a:pt x="220373" y="243039"/>
                  </a:lnTo>
                  <a:lnTo>
                    <a:pt x="219146" y="251720"/>
                  </a:lnTo>
                  <a:lnTo>
                    <a:pt x="217534" y="260682"/>
                  </a:lnTo>
                  <a:lnTo>
                    <a:pt x="215666" y="269038"/>
                  </a:lnTo>
                  <a:lnTo>
                    <a:pt x="213628" y="276990"/>
                  </a:lnTo>
                  <a:lnTo>
                    <a:pt x="211475" y="284673"/>
                  </a:lnTo>
                  <a:lnTo>
                    <a:pt x="206966" y="299559"/>
                  </a:lnTo>
                  <a:lnTo>
                    <a:pt x="188110" y="357169"/>
                  </a:lnTo>
                  <a:lnTo>
                    <a:pt x="183352" y="371467"/>
                  </a:lnTo>
                  <a:lnTo>
                    <a:pt x="176476" y="385759"/>
                  </a:lnTo>
                  <a:lnTo>
                    <a:pt x="168921" y="399255"/>
                  </a:lnTo>
                  <a:lnTo>
                    <a:pt x="162917" y="410545"/>
                  </a:lnTo>
                  <a:lnTo>
                    <a:pt x="159411" y="415778"/>
                  </a:lnTo>
                  <a:lnTo>
                    <a:pt x="155487" y="420854"/>
                  </a:lnTo>
                  <a:lnTo>
                    <a:pt x="151283" y="425826"/>
                  </a:lnTo>
                  <a:lnTo>
                    <a:pt x="144495" y="433466"/>
                  </a:lnTo>
                  <a:lnTo>
                    <a:pt x="138832" y="440302"/>
                  </a:lnTo>
                  <a:lnTo>
                    <a:pt x="133670" y="448632"/>
                  </a:lnTo>
                  <a:lnTo>
                    <a:pt x="128730" y="455509"/>
                  </a:lnTo>
                  <a:lnTo>
                    <a:pt x="126300" y="458454"/>
                  </a:lnTo>
                  <a:lnTo>
                    <a:pt x="123887" y="460417"/>
                  </a:lnTo>
                  <a:lnTo>
                    <a:pt x="121485" y="461726"/>
                  </a:lnTo>
                  <a:lnTo>
                    <a:pt x="119090" y="462599"/>
                  </a:lnTo>
                  <a:lnTo>
                    <a:pt x="117493" y="463974"/>
                  </a:lnTo>
                  <a:lnTo>
                    <a:pt x="116430" y="465685"/>
                  </a:lnTo>
                  <a:lnTo>
                    <a:pt x="115719" y="467620"/>
                  </a:lnTo>
                  <a:lnTo>
                    <a:pt x="114452" y="468909"/>
                  </a:lnTo>
                  <a:lnTo>
                    <a:pt x="112814" y="469769"/>
                  </a:lnTo>
                  <a:lnTo>
                    <a:pt x="108877" y="470724"/>
                  </a:lnTo>
                  <a:lnTo>
                    <a:pt x="101999" y="471337"/>
                  </a:lnTo>
                  <a:lnTo>
                    <a:pt x="95364" y="471468"/>
                  </a:lnTo>
                  <a:lnTo>
                    <a:pt x="85725" y="4714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6" name="SMARTInkAnnotation333"/>
            <p:cNvSpPr/>
            <p:nvPr/>
          </p:nvSpPr>
          <p:spPr>
            <a:xfrm>
              <a:off x="5193506" y="3536156"/>
              <a:ext cx="14288" cy="450057"/>
            </a:xfrm>
            <a:custGeom>
              <a:avLst/>
              <a:gdLst/>
              <a:ahLst/>
              <a:cxnLst/>
              <a:rect l="0" t="0" r="0" b="0"/>
              <a:pathLst>
                <a:path w="14288" h="450057">
                  <a:moveTo>
                    <a:pt x="0" y="0"/>
                  </a:moveTo>
                  <a:lnTo>
                    <a:pt x="6849" y="0"/>
                  </a:lnTo>
                  <a:lnTo>
                    <a:pt x="7127" y="12185"/>
                  </a:lnTo>
                  <a:lnTo>
                    <a:pt x="7144" y="51395"/>
                  </a:lnTo>
                  <a:lnTo>
                    <a:pt x="7938" y="54901"/>
                  </a:lnTo>
                  <a:lnTo>
                    <a:pt x="9260" y="58826"/>
                  </a:lnTo>
                  <a:lnTo>
                    <a:pt x="10936" y="63030"/>
                  </a:lnTo>
                  <a:lnTo>
                    <a:pt x="12053" y="67420"/>
                  </a:lnTo>
                  <a:lnTo>
                    <a:pt x="12798" y="71934"/>
                  </a:lnTo>
                  <a:lnTo>
                    <a:pt x="13295" y="76531"/>
                  </a:lnTo>
                  <a:lnTo>
                    <a:pt x="13625" y="81183"/>
                  </a:lnTo>
                  <a:lnTo>
                    <a:pt x="13993" y="90586"/>
                  </a:lnTo>
                  <a:lnTo>
                    <a:pt x="14230" y="114466"/>
                  </a:lnTo>
                  <a:lnTo>
                    <a:pt x="14287" y="4500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7" name="SMARTInkAnnotation334"/>
            <p:cNvSpPr/>
            <p:nvPr/>
          </p:nvSpPr>
          <p:spPr>
            <a:xfrm>
              <a:off x="5343916" y="3664743"/>
              <a:ext cx="220743" cy="264203"/>
            </a:xfrm>
            <a:custGeom>
              <a:avLst/>
              <a:gdLst/>
              <a:ahLst/>
              <a:cxnLst/>
              <a:rect l="0" t="0" r="0" b="0"/>
              <a:pathLst>
                <a:path w="220743" h="264203">
                  <a:moveTo>
                    <a:pt x="56759" y="0"/>
                  </a:moveTo>
                  <a:lnTo>
                    <a:pt x="49616" y="0"/>
                  </a:lnTo>
                  <a:lnTo>
                    <a:pt x="45823" y="3793"/>
                  </a:lnTo>
                  <a:lnTo>
                    <a:pt x="44706" y="5703"/>
                  </a:lnTo>
                  <a:lnTo>
                    <a:pt x="42340" y="12185"/>
                  </a:lnTo>
                  <a:lnTo>
                    <a:pt x="36964" y="19133"/>
                  </a:lnTo>
                  <a:lnTo>
                    <a:pt x="32616" y="23850"/>
                  </a:lnTo>
                  <a:lnTo>
                    <a:pt x="31138" y="26218"/>
                  </a:lnTo>
                  <a:lnTo>
                    <a:pt x="28265" y="34139"/>
                  </a:lnTo>
                  <a:lnTo>
                    <a:pt x="24781" y="41896"/>
                  </a:lnTo>
                  <a:lnTo>
                    <a:pt x="20586" y="48518"/>
                  </a:lnTo>
                  <a:lnTo>
                    <a:pt x="18356" y="51396"/>
                  </a:lnTo>
                  <a:lnTo>
                    <a:pt x="15878" y="56709"/>
                  </a:lnTo>
                  <a:lnTo>
                    <a:pt x="13984" y="62511"/>
                  </a:lnTo>
                  <a:lnTo>
                    <a:pt x="10495" y="70381"/>
                  </a:lnTo>
                  <a:lnTo>
                    <a:pt x="8454" y="77877"/>
                  </a:lnTo>
                  <a:lnTo>
                    <a:pt x="6299" y="87637"/>
                  </a:lnTo>
                  <a:lnTo>
                    <a:pt x="4069" y="98905"/>
                  </a:lnTo>
                  <a:lnTo>
                    <a:pt x="2582" y="108006"/>
                  </a:lnTo>
                  <a:lnTo>
                    <a:pt x="1592" y="115661"/>
                  </a:lnTo>
                  <a:lnTo>
                    <a:pt x="931" y="122351"/>
                  </a:lnTo>
                  <a:lnTo>
                    <a:pt x="490" y="127604"/>
                  </a:lnTo>
                  <a:lnTo>
                    <a:pt x="0" y="135559"/>
                  </a:lnTo>
                  <a:lnTo>
                    <a:pt x="663" y="139586"/>
                  </a:lnTo>
                  <a:lnTo>
                    <a:pt x="1899" y="143857"/>
                  </a:lnTo>
                  <a:lnTo>
                    <a:pt x="3518" y="148292"/>
                  </a:lnTo>
                  <a:lnTo>
                    <a:pt x="4596" y="152837"/>
                  </a:lnTo>
                  <a:lnTo>
                    <a:pt x="5314" y="157454"/>
                  </a:lnTo>
                  <a:lnTo>
                    <a:pt x="5794" y="162119"/>
                  </a:lnTo>
                  <a:lnTo>
                    <a:pt x="8444" y="169420"/>
                  </a:lnTo>
                  <a:lnTo>
                    <a:pt x="10261" y="172478"/>
                  </a:lnTo>
                  <a:lnTo>
                    <a:pt x="12281" y="180109"/>
                  </a:lnTo>
                  <a:lnTo>
                    <a:pt x="12819" y="184367"/>
                  </a:lnTo>
                  <a:lnTo>
                    <a:pt x="15534" y="191214"/>
                  </a:lnTo>
                  <a:lnTo>
                    <a:pt x="19387" y="197697"/>
                  </a:lnTo>
                  <a:lnTo>
                    <a:pt x="23745" y="205869"/>
                  </a:lnTo>
                  <a:lnTo>
                    <a:pt x="28328" y="212677"/>
                  </a:lnTo>
                  <a:lnTo>
                    <a:pt x="33010" y="218348"/>
                  </a:lnTo>
                  <a:lnTo>
                    <a:pt x="37738" y="223515"/>
                  </a:lnTo>
                  <a:lnTo>
                    <a:pt x="42484" y="230573"/>
                  </a:lnTo>
                  <a:lnTo>
                    <a:pt x="47240" y="238208"/>
                  </a:lnTo>
                  <a:lnTo>
                    <a:pt x="51999" y="244248"/>
                  </a:lnTo>
                  <a:lnTo>
                    <a:pt x="55173" y="246176"/>
                  </a:lnTo>
                  <a:lnTo>
                    <a:pt x="58877" y="247461"/>
                  </a:lnTo>
                  <a:lnTo>
                    <a:pt x="62933" y="248318"/>
                  </a:lnTo>
                  <a:lnTo>
                    <a:pt x="69557" y="251387"/>
                  </a:lnTo>
                  <a:lnTo>
                    <a:pt x="75147" y="255396"/>
                  </a:lnTo>
                  <a:lnTo>
                    <a:pt x="80277" y="259824"/>
                  </a:lnTo>
                  <a:lnTo>
                    <a:pt x="83550" y="261323"/>
                  </a:lnTo>
                  <a:lnTo>
                    <a:pt x="87320" y="262321"/>
                  </a:lnTo>
                  <a:lnTo>
                    <a:pt x="91420" y="262987"/>
                  </a:lnTo>
                  <a:lnTo>
                    <a:pt x="98093" y="263728"/>
                  </a:lnTo>
                  <a:lnTo>
                    <a:pt x="104498" y="264056"/>
                  </a:lnTo>
                  <a:lnTo>
                    <a:pt x="112637" y="264202"/>
                  </a:lnTo>
                  <a:lnTo>
                    <a:pt x="117030" y="263447"/>
                  </a:lnTo>
                  <a:lnTo>
                    <a:pt x="121546" y="262151"/>
                  </a:lnTo>
                  <a:lnTo>
                    <a:pt x="126144" y="260492"/>
                  </a:lnTo>
                  <a:lnTo>
                    <a:pt x="130003" y="258593"/>
                  </a:lnTo>
                  <a:lnTo>
                    <a:pt x="136408" y="254366"/>
                  </a:lnTo>
                  <a:lnTo>
                    <a:pt x="140021" y="252921"/>
                  </a:lnTo>
                  <a:lnTo>
                    <a:pt x="144017" y="251958"/>
                  </a:lnTo>
                  <a:lnTo>
                    <a:pt x="148268" y="251316"/>
                  </a:lnTo>
                  <a:lnTo>
                    <a:pt x="151896" y="249301"/>
                  </a:lnTo>
                  <a:lnTo>
                    <a:pt x="161589" y="239672"/>
                  </a:lnTo>
                  <a:lnTo>
                    <a:pt x="165539" y="236776"/>
                  </a:lnTo>
                  <a:lnTo>
                    <a:pt x="169760" y="234050"/>
                  </a:lnTo>
                  <a:lnTo>
                    <a:pt x="176567" y="228906"/>
                  </a:lnTo>
                  <a:lnTo>
                    <a:pt x="179494" y="226423"/>
                  </a:lnTo>
                  <a:lnTo>
                    <a:pt x="184862" y="219430"/>
                  </a:lnTo>
                  <a:lnTo>
                    <a:pt x="187405" y="215344"/>
                  </a:lnTo>
                  <a:lnTo>
                    <a:pt x="189894" y="211031"/>
                  </a:lnTo>
                  <a:lnTo>
                    <a:pt x="194776" y="202006"/>
                  </a:lnTo>
                  <a:lnTo>
                    <a:pt x="201986" y="188000"/>
                  </a:lnTo>
                  <a:lnTo>
                    <a:pt x="203584" y="183277"/>
                  </a:lnTo>
                  <a:lnTo>
                    <a:pt x="204648" y="178541"/>
                  </a:lnTo>
                  <a:lnTo>
                    <a:pt x="205358" y="173797"/>
                  </a:lnTo>
                  <a:lnTo>
                    <a:pt x="206625" y="169046"/>
                  </a:lnTo>
                  <a:lnTo>
                    <a:pt x="208264" y="164291"/>
                  </a:lnTo>
                  <a:lnTo>
                    <a:pt x="210150" y="159534"/>
                  </a:lnTo>
                  <a:lnTo>
                    <a:pt x="211407" y="154775"/>
                  </a:lnTo>
                  <a:lnTo>
                    <a:pt x="212245" y="150015"/>
                  </a:lnTo>
                  <a:lnTo>
                    <a:pt x="212804" y="145253"/>
                  </a:lnTo>
                  <a:lnTo>
                    <a:pt x="213970" y="140492"/>
                  </a:lnTo>
                  <a:lnTo>
                    <a:pt x="215542" y="135730"/>
                  </a:lnTo>
                  <a:lnTo>
                    <a:pt x="217382" y="130969"/>
                  </a:lnTo>
                  <a:lnTo>
                    <a:pt x="218610" y="126206"/>
                  </a:lnTo>
                  <a:lnTo>
                    <a:pt x="219429" y="121444"/>
                  </a:lnTo>
                  <a:lnTo>
                    <a:pt x="219975" y="116681"/>
                  </a:lnTo>
                  <a:lnTo>
                    <a:pt x="220338" y="111125"/>
                  </a:lnTo>
                  <a:lnTo>
                    <a:pt x="220580" y="105040"/>
                  </a:lnTo>
                  <a:lnTo>
                    <a:pt x="220742" y="98601"/>
                  </a:lnTo>
                  <a:lnTo>
                    <a:pt x="220056" y="93515"/>
                  </a:lnTo>
                  <a:lnTo>
                    <a:pt x="217177" y="85748"/>
                  </a:lnTo>
                  <a:lnTo>
                    <a:pt x="211094" y="73120"/>
                  </a:lnTo>
                  <a:lnTo>
                    <a:pt x="197213" y="45183"/>
                  </a:lnTo>
                  <a:lnTo>
                    <a:pt x="192473" y="37808"/>
                  </a:lnTo>
                  <a:lnTo>
                    <a:pt x="190097" y="34731"/>
                  </a:lnTo>
                  <a:lnTo>
                    <a:pt x="183225" y="29194"/>
                  </a:lnTo>
                  <a:lnTo>
                    <a:pt x="179169" y="26607"/>
                  </a:lnTo>
                  <a:lnTo>
                    <a:pt x="172547" y="21615"/>
                  </a:lnTo>
                  <a:lnTo>
                    <a:pt x="166164" y="16750"/>
                  </a:lnTo>
                  <a:lnTo>
                    <a:pt x="162240" y="14342"/>
                  </a:lnTo>
                  <a:lnTo>
                    <a:pt x="158036" y="11943"/>
                  </a:lnTo>
                  <a:lnTo>
                    <a:pt x="153646" y="10343"/>
                  </a:lnTo>
                  <a:lnTo>
                    <a:pt x="149131" y="9277"/>
                  </a:lnTo>
                  <a:lnTo>
                    <a:pt x="144534" y="8566"/>
                  </a:lnTo>
                  <a:lnTo>
                    <a:pt x="139882" y="8092"/>
                  </a:lnTo>
                  <a:lnTo>
                    <a:pt x="135193" y="7776"/>
                  </a:lnTo>
                  <a:lnTo>
                    <a:pt x="130480" y="7566"/>
                  </a:lnTo>
                  <a:lnTo>
                    <a:pt x="121009" y="7331"/>
                  </a:lnTo>
                  <a:lnTo>
                    <a:pt x="116261" y="7269"/>
                  </a:lnTo>
                  <a:lnTo>
                    <a:pt x="110715" y="8021"/>
                  </a:lnTo>
                  <a:lnTo>
                    <a:pt x="104636" y="9316"/>
                  </a:lnTo>
                  <a:lnTo>
                    <a:pt x="98202" y="10973"/>
                  </a:lnTo>
                  <a:lnTo>
                    <a:pt x="92325" y="12078"/>
                  </a:lnTo>
                  <a:lnTo>
                    <a:pt x="86820" y="12815"/>
                  </a:lnTo>
                  <a:lnTo>
                    <a:pt x="81562" y="13306"/>
                  </a:lnTo>
                  <a:lnTo>
                    <a:pt x="76469" y="14427"/>
                  </a:lnTo>
                  <a:lnTo>
                    <a:pt x="71487" y="15968"/>
                  </a:lnTo>
                  <a:lnTo>
                    <a:pt x="66578" y="17789"/>
                  </a:lnTo>
                  <a:lnTo>
                    <a:pt x="61717" y="19003"/>
                  </a:lnTo>
                  <a:lnTo>
                    <a:pt x="56889" y="19813"/>
                  </a:lnTo>
                  <a:lnTo>
                    <a:pt x="52084" y="20352"/>
                  </a:lnTo>
                  <a:lnTo>
                    <a:pt x="48086" y="20712"/>
                  </a:lnTo>
                  <a:lnTo>
                    <a:pt x="41527" y="21111"/>
                  </a:lnTo>
                  <a:lnTo>
                    <a:pt x="35966" y="21289"/>
                  </a:lnTo>
                  <a:lnTo>
                    <a:pt x="33372" y="21337"/>
                  </a:lnTo>
                  <a:lnTo>
                    <a:pt x="30849" y="22162"/>
                  </a:lnTo>
                  <a:lnTo>
                    <a:pt x="24299" y="26322"/>
                  </a:lnTo>
                  <a:lnTo>
                    <a:pt x="21040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8" name="SMARTInkAnnotation335"/>
            <p:cNvSpPr/>
            <p:nvPr/>
          </p:nvSpPr>
          <p:spPr>
            <a:xfrm>
              <a:off x="5622131" y="3643315"/>
              <a:ext cx="242560" cy="576809"/>
            </a:xfrm>
            <a:custGeom>
              <a:avLst/>
              <a:gdLst/>
              <a:ahLst/>
              <a:cxnLst/>
              <a:rect l="0" t="0" r="0" b="0"/>
              <a:pathLst>
                <a:path w="242560" h="576809">
                  <a:moveTo>
                    <a:pt x="164306" y="14285"/>
                  </a:moveTo>
                  <a:lnTo>
                    <a:pt x="153664" y="3643"/>
                  </a:lnTo>
                  <a:lnTo>
                    <a:pt x="151655" y="2427"/>
                  </a:lnTo>
                  <a:lnTo>
                    <a:pt x="144188" y="318"/>
                  </a:lnTo>
                  <a:lnTo>
                    <a:pt x="137431" y="61"/>
                  </a:lnTo>
                  <a:lnTo>
                    <a:pt x="115243" y="0"/>
                  </a:lnTo>
                  <a:lnTo>
                    <a:pt x="111754" y="793"/>
                  </a:lnTo>
                  <a:lnTo>
                    <a:pt x="105760" y="3790"/>
                  </a:lnTo>
                  <a:lnTo>
                    <a:pt x="98334" y="9885"/>
                  </a:lnTo>
                  <a:lnTo>
                    <a:pt x="94131" y="13733"/>
                  </a:lnTo>
                  <a:lnTo>
                    <a:pt x="89742" y="17092"/>
                  </a:lnTo>
                  <a:lnTo>
                    <a:pt x="85228" y="20125"/>
                  </a:lnTo>
                  <a:lnTo>
                    <a:pt x="80631" y="22941"/>
                  </a:lnTo>
                  <a:lnTo>
                    <a:pt x="75979" y="25611"/>
                  </a:lnTo>
                  <a:lnTo>
                    <a:pt x="66576" y="30696"/>
                  </a:lnTo>
                  <a:lnTo>
                    <a:pt x="52359" y="38021"/>
                  </a:lnTo>
                  <a:lnTo>
                    <a:pt x="44966" y="44943"/>
                  </a:lnTo>
                  <a:lnTo>
                    <a:pt x="39035" y="53310"/>
                  </a:lnTo>
                  <a:lnTo>
                    <a:pt x="33753" y="62321"/>
                  </a:lnTo>
                  <a:lnTo>
                    <a:pt x="30876" y="71617"/>
                  </a:lnTo>
                  <a:lnTo>
                    <a:pt x="27140" y="87893"/>
                  </a:lnTo>
                  <a:lnTo>
                    <a:pt x="23123" y="105680"/>
                  </a:lnTo>
                  <a:lnTo>
                    <a:pt x="21933" y="123121"/>
                  </a:lnTo>
                  <a:lnTo>
                    <a:pt x="21580" y="141253"/>
                  </a:lnTo>
                  <a:lnTo>
                    <a:pt x="21440" y="179907"/>
                  </a:lnTo>
                  <a:lnTo>
                    <a:pt x="22231" y="185025"/>
                  </a:lnTo>
                  <a:lnTo>
                    <a:pt x="27136" y="196813"/>
                  </a:lnTo>
                  <a:lnTo>
                    <a:pt x="33616" y="209214"/>
                  </a:lnTo>
                  <a:lnTo>
                    <a:pt x="40564" y="218268"/>
                  </a:lnTo>
                  <a:lnTo>
                    <a:pt x="45280" y="223477"/>
                  </a:lnTo>
                  <a:lnTo>
                    <a:pt x="47650" y="225184"/>
                  </a:lnTo>
                  <a:lnTo>
                    <a:pt x="52398" y="227080"/>
                  </a:lnTo>
                  <a:lnTo>
                    <a:pt x="59272" y="227923"/>
                  </a:lnTo>
                  <a:lnTo>
                    <a:pt x="63327" y="228148"/>
                  </a:lnTo>
                  <a:lnTo>
                    <a:pt x="70793" y="225122"/>
                  </a:lnTo>
                  <a:lnTo>
                    <a:pt x="80533" y="219931"/>
                  </a:lnTo>
                  <a:lnTo>
                    <a:pt x="91788" y="213295"/>
                  </a:lnTo>
                  <a:lnTo>
                    <a:pt x="100086" y="208077"/>
                  </a:lnTo>
                  <a:lnTo>
                    <a:pt x="106411" y="203804"/>
                  </a:lnTo>
                  <a:lnTo>
                    <a:pt x="111422" y="200162"/>
                  </a:lnTo>
                  <a:lnTo>
                    <a:pt x="115557" y="195353"/>
                  </a:lnTo>
                  <a:lnTo>
                    <a:pt x="122267" y="183659"/>
                  </a:lnTo>
                  <a:lnTo>
                    <a:pt x="130507" y="167481"/>
                  </a:lnTo>
                  <a:lnTo>
                    <a:pt x="137643" y="155397"/>
                  </a:lnTo>
                  <a:lnTo>
                    <a:pt x="141768" y="148841"/>
                  </a:lnTo>
                  <a:lnTo>
                    <a:pt x="148469" y="137323"/>
                  </a:lnTo>
                  <a:lnTo>
                    <a:pt x="154092" y="126119"/>
                  </a:lnTo>
                  <a:lnTo>
                    <a:pt x="159237" y="113201"/>
                  </a:lnTo>
                  <a:lnTo>
                    <a:pt x="162804" y="96334"/>
                  </a:lnTo>
                  <a:lnTo>
                    <a:pt x="167654" y="81282"/>
                  </a:lnTo>
                  <a:lnTo>
                    <a:pt x="171494" y="66883"/>
                  </a:lnTo>
                  <a:lnTo>
                    <a:pt x="176956" y="51691"/>
                  </a:lnTo>
                  <a:lnTo>
                    <a:pt x="178270" y="37020"/>
                  </a:lnTo>
                  <a:lnTo>
                    <a:pt x="178565" y="19371"/>
                  </a:lnTo>
                  <a:lnTo>
                    <a:pt x="178585" y="15792"/>
                  </a:lnTo>
                  <a:lnTo>
                    <a:pt x="177794" y="15289"/>
                  </a:lnTo>
                  <a:lnTo>
                    <a:pt x="171476" y="14288"/>
                  </a:lnTo>
                  <a:lnTo>
                    <a:pt x="175250" y="14286"/>
                  </a:lnTo>
                  <a:lnTo>
                    <a:pt x="176365" y="15079"/>
                  </a:lnTo>
                  <a:lnTo>
                    <a:pt x="177108" y="16402"/>
                  </a:lnTo>
                  <a:lnTo>
                    <a:pt x="177603" y="18078"/>
                  </a:lnTo>
                  <a:lnTo>
                    <a:pt x="180270" y="22056"/>
                  </a:lnTo>
                  <a:lnTo>
                    <a:pt x="182092" y="24228"/>
                  </a:lnTo>
                  <a:lnTo>
                    <a:pt x="183308" y="26470"/>
                  </a:lnTo>
                  <a:lnTo>
                    <a:pt x="185811" y="33417"/>
                  </a:lnTo>
                  <a:lnTo>
                    <a:pt x="193366" y="44993"/>
                  </a:lnTo>
                  <a:lnTo>
                    <a:pt x="195586" y="49044"/>
                  </a:lnTo>
                  <a:lnTo>
                    <a:pt x="198052" y="57779"/>
                  </a:lnTo>
                  <a:lnTo>
                    <a:pt x="201557" y="73739"/>
                  </a:lnTo>
                  <a:lnTo>
                    <a:pt x="207622" y="91432"/>
                  </a:lnTo>
                  <a:lnTo>
                    <a:pt x="214447" y="108845"/>
                  </a:lnTo>
                  <a:lnTo>
                    <a:pt x="218341" y="122987"/>
                  </a:lnTo>
                  <a:lnTo>
                    <a:pt x="220072" y="139855"/>
                  </a:lnTo>
                  <a:lnTo>
                    <a:pt x="222957" y="155819"/>
                  </a:lnTo>
                  <a:lnTo>
                    <a:pt x="231278" y="189262"/>
                  </a:lnTo>
                  <a:lnTo>
                    <a:pt x="232767" y="198405"/>
                  </a:lnTo>
                  <a:lnTo>
                    <a:pt x="233759" y="207675"/>
                  </a:lnTo>
                  <a:lnTo>
                    <a:pt x="234420" y="217031"/>
                  </a:lnTo>
                  <a:lnTo>
                    <a:pt x="235655" y="226442"/>
                  </a:lnTo>
                  <a:lnTo>
                    <a:pt x="237272" y="235892"/>
                  </a:lnTo>
                  <a:lnTo>
                    <a:pt x="239144" y="245367"/>
                  </a:lnTo>
                  <a:lnTo>
                    <a:pt x="240392" y="254858"/>
                  </a:lnTo>
                  <a:lnTo>
                    <a:pt x="241223" y="264361"/>
                  </a:lnTo>
                  <a:lnTo>
                    <a:pt x="241778" y="273871"/>
                  </a:lnTo>
                  <a:lnTo>
                    <a:pt x="242394" y="295021"/>
                  </a:lnTo>
                  <a:lnTo>
                    <a:pt x="242559" y="306217"/>
                  </a:lnTo>
                  <a:lnTo>
                    <a:pt x="241875" y="316856"/>
                  </a:lnTo>
                  <a:lnTo>
                    <a:pt x="240625" y="327124"/>
                  </a:lnTo>
                  <a:lnTo>
                    <a:pt x="238998" y="337144"/>
                  </a:lnTo>
                  <a:lnTo>
                    <a:pt x="237913" y="346999"/>
                  </a:lnTo>
                  <a:lnTo>
                    <a:pt x="237190" y="356745"/>
                  </a:lnTo>
                  <a:lnTo>
                    <a:pt x="236708" y="366416"/>
                  </a:lnTo>
                  <a:lnTo>
                    <a:pt x="236172" y="385629"/>
                  </a:lnTo>
                  <a:lnTo>
                    <a:pt x="236030" y="395198"/>
                  </a:lnTo>
                  <a:lnTo>
                    <a:pt x="235141" y="404752"/>
                  </a:lnTo>
                  <a:lnTo>
                    <a:pt x="233754" y="414296"/>
                  </a:lnTo>
                  <a:lnTo>
                    <a:pt x="232036" y="423834"/>
                  </a:lnTo>
                  <a:lnTo>
                    <a:pt x="228010" y="440781"/>
                  </a:lnTo>
                  <a:lnTo>
                    <a:pt x="222782" y="457045"/>
                  </a:lnTo>
                  <a:lnTo>
                    <a:pt x="219165" y="465827"/>
                  </a:lnTo>
                  <a:lnTo>
                    <a:pt x="211707" y="483258"/>
                  </a:lnTo>
                  <a:lnTo>
                    <a:pt x="205746" y="498942"/>
                  </a:lnTo>
                  <a:lnTo>
                    <a:pt x="198334" y="511734"/>
                  </a:lnTo>
                  <a:lnTo>
                    <a:pt x="194135" y="517368"/>
                  </a:lnTo>
                  <a:lnTo>
                    <a:pt x="188955" y="522711"/>
                  </a:lnTo>
                  <a:lnTo>
                    <a:pt x="183120" y="527860"/>
                  </a:lnTo>
                  <a:lnTo>
                    <a:pt x="176849" y="532881"/>
                  </a:lnTo>
                  <a:lnTo>
                    <a:pt x="171080" y="537815"/>
                  </a:lnTo>
                  <a:lnTo>
                    <a:pt x="165647" y="542693"/>
                  </a:lnTo>
                  <a:lnTo>
                    <a:pt x="155377" y="552345"/>
                  </a:lnTo>
                  <a:lnTo>
                    <a:pt x="145521" y="561927"/>
                  </a:lnTo>
                  <a:lnTo>
                    <a:pt x="140670" y="565911"/>
                  </a:lnTo>
                  <a:lnTo>
                    <a:pt x="135849" y="569361"/>
                  </a:lnTo>
                  <a:lnTo>
                    <a:pt x="131048" y="572454"/>
                  </a:lnTo>
                  <a:lnTo>
                    <a:pt x="126259" y="574516"/>
                  </a:lnTo>
                  <a:lnTo>
                    <a:pt x="121479" y="575891"/>
                  </a:lnTo>
                  <a:lnTo>
                    <a:pt x="116705" y="576808"/>
                  </a:lnTo>
                  <a:lnTo>
                    <a:pt x="104790" y="575831"/>
                  </a:lnTo>
                  <a:lnTo>
                    <a:pt x="88116" y="573593"/>
                  </a:lnTo>
                  <a:lnTo>
                    <a:pt x="68269" y="570513"/>
                  </a:lnTo>
                  <a:lnTo>
                    <a:pt x="54245" y="566872"/>
                  </a:lnTo>
                  <a:lnTo>
                    <a:pt x="44100" y="562858"/>
                  </a:lnTo>
                  <a:lnTo>
                    <a:pt x="36544" y="558594"/>
                  </a:lnTo>
                  <a:lnTo>
                    <a:pt x="30713" y="554164"/>
                  </a:lnTo>
                  <a:lnTo>
                    <a:pt x="26031" y="549623"/>
                  </a:lnTo>
                  <a:lnTo>
                    <a:pt x="18713" y="541138"/>
                  </a:lnTo>
                  <a:lnTo>
                    <a:pt x="12815" y="534721"/>
                  </a:lnTo>
                  <a:lnTo>
                    <a:pt x="10131" y="532692"/>
                  </a:lnTo>
                  <a:lnTo>
                    <a:pt x="7547" y="531340"/>
                  </a:lnTo>
                  <a:lnTo>
                    <a:pt x="0" y="5286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9" name="SMARTInkAnnotation336"/>
            <p:cNvSpPr/>
            <p:nvPr/>
          </p:nvSpPr>
          <p:spPr>
            <a:xfrm>
              <a:off x="6007893" y="3679031"/>
              <a:ext cx="242889" cy="257176"/>
            </a:xfrm>
            <a:custGeom>
              <a:avLst/>
              <a:gdLst/>
              <a:ahLst/>
              <a:cxnLst/>
              <a:rect l="0" t="0" r="0" b="0"/>
              <a:pathLst>
                <a:path w="242889" h="257176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5703" y="12185"/>
                  </a:lnTo>
                  <a:lnTo>
                    <a:pt x="12185" y="19132"/>
                  </a:lnTo>
                  <a:lnTo>
                    <a:pt x="41896" y="49037"/>
                  </a:lnTo>
                  <a:lnTo>
                    <a:pt x="46187" y="52535"/>
                  </a:lnTo>
                  <a:lnTo>
                    <a:pt x="50636" y="55661"/>
                  </a:lnTo>
                  <a:lnTo>
                    <a:pt x="55188" y="58538"/>
                  </a:lnTo>
                  <a:lnTo>
                    <a:pt x="62364" y="63852"/>
                  </a:lnTo>
                  <a:lnTo>
                    <a:pt x="68992" y="69654"/>
                  </a:lnTo>
                  <a:lnTo>
                    <a:pt x="77230" y="77524"/>
                  </a:lnTo>
                  <a:lnTo>
                    <a:pt x="90793" y="90879"/>
                  </a:lnTo>
                  <a:lnTo>
                    <a:pt x="94661" y="95511"/>
                  </a:lnTo>
                  <a:lnTo>
                    <a:pt x="98032" y="100187"/>
                  </a:lnTo>
                  <a:lnTo>
                    <a:pt x="101074" y="104891"/>
                  </a:lnTo>
                  <a:lnTo>
                    <a:pt x="104689" y="109615"/>
                  </a:lnTo>
                  <a:lnTo>
                    <a:pt x="108687" y="114352"/>
                  </a:lnTo>
                  <a:lnTo>
                    <a:pt x="173696" y="186903"/>
                  </a:lnTo>
                  <a:lnTo>
                    <a:pt x="178503" y="192865"/>
                  </a:lnTo>
                  <a:lnTo>
                    <a:pt x="182503" y="198426"/>
                  </a:lnTo>
                  <a:lnTo>
                    <a:pt x="185962" y="203722"/>
                  </a:lnTo>
                  <a:lnTo>
                    <a:pt x="189856" y="208046"/>
                  </a:lnTo>
                  <a:lnTo>
                    <a:pt x="194040" y="211722"/>
                  </a:lnTo>
                  <a:lnTo>
                    <a:pt x="198416" y="214967"/>
                  </a:lnTo>
                  <a:lnTo>
                    <a:pt x="205396" y="222806"/>
                  </a:lnTo>
                  <a:lnTo>
                    <a:pt x="211144" y="230787"/>
                  </a:lnTo>
                  <a:lnTo>
                    <a:pt x="216344" y="236980"/>
                  </a:lnTo>
                  <a:lnTo>
                    <a:pt x="218842" y="238949"/>
                  </a:lnTo>
                  <a:lnTo>
                    <a:pt x="223734" y="241137"/>
                  </a:lnTo>
                  <a:lnTo>
                    <a:pt x="225356" y="242514"/>
                  </a:lnTo>
                  <a:lnTo>
                    <a:pt x="226438" y="244226"/>
                  </a:lnTo>
                  <a:lnTo>
                    <a:pt x="227158" y="246161"/>
                  </a:lnTo>
                  <a:lnTo>
                    <a:pt x="228433" y="247451"/>
                  </a:lnTo>
                  <a:lnTo>
                    <a:pt x="230076" y="248311"/>
                  </a:lnTo>
                  <a:lnTo>
                    <a:pt x="234625" y="249691"/>
                  </a:lnTo>
                  <a:lnTo>
                    <a:pt x="241251" y="255640"/>
                  </a:lnTo>
                  <a:lnTo>
                    <a:pt x="242888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0" name="SMARTInkAnnotation337"/>
            <p:cNvSpPr/>
            <p:nvPr/>
          </p:nvSpPr>
          <p:spPr>
            <a:xfrm>
              <a:off x="6022181" y="3714750"/>
              <a:ext cx="157163" cy="214313"/>
            </a:xfrm>
            <a:custGeom>
              <a:avLst/>
              <a:gdLst/>
              <a:ahLst/>
              <a:cxnLst/>
              <a:rect l="0" t="0" r="0" b="0"/>
              <a:pathLst>
                <a:path w="157163" h="214313">
                  <a:moveTo>
                    <a:pt x="157162" y="0"/>
                  </a:moveTo>
                  <a:lnTo>
                    <a:pt x="157162" y="3792"/>
                  </a:lnTo>
                  <a:lnTo>
                    <a:pt x="156369" y="4909"/>
                  </a:lnTo>
                  <a:lnTo>
                    <a:pt x="155046" y="5654"/>
                  </a:lnTo>
                  <a:lnTo>
                    <a:pt x="153371" y="6151"/>
                  </a:lnTo>
                  <a:lnTo>
                    <a:pt x="152253" y="7275"/>
                  </a:lnTo>
                  <a:lnTo>
                    <a:pt x="151508" y="8818"/>
                  </a:lnTo>
                  <a:lnTo>
                    <a:pt x="149887" y="13444"/>
                  </a:lnTo>
                  <a:lnTo>
                    <a:pt x="148343" y="16900"/>
                  </a:lnTo>
                  <a:lnTo>
                    <a:pt x="144511" y="24974"/>
                  </a:lnTo>
                  <a:lnTo>
                    <a:pt x="140163" y="33854"/>
                  </a:lnTo>
                  <a:lnTo>
                    <a:pt x="137098" y="38444"/>
                  </a:lnTo>
                  <a:lnTo>
                    <a:pt x="133468" y="43091"/>
                  </a:lnTo>
                  <a:lnTo>
                    <a:pt x="129460" y="47778"/>
                  </a:lnTo>
                  <a:lnTo>
                    <a:pt x="125994" y="52489"/>
                  </a:lnTo>
                  <a:lnTo>
                    <a:pt x="122889" y="57218"/>
                  </a:lnTo>
                  <a:lnTo>
                    <a:pt x="120027" y="61957"/>
                  </a:lnTo>
                  <a:lnTo>
                    <a:pt x="112611" y="73574"/>
                  </a:lnTo>
                  <a:lnTo>
                    <a:pt x="108412" y="80005"/>
                  </a:lnTo>
                  <a:lnTo>
                    <a:pt x="104025" y="85881"/>
                  </a:lnTo>
                  <a:lnTo>
                    <a:pt x="99512" y="91385"/>
                  </a:lnTo>
                  <a:lnTo>
                    <a:pt x="94916" y="96642"/>
                  </a:lnTo>
                  <a:lnTo>
                    <a:pt x="91059" y="101734"/>
                  </a:lnTo>
                  <a:lnTo>
                    <a:pt x="87694" y="106716"/>
                  </a:lnTo>
                  <a:lnTo>
                    <a:pt x="84656" y="111625"/>
                  </a:lnTo>
                  <a:lnTo>
                    <a:pt x="81837" y="117280"/>
                  </a:lnTo>
                  <a:lnTo>
                    <a:pt x="79164" y="123430"/>
                  </a:lnTo>
                  <a:lnTo>
                    <a:pt x="76589" y="129911"/>
                  </a:lnTo>
                  <a:lnTo>
                    <a:pt x="73285" y="135820"/>
                  </a:lnTo>
                  <a:lnTo>
                    <a:pt x="69494" y="141346"/>
                  </a:lnTo>
                  <a:lnTo>
                    <a:pt x="65379" y="146618"/>
                  </a:lnTo>
                  <a:lnTo>
                    <a:pt x="61049" y="151720"/>
                  </a:lnTo>
                  <a:lnTo>
                    <a:pt x="56574" y="156710"/>
                  </a:lnTo>
                  <a:lnTo>
                    <a:pt x="52003" y="161623"/>
                  </a:lnTo>
                  <a:lnTo>
                    <a:pt x="48163" y="166486"/>
                  </a:lnTo>
                  <a:lnTo>
                    <a:pt x="44808" y="171316"/>
                  </a:lnTo>
                  <a:lnTo>
                    <a:pt x="41779" y="176123"/>
                  </a:lnTo>
                  <a:lnTo>
                    <a:pt x="38965" y="180121"/>
                  </a:lnTo>
                  <a:lnTo>
                    <a:pt x="36295" y="183581"/>
                  </a:lnTo>
                  <a:lnTo>
                    <a:pt x="33722" y="186681"/>
                  </a:lnTo>
                  <a:lnTo>
                    <a:pt x="31212" y="189541"/>
                  </a:lnTo>
                  <a:lnTo>
                    <a:pt x="26307" y="194836"/>
                  </a:lnTo>
                  <a:lnTo>
                    <a:pt x="21481" y="199835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1" name="SMARTInkAnnotation338"/>
            <p:cNvSpPr/>
            <p:nvPr/>
          </p:nvSpPr>
          <p:spPr>
            <a:xfrm>
              <a:off x="4914910" y="3457575"/>
              <a:ext cx="192872" cy="621507"/>
            </a:xfrm>
            <a:custGeom>
              <a:avLst/>
              <a:gdLst/>
              <a:ahLst/>
              <a:cxnLst/>
              <a:rect l="0" t="0" r="0" b="0"/>
              <a:pathLst>
                <a:path w="192872" h="621507">
                  <a:moveTo>
                    <a:pt x="192871" y="0"/>
                  </a:moveTo>
                  <a:lnTo>
                    <a:pt x="173909" y="11377"/>
                  </a:lnTo>
                  <a:lnTo>
                    <a:pt x="166736" y="16316"/>
                  </a:lnTo>
                  <a:lnTo>
                    <a:pt x="160367" y="21196"/>
                  </a:lnTo>
                  <a:lnTo>
                    <a:pt x="154532" y="26037"/>
                  </a:lnTo>
                  <a:lnTo>
                    <a:pt x="149056" y="30851"/>
                  </a:lnTo>
                  <a:lnTo>
                    <a:pt x="138737" y="40435"/>
                  </a:lnTo>
                  <a:lnTo>
                    <a:pt x="119178" y="59522"/>
                  </a:lnTo>
                  <a:lnTo>
                    <a:pt x="109583" y="69051"/>
                  </a:lnTo>
                  <a:lnTo>
                    <a:pt x="104802" y="74609"/>
                  </a:lnTo>
                  <a:lnTo>
                    <a:pt x="100027" y="80696"/>
                  </a:lnTo>
                  <a:lnTo>
                    <a:pt x="95256" y="87135"/>
                  </a:lnTo>
                  <a:lnTo>
                    <a:pt x="90488" y="93015"/>
                  </a:lnTo>
                  <a:lnTo>
                    <a:pt x="85722" y="98522"/>
                  </a:lnTo>
                  <a:lnTo>
                    <a:pt x="80957" y="103782"/>
                  </a:lnTo>
                  <a:lnTo>
                    <a:pt x="76193" y="109669"/>
                  </a:lnTo>
                  <a:lnTo>
                    <a:pt x="71429" y="115975"/>
                  </a:lnTo>
                  <a:lnTo>
                    <a:pt x="61903" y="129332"/>
                  </a:lnTo>
                  <a:lnTo>
                    <a:pt x="38090" y="164404"/>
                  </a:lnTo>
                  <a:lnTo>
                    <a:pt x="34121" y="171515"/>
                  </a:lnTo>
                  <a:lnTo>
                    <a:pt x="30681" y="178637"/>
                  </a:lnTo>
                  <a:lnTo>
                    <a:pt x="24743" y="192901"/>
                  </a:lnTo>
                  <a:lnTo>
                    <a:pt x="19458" y="207177"/>
                  </a:lnTo>
                  <a:lnTo>
                    <a:pt x="16580" y="223577"/>
                  </a:lnTo>
                  <a:lnTo>
                    <a:pt x="14507" y="240655"/>
                  </a:lnTo>
                  <a:lnTo>
                    <a:pt x="10940" y="256183"/>
                  </a:lnTo>
                  <a:lnTo>
                    <a:pt x="4469" y="282104"/>
                  </a:lnTo>
                  <a:lnTo>
                    <a:pt x="1980" y="300533"/>
                  </a:lnTo>
                  <a:lnTo>
                    <a:pt x="875" y="318514"/>
                  </a:lnTo>
                  <a:lnTo>
                    <a:pt x="383" y="334443"/>
                  </a:lnTo>
                  <a:lnTo>
                    <a:pt x="24" y="388446"/>
                  </a:lnTo>
                  <a:lnTo>
                    <a:pt x="0" y="413016"/>
                  </a:lnTo>
                  <a:lnTo>
                    <a:pt x="2111" y="430154"/>
                  </a:lnTo>
                  <a:lnTo>
                    <a:pt x="5695" y="447561"/>
                  </a:lnTo>
                  <a:lnTo>
                    <a:pt x="9934" y="463235"/>
                  </a:lnTo>
                  <a:lnTo>
                    <a:pt x="12969" y="471541"/>
                  </a:lnTo>
                  <a:lnTo>
                    <a:pt x="16580" y="480254"/>
                  </a:lnTo>
                  <a:lnTo>
                    <a:pt x="20575" y="489238"/>
                  </a:lnTo>
                  <a:lnTo>
                    <a:pt x="24032" y="497609"/>
                  </a:lnTo>
                  <a:lnTo>
                    <a:pt x="29990" y="513259"/>
                  </a:lnTo>
                  <a:lnTo>
                    <a:pt x="33483" y="520767"/>
                  </a:lnTo>
                  <a:lnTo>
                    <a:pt x="37400" y="528153"/>
                  </a:lnTo>
                  <a:lnTo>
                    <a:pt x="45191" y="541916"/>
                  </a:lnTo>
                  <a:lnTo>
                    <a:pt x="51300" y="553324"/>
                  </a:lnTo>
                  <a:lnTo>
                    <a:pt x="54835" y="559382"/>
                  </a:lnTo>
                  <a:lnTo>
                    <a:pt x="62994" y="572464"/>
                  </a:lnTo>
                  <a:lnTo>
                    <a:pt x="67392" y="577699"/>
                  </a:lnTo>
                  <a:lnTo>
                    <a:pt x="71913" y="581982"/>
                  </a:lnTo>
                  <a:lnTo>
                    <a:pt x="76513" y="585632"/>
                  </a:lnTo>
                  <a:lnTo>
                    <a:pt x="81168" y="588859"/>
                  </a:lnTo>
                  <a:lnTo>
                    <a:pt x="85859" y="591804"/>
                  </a:lnTo>
                  <a:lnTo>
                    <a:pt x="90574" y="594560"/>
                  </a:lnTo>
                  <a:lnTo>
                    <a:pt x="95304" y="597193"/>
                  </a:lnTo>
                  <a:lnTo>
                    <a:pt x="104793" y="602233"/>
                  </a:lnTo>
                  <a:lnTo>
                    <a:pt x="108752" y="604689"/>
                  </a:lnTo>
                  <a:lnTo>
                    <a:pt x="112186" y="607119"/>
                  </a:lnTo>
                  <a:lnTo>
                    <a:pt x="115268" y="609534"/>
                  </a:lnTo>
                  <a:lnTo>
                    <a:pt x="118911" y="611143"/>
                  </a:lnTo>
                  <a:lnTo>
                    <a:pt x="122927" y="612216"/>
                  </a:lnTo>
                  <a:lnTo>
                    <a:pt x="127191" y="612931"/>
                  </a:lnTo>
                  <a:lnTo>
                    <a:pt x="132416" y="614202"/>
                  </a:lnTo>
                  <a:lnTo>
                    <a:pt x="138280" y="615843"/>
                  </a:lnTo>
                  <a:lnTo>
                    <a:pt x="144571" y="617730"/>
                  </a:lnTo>
                  <a:lnTo>
                    <a:pt x="151146" y="618989"/>
                  </a:lnTo>
                  <a:lnTo>
                    <a:pt x="157910" y="619828"/>
                  </a:lnTo>
                  <a:lnTo>
                    <a:pt x="178583" y="6215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2" name="SMARTInkAnnotation339"/>
            <p:cNvSpPr/>
            <p:nvPr/>
          </p:nvSpPr>
          <p:spPr>
            <a:xfrm>
              <a:off x="6165056" y="3500437"/>
              <a:ext cx="271364" cy="528639"/>
            </a:xfrm>
            <a:custGeom>
              <a:avLst/>
              <a:gdLst/>
              <a:ahLst/>
              <a:cxnLst/>
              <a:rect l="0" t="0" r="0" b="0"/>
              <a:pathLst>
                <a:path w="271364" h="528639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9943" y="3792"/>
                  </a:lnTo>
                  <a:lnTo>
                    <a:pt x="12979" y="4909"/>
                  </a:lnTo>
                  <a:lnTo>
                    <a:pt x="20585" y="6151"/>
                  </a:lnTo>
                  <a:lnTo>
                    <a:pt x="24042" y="7276"/>
                  </a:lnTo>
                  <a:lnTo>
                    <a:pt x="30000" y="10642"/>
                  </a:lnTo>
                  <a:lnTo>
                    <a:pt x="37411" y="12667"/>
                  </a:lnTo>
                  <a:lnTo>
                    <a:pt x="41609" y="13207"/>
                  </a:lnTo>
                  <a:lnTo>
                    <a:pt x="45995" y="14361"/>
                  </a:lnTo>
                  <a:lnTo>
                    <a:pt x="50508" y="15924"/>
                  </a:lnTo>
                  <a:lnTo>
                    <a:pt x="55103" y="17760"/>
                  </a:lnTo>
                  <a:lnTo>
                    <a:pt x="66559" y="21916"/>
                  </a:lnTo>
                  <a:lnTo>
                    <a:pt x="72948" y="24135"/>
                  </a:lnTo>
                  <a:lnTo>
                    <a:pt x="78795" y="26409"/>
                  </a:lnTo>
                  <a:lnTo>
                    <a:pt x="84279" y="28718"/>
                  </a:lnTo>
                  <a:lnTo>
                    <a:pt x="89524" y="31052"/>
                  </a:lnTo>
                  <a:lnTo>
                    <a:pt x="95402" y="33401"/>
                  </a:lnTo>
                  <a:lnTo>
                    <a:pt x="108282" y="38128"/>
                  </a:lnTo>
                  <a:lnTo>
                    <a:pt x="114257" y="40500"/>
                  </a:lnTo>
                  <a:lnTo>
                    <a:pt x="119827" y="42875"/>
                  </a:lnTo>
                  <a:lnTo>
                    <a:pt x="125129" y="45252"/>
                  </a:lnTo>
                  <a:lnTo>
                    <a:pt x="131044" y="48425"/>
                  </a:lnTo>
                  <a:lnTo>
                    <a:pt x="137369" y="52127"/>
                  </a:lnTo>
                  <a:lnTo>
                    <a:pt x="143967" y="56183"/>
                  </a:lnTo>
                  <a:lnTo>
                    <a:pt x="150747" y="59680"/>
                  </a:lnTo>
                  <a:lnTo>
                    <a:pt x="157648" y="62805"/>
                  </a:lnTo>
                  <a:lnTo>
                    <a:pt x="164630" y="65683"/>
                  </a:lnTo>
                  <a:lnTo>
                    <a:pt x="170871" y="69188"/>
                  </a:lnTo>
                  <a:lnTo>
                    <a:pt x="176621" y="73113"/>
                  </a:lnTo>
                  <a:lnTo>
                    <a:pt x="182041" y="77317"/>
                  </a:lnTo>
                  <a:lnTo>
                    <a:pt x="188036" y="81707"/>
                  </a:lnTo>
                  <a:lnTo>
                    <a:pt x="201046" y="90818"/>
                  </a:lnTo>
                  <a:lnTo>
                    <a:pt x="206262" y="95471"/>
                  </a:lnTo>
                  <a:lnTo>
                    <a:pt x="214174" y="104873"/>
                  </a:lnTo>
                  <a:lnTo>
                    <a:pt x="222453" y="114343"/>
                  </a:lnTo>
                  <a:lnTo>
                    <a:pt x="226884" y="119092"/>
                  </a:lnTo>
                  <a:lnTo>
                    <a:pt x="231424" y="124638"/>
                  </a:lnTo>
                  <a:lnTo>
                    <a:pt x="236039" y="130717"/>
                  </a:lnTo>
                  <a:lnTo>
                    <a:pt x="240703" y="137151"/>
                  </a:lnTo>
                  <a:lnTo>
                    <a:pt x="248002" y="148533"/>
                  </a:lnTo>
                  <a:lnTo>
                    <a:pt x="253892" y="159677"/>
                  </a:lnTo>
                  <a:lnTo>
                    <a:pt x="259155" y="172568"/>
                  </a:lnTo>
                  <a:lnTo>
                    <a:pt x="262024" y="186234"/>
                  </a:lnTo>
                  <a:lnTo>
                    <a:pt x="264092" y="200246"/>
                  </a:lnTo>
                  <a:lnTo>
                    <a:pt x="267657" y="214411"/>
                  </a:lnTo>
                  <a:lnTo>
                    <a:pt x="269772" y="228643"/>
                  </a:lnTo>
                  <a:lnTo>
                    <a:pt x="270711" y="242907"/>
                  </a:lnTo>
                  <a:lnTo>
                    <a:pt x="271128" y="257184"/>
                  </a:lnTo>
                  <a:lnTo>
                    <a:pt x="271363" y="278609"/>
                  </a:lnTo>
                  <a:lnTo>
                    <a:pt x="269302" y="292895"/>
                  </a:lnTo>
                  <a:lnTo>
                    <a:pt x="266533" y="307182"/>
                  </a:lnTo>
                  <a:lnTo>
                    <a:pt x="265303" y="321469"/>
                  </a:lnTo>
                  <a:lnTo>
                    <a:pt x="262640" y="335756"/>
                  </a:lnTo>
                  <a:lnTo>
                    <a:pt x="254462" y="368124"/>
                  </a:lnTo>
                  <a:lnTo>
                    <a:pt x="249884" y="382156"/>
                  </a:lnTo>
                  <a:lnTo>
                    <a:pt x="244410" y="394479"/>
                  </a:lnTo>
                  <a:lnTo>
                    <a:pt x="230077" y="419675"/>
                  </a:lnTo>
                  <a:lnTo>
                    <a:pt x="221894" y="435234"/>
                  </a:lnTo>
                  <a:lnTo>
                    <a:pt x="212018" y="454713"/>
                  </a:lnTo>
                  <a:lnTo>
                    <a:pt x="206433" y="462686"/>
                  </a:lnTo>
                  <a:lnTo>
                    <a:pt x="198740" y="472763"/>
                  </a:lnTo>
                  <a:lnTo>
                    <a:pt x="182785" y="492692"/>
                  </a:lnTo>
                  <a:lnTo>
                    <a:pt x="177420" y="499118"/>
                  </a:lnTo>
                  <a:lnTo>
                    <a:pt x="169341" y="508374"/>
                  </a:lnTo>
                  <a:lnTo>
                    <a:pt x="158923" y="519609"/>
                  </a:lnTo>
                  <a:lnTo>
                    <a:pt x="158336" y="521031"/>
                  </a:lnTo>
                  <a:lnTo>
                    <a:pt x="157684" y="524728"/>
                  </a:lnTo>
                  <a:lnTo>
                    <a:pt x="156717" y="526031"/>
                  </a:lnTo>
                  <a:lnTo>
                    <a:pt x="155277" y="526900"/>
                  </a:lnTo>
                  <a:lnTo>
                    <a:pt x="150327" y="528536"/>
                  </a:lnTo>
                  <a:lnTo>
                    <a:pt x="142875" y="5286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3" name="SMARTInkAnnotation340"/>
            <p:cNvSpPr/>
            <p:nvPr/>
          </p:nvSpPr>
          <p:spPr>
            <a:xfrm>
              <a:off x="6522243" y="3507581"/>
              <a:ext cx="328614" cy="506865"/>
            </a:xfrm>
            <a:custGeom>
              <a:avLst/>
              <a:gdLst/>
              <a:ahLst/>
              <a:cxnLst/>
              <a:rect l="0" t="0" r="0" b="0"/>
              <a:pathLst>
                <a:path w="328614" h="506865">
                  <a:moveTo>
                    <a:pt x="328613" y="0"/>
                  </a:moveTo>
                  <a:lnTo>
                    <a:pt x="328613" y="10849"/>
                  </a:lnTo>
                  <a:lnTo>
                    <a:pt x="324821" y="20854"/>
                  </a:lnTo>
                  <a:lnTo>
                    <a:pt x="316428" y="33547"/>
                  </a:lnTo>
                  <a:lnTo>
                    <a:pt x="308686" y="46011"/>
                  </a:lnTo>
                  <a:lnTo>
                    <a:pt x="300971" y="55110"/>
                  </a:lnTo>
                  <a:lnTo>
                    <a:pt x="292251" y="64445"/>
                  </a:lnTo>
                  <a:lnTo>
                    <a:pt x="287703" y="69157"/>
                  </a:lnTo>
                  <a:lnTo>
                    <a:pt x="280534" y="80742"/>
                  </a:lnTo>
                  <a:lnTo>
                    <a:pt x="277510" y="87166"/>
                  </a:lnTo>
                  <a:lnTo>
                    <a:pt x="268350" y="101767"/>
                  </a:lnTo>
                  <a:lnTo>
                    <a:pt x="239124" y="145507"/>
                  </a:lnTo>
                  <a:lnTo>
                    <a:pt x="215021" y="180292"/>
                  </a:lnTo>
                  <a:lnTo>
                    <a:pt x="205260" y="194013"/>
                  </a:lnTo>
                  <a:lnTo>
                    <a:pt x="196371" y="205542"/>
                  </a:lnTo>
                  <a:lnTo>
                    <a:pt x="188065" y="215609"/>
                  </a:lnTo>
                  <a:lnTo>
                    <a:pt x="180145" y="224702"/>
                  </a:lnTo>
                  <a:lnTo>
                    <a:pt x="173279" y="233939"/>
                  </a:lnTo>
                  <a:lnTo>
                    <a:pt x="167113" y="243272"/>
                  </a:lnTo>
                  <a:lnTo>
                    <a:pt x="161415" y="252668"/>
                  </a:lnTo>
                  <a:lnTo>
                    <a:pt x="155235" y="262109"/>
                  </a:lnTo>
                  <a:lnTo>
                    <a:pt x="148735" y="271576"/>
                  </a:lnTo>
                  <a:lnTo>
                    <a:pt x="135160" y="290563"/>
                  </a:lnTo>
                  <a:lnTo>
                    <a:pt x="121191" y="309585"/>
                  </a:lnTo>
                  <a:lnTo>
                    <a:pt x="114925" y="319102"/>
                  </a:lnTo>
                  <a:lnTo>
                    <a:pt x="109160" y="328622"/>
                  </a:lnTo>
                  <a:lnTo>
                    <a:pt x="103730" y="338144"/>
                  </a:lnTo>
                  <a:lnTo>
                    <a:pt x="98522" y="346873"/>
                  </a:lnTo>
                  <a:lnTo>
                    <a:pt x="88503" y="362922"/>
                  </a:lnTo>
                  <a:lnTo>
                    <a:pt x="83608" y="371329"/>
                  </a:lnTo>
                  <a:lnTo>
                    <a:pt x="78758" y="380109"/>
                  </a:lnTo>
                  <a:lnTo>
                    <a:pt x="73936" y="389137"/>
                  </a:lnTo>
                  <a:lnTo>
                    <a:pt x="69135" y="397537"/>
                  </a:lnTo>
                  <a:lnTo>
                    <a:pt x="59566" y="413221"/>
                  </a:lnTo>
                  <a:lnTo>
                    <a:pt x="45255" y="435438"/>
                  </a:lnTo>
                  <a:lnTo>
                    <a:pt x="37841" y="447792"/>
                  </a:lnTo>
                  <a:lnTo>
                    <a:pt x="31106" y="458575"/>
                  </a:lnTo>
                  <a:lnTo>
                    <a:pt x="22821" y="468659"/>
                  </a:lnTo>
                  <a:lnTo>
                    <a:pt x="13024" y="483261"/>
                  </a:lnTo>
                  <a:lnTo>
                    <a:pt x="9758" y="490743"/>
                  </a:lnTo>
                  <a:lnTo>
                    <a:pt x="8887" y="493849"/>
                  </a:lnTo>
                  <a:lnTo>
                    <a:pt x="7512" y="495921"/>
                  </a:lnTo>
                  <a:lnTo>
                    <a:pt x="5801" y="497301"/>
                  </a:lnTo>
                  <a:lnTo>
                    <a:pt x="3867" y="498222"/>
                  </a:lnTo>
                  <a:lnTo>
                    <a:pt x="2578" y="499629"/>
                  </a:lnTo>
                  <a:lnTo>
                    <a:pt x="1719" y="501361"/>
                  </a:lnTo>
                  <a:lnTo>
                    <a:pt x="101" y="506864"/>
                  </a:lnTo>
                  <a:lnTo>
                    <a:pt x="0" y="5000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4" name="SMARTInkAnnotation341"/>
            <p:cNvSpPr/>
            <p:nvPr/>
          </p:nvSpPr>
          <p:spPr>
            <a:xfrm>
              <a:off x="6893842" y="3493301"/>
              <a:ext cx="192759" cy="492912"/>
            </a:xfrm>
            <a:custGeom>
              <a:avLst/>
              <a:gdLst/>
              <a:ahLst/>
              <a:cxnLst/>
              <a:rect l="0" t="0" r="0" b="0"/>
              <a:pathLst>
                <a:path w="192759" h="492912">
                  <a:moveTo>
                    <a:pt x="192758" y="7136"/>
                  </a:moveTo>
                  <a:lnTo>
                    <a:pt x="185701" y="80"/>
                  </a:lnTo>
                  <a:lnTo>
                    <a:pt x="179971" y="4"/>
                  </a:lnTo>
                  <a:lnTo>
                    <a:pt x="179471" y="0"/>
                  </a:lnTo>
                  <a:lnTo>
                    <a:pt x="179137" y="791"/>
                  </a:lnTo>
                  <a:lnTo>
                    <a:pt x="178767" y="3787"/>
                  </a:lnTo>
                  <a:lnTo>
                    <a:pt x="177875" y="5697"/>
                  </a:lnTo>
                  <a:lnTo>
                    <a:pt x="172825" y="12178"/>
                  </a:lnTo>
                  <a:lnTo>
                    <a:pt x="168553" y="16785"/>
                  </a:lnTo>
                  <a:lnTo>
                    <a:pt x="157893" y="27634"/>
                  </a:lnTo>
                  <a:lnTo>
                    <a:pt x="154433" y="31914"/>
                  </a:lnTo>
                  <a:lnTo>
                    <a:pt x="148473" y="40903"/>
                  </a:lnTo>
                  <a:lnTo>
                    <a:pt x="144978" y="45522"/>
                  </a:lnTo>
                  <a:lnTo>
                    <a:pt x="141061" y="50189"/>
                  </a:lnTo>
                  <a:lnTo>
                    <a:pt x="136862" y="54889"/>
                  </a:lnTo>
                  <a:lnTo>
                    <a:pt x="132475" y="60402"/>
                  </a:lnTo>
                  <a:lnTo>
                    <a:pt x="127963" y="66459"/>
                  </a:lnTo>
                  <a:lnTo>
                    <a:pt x="118716" y="79539"/>
                  </a:lnTo>
                  <a:lnTo>
                    <a:pt x="95097" y="114419"/>
                  </a:lnTo>
                  <a:lnTo>
                    <a:pt x="90344" y="122315"/>
                  </a:lnTo>
                  <a:lnTo>
                    <a:pt x="85588" y="130753"/>
                  </a:lnTo>
                  <a:lnTo>
                    <a:pt x="80830" y="139553"/>
                  </a:lnTo>
                  <a:lnTo>
                    <a:pt x="75277" y="148596"/>
                  </a:lnTo>
                  <a:lnTo>
                    <a:pt x="69194" y="157799"/>
                  </a:lnTo>
                  <a:lnTo>
                    <a:pt x="46112" y="191589"/>
                  </a:lnTo>
                  <a:lnTo>
                    <a:pt x="41812" y="200749"/>
                  </a:lnTo>
                  <a:lnTo>
                    <a:pt x="38153" y="210824"/>
                  </a:lnTo>
                  <a:lnTo>
                    <a:pt x="34919" y="221509"/>
                  </a:lnTo>
                  <a:lnTo>
                    <a:pt x="29210" y="241848"/>
                  </a:lnTo>
                  <a:lnTo>
                    <a:pt x="16645" y="289575"/>
                  </a:lnTo>
                  <a:lnTo>
                    <a:pt x="9431" y="314130"/>
                  </a:lnTo>
                  <a:lnTo>
                    <a:pt x="4653" y="331961"/>
                  </a:lnTo>
                  <a:lnTo>
                    <a:pt x="3061" y="340367"/>
                  </a:lnTo>
                  <a:lnTo>
                    <a:pt x="1999" y="348353"/>
                  </a:lnTo>
                  <a:lnTo>
                    <a:pt x="1292" y="356057"/>
                  </a:lnTo>
                  <a:lnTo>
                    <a:pt x="820" y="364369"/>
                  </a:lnTo>
                  <a:lnTo>
                    <a:pt x="296" y="382071"/>
                  </a:lnTo>
                  <a:lnTo>
                    <a:pt x="0" y="402302"/>
                  </a:lnTo>
                  <a:lnTo>
                    <a:pt x="2048" y="415334"/>
                  </a:lnTo>
                  <a:lnTo>
                    <a:pt x="5604" y="428270"/>
                  </a:lnTo>
                  <a:lnTo>
                    <a:pt x="9831" y="439311"/>
                  </a:lnTo>
                  <a:lnTo>
                    <a:pt x="12862" y="443684"/>
                  </a:lnTo>
                  <a:lnTo>
                    <a:pt x="16471" y="447393"/>
                  </a:lnTo>
                  <a:lnTo>
                    <a:pt x="20465" y="450659"/>
                  </a:lnTo>
                  <a:lnTo>
                    <a:pt x="23921" y="454425"/>
                  </a:lnTo>
                  <a:lnTo>
                    <a:pt x="32577" y="466515"/>
                  </a:lnTo>
                  <a:lnTo>
                    <a:pt x="37693" y="472713"/>
                  </a:lnTo>
                  <a:lnTo>
                    <a:pt x="40962" y="475477"/>
                  </a:lnTo>
                  <a:lnTo>
                    <a:pt x="44729" y="478113"/>
                  </a:lnTo>
                  <a:lnTo>
                    <a:pt x="48828" y="480664"/>
                  </a:lnTo>
                  <a:lnTo>
                    <a:pt x="53149" y="482366"/>
                  </a:lnTo>
                  <a:lnTo>
                    <a:pt x="57616" y="483500"/>
                  </a:lnTo>
                  <a:lnTo>
                    <a:pt x="62183" y="484256"/>
                  </a:lnTo>
                  <a:lnTo>
                    <a:pt x="66019" y="485553"/>
                  </a:lnTo>
                  <a:lnTo>
                    <a:pt x="69372" y="487212"/>
                  </a:lnTo>
                  <a:lnTo>
                    <a:pt x="72401" y="489112"/>
                  </a:lnTo>
                  <a:lnTo>
                    <a:pt x="76007" y="490378"/>
                  </a:lnTo>
                  <a:lnTo>
                    <a:pt x="79999" y="491222"/>
                  </a:lnTo>
                  <a:lnTo>
                    <a:pt x="84248" y="491785"/>
                  </a:lnTo>
                  <a:lnTo>
                    <a:pt x="88668" y="492161"/>
                  </a:lnTo>
                  <a:lnTo>
                    <a:pt x="93202" y="492411"/>
                  </a:lnTo>
                  <a:lnTo>
                    <a:pt x="105051" y="492763"/>
                  </a:lnTo>
                  <a:lnTo>
                    <a:pt x="128464" y="4929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5" name="SMARTInkAnnotation342"/>
            <p:cNvSpPr/>
            <p:nvPr/>
          </p:nvSpPr>
          <p:spPr>
            <a:xfrm>
              <a:off x="7136606" y="3557675"/>
              <a:ext cx="57151" cy="414251"/>
            </a:xfrm>
            <a:custGeom>
              <a:avLst/>
              <a:gdLst/>
              <a:ahLst/>
              <a:cxnLst/>
              <a:rect l="0" t="0" r="0" b="0"/>
              <a:pathLst>
                <a:path w="57151" h="414251">
                  <a:moveTo>
                    <a:pt x="0" y="7056"/>
                  </a:moveTo>
                  <a:lnTo>
                    <a:pt x="0" y="0"/>
                  </a:lnTo>
                  <a:lnTo>
                    <a:pt x="0" y="27554"/>
                  </a:lnTo>
                  <a:lnTo>
                    <a:pt x="794" y="31834"/>
                  </a:lnTo>
                  <a:lnTo>
                    <a:pt x="2117" y="36275"/>
                  </a:lnTo>
                  <a:lnTo>
                    <a:pt x="3793" y="40822"/>
                  </a:lnTo>
                  <a:lnTo>
                    <a:pt x="4910" y="45442"/>
                  </a:lnTo>
                  <a:lnTo>
                    <a:pt x="6151" y="54808"/>
                  </a:lnTo>
                  <a:lnTo>
                    <a:pt x="6702" y="66379"/>
                  </a:lnTo>
                  <a:lnTo>
                    <a:pt x="6850" y="72798"/>
                  </a:lnTo>
                  <a:lnTo>
                    <a:pt x="7742" y="79459"/>
                  </a:lnTo>
                  <a:lnTo>
                    <a:pt x="9130" y="86281"/>
                  </a:lnTo>
                  <a:lnTo>
                    <a:pt x="10849" y="93210"/>
                  </a:lnTo>
                  <a:lnTo>
                    <a:pt x="11995" y="101005"/>
                  </a:lnTo>
                  <a:lnTo>
                    <a:pt x="12759" y="109376"/>
                  </a:lnTo>
                  <a:lnTo>
                    <a:pt x="13269" y="118132"/>
                  </a:lnTo>
                  <a:lnTo>
                    <a:pt x="13835" y="136327"/>
                  </a:lnTo>
                  <a:lnTo>
                    <a:pt x="14248" y="192853"/>
                  </a:lnTo>
                  <a:lnTo>
                    <a:pt x="14261" y="202358"/>
                  </a:lnTo>
                  <a:lnTo>
                    <a:pt x="15063" y="212663"/>
                  </a:lnTo>
                  <a:lnTo>
                    <a:pt x="16393" y="223503"/>
                  </a:lnTo>
                  <a:lnTo>
                    <a:pt x="18072" y="234697"/>
                  </a:lnTo>
                  <a:lnTo>
                    <a:pt x="19192" y="245336"/>
                  </a:lnTo>
                  <a:lnTo>
                    <a:pt x="19939" y="255603"/>
                  </a:lnTo>
                  <a:lnTo>
                    <a:pt x="20436" y="265623"/>
                  </a:lnTo>
                  <a:lnTo>
                    <a:pt x="20989" y="285222"/>
                  </a:lnTo>
                  <a:lnTo>
                    <a:pt x="21136" y="294894"/>
                  </a:lnTo>
                  <a:lnTo>
                    <a:pt x="22028" y="303723"/>
                  </a:lnTo>
                  <a:lnTo>
                    <a:pt x="23417" y="311990"/>
                  </a:lnTo>
                  <a:lnTo>
                    <a:pt x="25136" y="319882"/>
                  </a:lnTo>
                  <a:lnTo>
                    <a:pt x="26283" y="328320"/>
                  </a:lnTo>
                  <a:lnTo>
                    <a:pt x="27047" y="337119"/>
                  </a:lnTo>
                  <a:lnTo>
                    <a:pt x="27556" y="346160"/>
                  </a:lnTo>
                  <a:lnTo>
                    <a:pt x="28689" y="353776"/>
                  </a:lnTo>
                  <a:lnTo>
                    <a:pt x="30240" y="360440"/>
                  </a:lnTo>
                  <a:lnTo>
                    <a:pt x="32066" y="366470"/>
                  </a:lnTo>
                  <a:lnTo>
                    <a:pt x="34078" y="372078"/>
                  </a:lnTo>
                  <a:lnTo>
                    <a:pt x="36211" y="377404"/>
                  </a:lnTo>
                  <a:lnTo>
                    <a:pt x="38428" y="382542"/>
                  </a:lnTo>
                  <a:lnTo>
                    <a:pt x="39907" y="387555"/>
                  </a:lnTo>
                  <a:lnTo>
                    <a:pt x="41548" y="397358"/>
                  </a:lnTo>
                  <a:lnTo>
                    <a:pt x="42780" y="401401"/>
                  </a:lnTo>
                  <a:lnTo>
                    <a:pt x="44395" y="404890"/>
                  </a:lnTo>
                  <a:lnTo>
                    <a:pt x="46266" y="408010"/>
                  </a:lnTo>
                  <a:lnTo>
                    <a:pt x="48307" y="410090"/>
                  </a:lnTo>
                  <a:lnTo>
                    <a:pt x="50460" y="411476"/>
                  </a:lnTo>
                  <a:lnTo>
                    <a:pt x="57150" y="4142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6" name="SMARTInkAnnotation343"/>
            <p:cNvSpPr/>
            <p:nvPr/>
          </p:nvSpPr>
          <p:spPr>
            <a:xfrm>
              <a:off x="7297210" y="3666192"/>
              <a:ext cx="174820" cy="262736"/>
            </a:xfrm>
            <a:custGeom>
              <a:avLst/>
              <a:gdLst/>
              <a:ahLst/>
              <a:cxnLst/>
              <a:rect l="0" t="0" r="0" b="0"/>
              <a:pathLst>
                <a:path w="174820" h="262736">
                  <a:moveTo>
                    <a:pt x="25133" y="48558"/>
                  </a:moveTo>
                  <a:lnTo>
                    <a:pt x="25133" y="41501"/>
                  </a:lnTo>
                  <a:lnTo>
                    <a:pt x="9964" y="90741"/>
                  </a:lnTo>
                  <a:lnTo>
                    <a:pt x="5496" y="107636"/>
                  </a:lnTo>
                  <a:lnTo>
                    <a:pt x="2517" y="121281"/>
                  </a:lnTo>
                  <a:lnTo>
                    <a:pt x="530" y="132758"/>
                  </a:lnTo>
                  <a:lnTo>
                    <a:pt x="0" y="142792"/>
                  </a:lnTo>
                  <a:lnTo>
                    <a:pt x="440" y="151862"/>
                  </a:lnTo>
                  <a:lnTo>
                    <a:pt x="1528" y="160289"/>
                  </a:lnTo>
                  <a:lnTo>
                    <a:pt x="2252" y="167495"/>
                  </a:lnTo>
                  <a:lnTo>
                    <a:pt x="2736" y="173887"/>
                  </a:lnTo>
                  <a:lnTo>
                    <a:pt x="3058" y="179736"/>
                  </a:lnTo>
                  <a:lnTo>
                    <a:pt x="4066" y="185222"/>
                  </a:lnTo>
                  <a:lnTo>
                    <a:pt x="5533" y="190467"/>
                  </a:lnTo>
                  <a:lnTo>
                    <a:pt x="7303" y="195552"/>
                  </a:lnTo>
                  <a:lnTo>
                    <a:pt x="9278" y="200528"/>
                  </a:lnTo>
                  <a:lnTo>
                    <a:pt x="11388" y="205434"/>
                  </a:lnTo>
                  <a:lnTo>
                    <a:pt x="15850" y="215118"/>
                  </a:lnTo>
                  <a:lnTo>
                    <a:pt x="27546" y="239040"/>
                  </a:lnTo>
                  <a:lnTo>
                    <a:pt x="30711" y="243015"/>
                  </a:lnTo>
                  <a:lnTo>
                    <a:pt x="34408" y="246458"/>
                  </a:lnTo>
                  <a:lnTo>
                    <a:pt x="38460" y="249548"/>
                  </a:lnTo>
                  <a:lnTo>
                    <a:pt x="42749" y="252400"/>
                  </a:lnTo>
                  <a:lnTo>
                    <a:pt x="47196" y="255097"/>
                  </a:lnTo>
                  <a:lnTo>
                    <a:pt x="51748" y="257688"/>
                  </a:lnTo>
                  <a:lnTo>
                    <a:pt x="55576" y="259416"/>
                  </a:lnTo>
                  <a:lnTo>
                    <a:pt x="58923" y="260567"/>
                  </a:lnTo>
                  <a:lnTo>
                    <a:pt x="61947" y="261335"/>
                  </a:lnTo>
                  <a:lnTo>
                    <a:pt x="65551" y="261846"/>
                  </a:lnTo>
                  <a:lnTo>
                    <a:pt x="69541" y="262188"/>
                  </a:lnTo>
                  <a:lnTo>
                    <a:pt x="73788" y="262415"/>
                  </a:lnTo>
                  <a:lnTo>
                    <a:pt x="82741" y="262668"/>
                  </a:lnTo>
                  <a:lnTo>
                    <a:pt x="87352" y="262735"/>
                  </a:lnTo>
                  <a:lnTo>
                    <a:pt x="92805" y="261193"/>
                  </a:lnTo>
                  <a:lnTo>
                    <a:pt x="98823" y="258577"/>
                  </a:lnTo>
                  <a:lnTo>
                    <a:pt x="105216" y="255245"/>
                  </a:lnTo>
                  <a:lnTo>
                    <a:pt x="111066" y="251437"/>
                  </a:lnTo>
                  <a:lnTo>
                    <a:pt x="116552" y="247310"/>
                  </a:lnTo>
                  <a:lnTo>
                    <a:pt x="121799" y="242972"/>
                  </a:lnTo>
                  <a:lnTo>
                    <a:pt x="126089" y="238492"/>
                  </a:lnTo>
                  <a:lnTo>
                    <a:pt x="129743" y="233918"/>
                  </a:lnTo>
                  <a:lnTo>
                    <a:pt x="140795" y="217779"/>
                  </a:lnTo>
                  <a:lnTo>
                    <a:pt x="145104" y="211378"/>
                  </a:lnTo>
                  <a:lnTo>
                    <a:pt x="148770" y="204730"/>
                  </a:lnTo>
                  <a:lnTo>
                    <a:pt x="152008" y="197916"/>
                  </a:lnTo>
                  <a:lnTo>
                    <a:pt x="154960" y="190993"/>
                  </a:lnTo>
                  <a:lnTo>
                    <a:pt x="157722" y="183995"/>
                  </a:lnTo>
                  <a:lnTo>
                    <a:pt x="162908" y="169871"/>
                  </a:lnTo>
                  <a:lnTo>
                    <a:pt x="164608" y="162771"/>
                  </a:lnTo>
                  <a:lnTo>
                    <a:pt x="165741" y="155656"/>
                  </a:lnTo>
                  <a:lnTo>
                    <a:pt x="166497" y="148531"/>
                  </a:lnTo>
                  <a:lnTo>
                    <a:pt x="167794" y="140607"/>
                  </a:lnTo>
                  <a:lnTo>
                    <a:pt x="169454" y="132149"/>
                  </a:lnTo>
                  <a:lnTo>
                    <a:pt x="171353" y="123335"/>
                  </a:lnTo>
                  <a:lnTo>
                    <a:pt x="172620" y="115078"/>
                  </a:lnTo>
                  <a:lnTo>
                    <a:pt x="173464" y="107192"/>
                  </a:lnTo>
                  <a:lnTo>
                    <a:pt x="174026" y="99554"/>
                  </a:lnTo>
                  <a:lnTo>
                    <a:pt x="174402" y="92080"/>
                  </a:lnTo>
                  <a:lnTo>
                    <a:pt x="174819" y="77426"/>
                  </a:lnTo>
                  <a:lnTo>
                    <a:pt x="174136" y="70978"/>
                  </a:lnTo>
                  <a:lnTo>
                    <a:pt x="172888" y="65093"/>
                  </a:lnTo>
                  <a:lnTo>
                    <a:pt x="171262" y="59580"/>
                  </a:lnTo>
                  <a:lnTo>
                    <a:pt x="170177" y="54319"/>
                  </a:lnTo>
                  <a:lnTo>
                    <a:pt x="169454" y="49223"/>
                  </a:lnTo>
                  <a:lnTo>
                    <a:pt x="168972" y="44239"/>
                  </a:lnTo>
                  <a:lnTo>
                    <a:pt x="167063" y="39329"/>
                  </a:lnTo>
                  <a:lnTo>
                    <a:pt x="164204" y="34468"/>
                  </a:lnTo>
                  <a:lnTo>
                    <a:pt x="160709" y="29639"/>
                  </a:lnTo>
                  <a:lnTo>
                    <a:pt x="157586" y="25626"/>
                  </a:lnTo>
                  <a:lnTo>
                    <a:pt x="154710" y="22158"/>
                  </a:lnTo>
                  <a:lnTo>
                    <a:pt x="152000" y="19051"/>
                  </a:lnTo>
                  <a:lnTo>
                    <a:pt x="148605" y="16187"/>
                  </a:lnTo>
                  <a:lnTo>
                    <a:pt x="144754" y="13483"/>
                  </a:lnTo>
                  <a:lnTo>
                    <a:pt x="140598" y="10887"/>
                  </a:lnTo>
                  <a:lnTo>
                    <a:pt x="136242" y="8363"/>
                  </a:lnTo>
                  <a:lnTo>
                    <a:pt x="127167" y="3441"/>
                  </a:lnTo>
                  <a:lnTo>
                    <a:pt x="122524" y="1812"/>
                  </a:lnTo>
                  <a:lnTo>
                    <a:pt x="117842" y="724"/>
                  </a:lnTo>
                  <a:lnTo>
                    <a:pt x="113133" y="0"/>
                  </a:lnTo>
                  <a:lnTo>
                    <a:pt x="107613" y="311"/>
                  </a:lnTo>
                  <a:lnTo>
                    <a:pt x="101551" y="1312"/>
                  </a:lnTo>
                  <a:lnTo>
                    <a:pt x="95129" y="2773"/>
                  </a:lnTo>
                  <a:lnTo>
                    <a:pt x="89259" y="4541"/>
                  </a:lnTo>
                  <a:lnTo>
                    <a:pt x="83759" y="6513"/>
                  </a:lnTo>
                  <a:lnTo>
                    <a:pt x="78504" y="8622"/>
                  </a:lnTo>
                  <a:lnTo>
                    <a:pt x="73414" y="10821"/>
                  </a:lnTo>
                  <a:lnTo>
                    <a:pt x="63525" y="15382"/>
                  </a:lnTo>
                  <a:lnTo>
                    <a:pt x="39460" y="27148"/>
                  </a:lnTo>
                  <a:lnTo>
                    <a:pt x="34684" y="29522"/>
                  </a:lnTo>
                  <a:lnTo>
                    <a:pt x="30707" y="31898"/>
                  </a:lnTo>
                  <a:lnTo>
                    <a:pt x="27263" y="34277"/>
                  </a:lnTo>
                  <a:lnTo>
                    <a:pt x="24171" y="36656"/>
                  </a:lnTo>
                  <a:lnTo>
                    <a:pt x="21317" y="39036"/>
                  </a:lnTo>
                  <a:lnTo>
                    <a:pt x="16029" y="43797"/>
                  </a:lnTo>
                  <a:lnTo>
                    <a:pt x="11033" y="48558"/>
                  </a:lnTo>
                  <a:lnTo>
                    <a:pt x="8589" y="50940"/>
                  </a:lnTo>
                  <a:lnTo>
                    <a:pt x="6960" y="53321"/>
                  </a:lnTo>
                  <a:lnTo>
                    <a:pt x="5875" y="55702"/>
                  </a:lnTo>
                  <a:lnTo>
                    <a:pt x="3702" y="628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7" name="SMARTInkAnnotation344"/>
            <p:cNvSpPr/>
            <p:nvPr/>
          </p:nvSpPr>
          <p:spPr>
            <a:xfrm>
              <a:off x="7529512" y="3643398"/>
              <a:ext cx="207081" cy="564136"/>
            </a:xfrm>
            <a:custGeom>
              <a:avLst/>
              <a:gdLst/>
              <a:ahLst/>
              <a:cxnLst/>
              <a:rect l="0" t="0" r="0" b="0"/>
              <a:pathLst>
                <a:path w="207081" h="564136">
                  <a:moveTo>
                    <a:pt x="171450" y="28489"/>
                  </a:moveTo>
                  <a:lnTo>
                    <a:pt x="171450" y="17640"/>
                  </a:lnTo>
                  <a:lnTo>
                    <a:pt x="170656" y="16494"/>
                  </a:lnTo>
                  <a:lnTo>
                    <a:pt x="169334" y="15730"/>
                  </a:lnTo>
                  <a:lnTo>
                    <a:pt x="165299" y="14503"/>
                  </a:lnTo>
                  <a:lnTo>
                    <a:pt x="160515" y="14336"/>
                  </a:lnTo>
                  <a:lnTo>
                    <a:pt x="129616" y="14204"/>
                  </a:lnTo>
                  <a:lnTo>
                    <a:pt x="126099" y="14997"/>
                  </a:lnTo>
                  <a:lnTo>
                    <a:pt x="120073" y="17995"/>
                  </a:lnTo>
                  <a:lnTo>
                    <a:pt x="112633" y="21973"/>
                  </a:lnTo>
                  <a:lnTo>
                    <a:pt x="108426" y="24145"/>
                  </a:lnTo>
                  <a:lnTo>
                    <a:pt x="104828" y="27181"/>
                  </a:lnTo>
                  <a:lnTo>
                    <a:pt x="98713" y="34786"/>
                  </a:lnTo>
                  <a:lnTo>
                    <a:pt x="95177" y="38243"/>
                  </a:lnTo>
                  <a:lnTo>
                    <a:pt x="91233" y="41342"/>
                  </a:lnTo>
                  <a:lnTo>
                    <a:pt x="87016" y="44201"/>
                  </a:lnTo>
                  <a:lnTo>
                    <a:pt x="83410" y="47695"/>
                  </a:lnTo>
                  <a:lnTo>
                    <a:pt x="73751" y="60197"/>
                  </a:lnTo>
                  <a:lnTo>
                    <a:pt x="69805" y="64709"/>
                  </a:lnTo>
                  <a:lnTo>
                    <a:pt x="65587" y="69304"/>
                  </a:lnTo>
                  <a:lnTo>
                    <a:pt x="61981" y="73956"/>
                  </a:lnTo>
                  <a:lnTo>
                    <a:pt x="55857" y="83357"/>
                  </a:lnTo>
                  <a:lnTo>
                    <a:pt x="50490" y="92827"/>
                  </a:lnTo>
                  <a:lnTo>
                    <a:pt x="45458" y="103121"/>
                  </a:lnTo>
                  <a:lnTo>
                    <a:pt x="40577" y="115634"/>
                  </a:lnTo>
                  <a:lnTo>
                    <a:pt x="37158" y="132274"/>
                  </a:lnTo>
                  <a:lnTo>
                    <a:pt x="32354" y="147258"/>
                  </a:lnTo>
                  <a:lnTo>
                    <a:pt x="31888" y="152119"/>
                  </a:lnTo>
                  <a:lnTo>
                    <a:pt x="34727" y="171325"/>
                  </a:lnTo>
                  <a:lnTo>
                    <a:pt x="35523" y="186614"/>
                  </a:lnTo>
                  <a:lnTo>
                    <a:pt x="35661" y="194756"/>
                  </a:lnTo>
                  <a:lnTo>
                    <a:pt x="36474" y="197278"/>
                  </a:lnTo>
                  <a:lnTo>
                    <a:pt x="39495" y="202196"/>
                  </a:lnTo>
                  <a:lnTo>
                    <a:pt x="45657" y="209427"/>
                  </a:lnTo>
                  <a:lnTo>
                    <a:pt x="48717" y="212804"/>
                  </a:lnTo>
                  <a:lnTo>
                    <a:pt x="53667" y="213595"/>
                  </a:lnTo>
                  <a:lnTo>
                    <a:pt x="57210" y="213806"/>
                  </a:lnTo>
                  <a:lnTo>
                    <a:pt x="63262" y="214039"/>
                  </a:lnTo>
                  <a:lnTo>
                    <a:pt x="71132" y="214171"/>
                  </a:lnTo>
                  <a:lnTo>
                    <a:pt x="80902" y="214216"/>
                  </a:lnTo>
                  <a:lnTo>
                    <a:pt x="84097" y="213425"/>
                  </a:lnTo>
                  <a:lnTo>
                    <a:pt x="87816" y="212105"/>
                  </a:lnTo>
                  <a:lnTo>
                    <a:pt x="91880" y="210431"/>
                  </a:lnTo>
                  <a:lnTo>
                    <a:pt x="95386" y="207727"/>
                  </a:lnTo>
                  <a:lnTo>
                    <a:pt x="101395" y="200490"/>
                  </a:lnTo>
                  <a:lnTo>
                    <a:pt x="106713" y="194098"/>
                  </a:lnTo>
                  <a:lnTo>
                    <a:pt x="109242" y="191283"/>
                  </a:lnTo>
                  <a:lnTo>
                    <a:pt x="113309" y="186231"/>
                  </a:lnTo>
                  <a:lnTo>
                    <a:pt x="124178" y="172151"/>
                  </a:lnTo>
                  <a:lnTo>
                    <a:pt x="128823" y="165538"/>
                  </a:lnTo>
                  <a:lnTo>
                    <a:pt x="132714" y="159543"/>
                  </a:lnTo>
                  <a:lnTo>
                    <a:pt x="139152" y="147854"/>
                  </a:lnTo>
                  <a:lnTo>
                    <a:pt x="149754" y="123064"/>
                  </a:lnTo>
                  <a:lnTo>
                    <a:pt x="154663" y="112591"/>
                  </a:lnTo>
                  <a:lnTo>
                    <a:pt x="161096" y="98564"/>
                  </a:lnTo>
                  <a:lnTo>
                    <a:pt x="165789" y="84194"/>
                  </a:lnTo>
                  <a:lnTo>
                    <a:pt x="168935" y="75472"/>
                  </a:lnTo>
                  <a:lnTo>
                    <a:pt x="170331" y="66304"/>
                  </a:lnTo>
                  <a:lnTo>
                    <a:pt x="169911" y="57667"/>
                  </a:lnTo>
                  <a:lnTo>
                    <a:pt x="168836" y="46354"/>
                  </a:lnTo>
                  <a:lnTo>
                    <a:pt x="166320" y="23729"/>
                  </a:lnTo>
                  <a:lnTo>
                    <a:pt x="164341" y="348"/>
                  </a:lnTo>
                  <a:lnTo>
                    <a:pt x="164313" y="0"/>
                  </a:lnTo>
                  <a:lnTo>
                    <a:pt x="164308" y="3732"/>
                  </a:lnTo>
                  <a:lnTo>
                    <a:pt x="165102" y="5634"/>
                  </a:lnTo>
                  <a:lnTo>
                    <a:pt x="169215" y="12104"/>
                  </a:lnTo>
                  <a:lnTo>
                    <a:pt x="174949" y="27556"/>
                  </a:lnTo>
                  <a:lnTo>
                    <a:pt x="176973" y="34160"/>
                  </a:lnTo>
                  <a:lnTo>
                    <a:pt x="180231" y="46574"/>
                  </a:lnTo>
                  <a:lnTo>
                    <a:pt x="183290" y="57958"/>
                  </a:lnTo>
                  <a:lnTo>
                    <a:pt x="185012" y="74086"/>
                  </a:lnTo>
                  <a:lnTo>
                    <a:pt x="185415" y="86854"/>
                  </a:lnTo>
                  <a:lnTo>
                    <a:pt x="187711" y="100467"/>
                  </a:lnTo>
                  <a:lnTo>
                    <a:pt x="190584" y="115248"/>
                  </a:lnTo>
                  <a:lnTo>
                    <a:pt x="191860" y="132400"/>
                  </a:lnTo>
                  <a:lnTo>
                    <a:pt x="192428" y="148491"/>
                  </a:lnTo>
                  <a:lnTo>
                    <a:pt x="193473" y="164373"/>
                  </a:lnTo>
                  <a:lnTo>
                    <a:pt x="194863" y="173053"/>
                  </a:lnTo>
                  <a:lnTo>
                    <a:pt x="197731" y="190371"/>
                  </a:lnTo>
                  <a:lnTo>
                    <a:pt x="199006" y="206006"/>
                  </a:lnTo>
                  <a:lnTo>
                    <a:pt x="199572" y="223008"/>
                  </a:lnTo>
                  <a:lnTo>
                    <a:pt x="199723" y="231987"/>
                  </a:lnTo>
                  <a:lnTo>
                    <a:pt x="200617" y="241148"/>
                  </a:lnTo>
                  <a:lnTo>
                    <a:pt x="202007" y="250430"/>
                  </a:lnTo>
                  <a:lnTo>
                    <a:pt x="203728" y="259793"/>
                  </a:lnTo>
                  <a:lnTo>
                    <a:pt x="204874" y="269211"/>
                  </a:lnTo>
                  <a:lnTo>
                    <a:pt x="205639" y="278664"/>
                  </a:lnTo>
                  <a:lnTo>
                    <a:pt x="206149" y="288141"/>
                  </a:lnTo>
                  <a:lnTo>
                    <a:pt x="206715" y="307138"/>
                  </a:lnTo>
                  <a:lnTo>
                    <a:pt x="207080" y="345204"/>
                  </a:lnTo>
                  <a:lnTo>
                    <a:pt x="206315" y="354726"/>
                  </a:lnTo>
                  <a:lnTo>
                    <a:pt x="205012" y="364249"/>
                  </a:lnTo>
                  <a:lnTo>
                    <a:pt x="203350" y="373773"/>
                  </a:lnTo>
                  <a:lnTo>
                    <a:pt x="201503" y="390705"/>
                  </a:lnTo>
                  <a:lnTo>
                    <a:pt x="200682" y="406962"/>
                  </a:lnTo>
                  <a:lnTo>
                    <a:pt x="200317" y="424770"/>
                  </a:lnTo>
                  <a:lnTo>
                    <a:pt x="198038" y="441151"/>
                  </a:lnTo>
                  <a:lnTo>
                    <a:pt x="194380" y="456370"/>
                  </a:lnTo>
                  <a:lnTo>
                    <a:pt x="190108" y="471071"/>
                  </a:lnTo>
                  <a:lnTo>
                    <a:pt x="183240" y="492735"/>
                  </a:lnTo>
                  <a:lnTo>
                    <a:pt x="178543" y="504960"/>
                  </a:lnTo>
                  <a:lnTo>
                    <a:pt x="173808" y="515685"/>
                  </a:lnTo>
                  <a:lnTo>
                    <a:pt x="169059" y="525744"/>
                  </a:lnTo>
                  <a:lnTo>
                    <a:pt x="165888" y="530648"/>
                  </a:lnTo>
                  <a:lnTo>
                    <a:pt x="162185" y="535506"/>
                  </a:lnTo>
                  <a:lnTo>
                    <a:pt x="158130" y="540332"/>
                  </a:lnTo>
                  <a:lnTo>
                    <a:pt x="153838" y="544343"/>
                  </a:lnTo>
                  <a:lnTo>
                    <a:pt x="149390" y="547810"/>
                  </a:lnTo>
                  <a:lnTo>
                    <a:pt x="144838" y="550916"/>
                  </a:lnTo>
                  <a:lnTo>
                    <a:pt x="140215" y="553780"/>
                  </a:lnTo>
                  <a:lnTo>
                    <a:pt x="135545" y="556483"/>
                  </a:lnTo>
                  <a:lnTo>
                    <a:pt x="130846" y="559079"/>
                  </a:lnTo>
                  <a:lnTo>
                    <a:pt x="126124" y="560809"/>
                  </a:lnTo>
                  <a:lnTo>
                    <a:pt x="121389" y="561963"/>
                  </a:lnTo>
                  <a:lnTo>
                    <a:pt x="116645" y="562732"/>
                  </a:lnTo>
                  <a:lnTo>
                    <a:pt x="111895" y="563245"/>
                  </a:lnTo>
                  <a:lnTo>
                    <a:pt x="107139" y="563587"/>
                  </a:lnTo>
                  <a:lnTo>
                    <a:pt x="102383" y="563815"/>
                  </a:lnTo>
                  <a:lnTo>
                    <a:pt x="92865" y="564068"/>
                  </a:lnTo>
                  <a:lnTo>
                    <a:pt x="88103" y="564135"/>
                  </a:lnTo>
                  <a:lnTo>
                    <a:pt x="83341" y="563387"/>
                  </a:lnTo>
                  <a:lnTo>
                    <a:pt x="78580" y="562094"/>
                  </a:lnTo>
                  <a:lnTo>
                    <a:pt x="73819" y="560438"/>
                  </a:lnTo>
                  <a:lnTo>
                    <a:pt x="69056" y="558541"/>
                  </a:lnTo>
                  <a:lnTo>
                    <a:pt x="64294" y="556482"/>
                  </a:lnTo>
                  <a:lnTo>
                    <a:pt x="59531" y="554316"/>
                  </a:lnTo>
                  <a:lnTo>
                    <a:pt x="55563" y="552078"/>
                  </a:lnTo>
                  <a:lnTo>
                    <a:pt x="52123" y="549792"/>
                  </a:lnTo>
                  <a:lnTo>
                    <a:pt x="49036" y="547474"/>
                  </a:lnTo>
                  <a:lnTo>
                    <a:pt x="45390" y="545136"/>
                  </a:lnTo>
                  <a:lnTo>
                    <a:pt x="41373" y="542783"/>
                  </a:lnTo>
                  <a:lnTo>
                    <a:pt x="37107" y="540420"/>
                  </a:lnTo>
                  <a:lnTo>
                    <a:pt x="28134" y="535679"/>
                  </a:lnTo>
                  <a:lnTo>
                    <a:pt x="23519" y="533303"/>
                  </a:lnTo>
                  <a:lnTo>
                    <a:pt x="19648" y="530132"/>
                  </a:lnTo>
                  <a:lnTo>
                    <a:pt x="13231" y="522375"/>
                  </a:lnTo>
                  <a:lnTo>
                    <a:pt x="9849" y="515752"/>
                  </a:lnTo>
                  <a:lnTo>
                    <a:pt x="3886" y="501241"/>
                  </a:lnTo>
                  <a:lnTo>
                    <a:pt x="1727" y="494453"/>
                  </a:lnTo>
                  <a:lnTo>
                    <a:pt x="0" y="4785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8" name="SMARTInkAnnotation345"/>
            <p:cNvSpPr/>
            <p:nvPr/>
          </p:nvSpPr>
          <p:spPr>
            <a:xfrm>
              <a:off x="7873530" y="3625089"/>
              <a:ext cx="191764" cy="218204"/>
            </a:xfrm>
            <a:custGeom>
              <a:avLst/>
              <a:gdLst/>
              <a:ahLst/>
              <a:cxnLst/>
              <a:rect l="0" t="0" r="0" b="0"/>
              <a:pathLst>
                <a:path w="191764" h="218204">
                  <a:moveTo>
                    <a:pt x="113182" y="32511"/>
                  </a:moveTo>
                  <a:lnTo>
                    <a:pt x="100880" y="26360"/>
                  </a:lnTo>
                  <a:lnTo>
                    <a:pt x="95691" y="21869"/>
                  </a:lnTo>
                  <a:lnTo>
                    <a:pt x="93584" y="20653"/>
                  </a:lnTo>
                  <a:lnTo>
                    <a:pt x="89126" y="19304"/>
                  </a:lnTo>
                  <a:lnTo>
                    <a:pt x="84499" y="18703"/>
                  </a:lnTo>
                  <a:lnTo>
                    <a:pt x="82153" y="18543"/>
                  </a:lnTo>
                  <a:lnTo>
                    <a:pt x="79796" y="19230"/>
                  </a:lnTo>
                  <a:lnTo>
                    <a:pt x="75061" y="22110"/>
                  </a:lnTo>
                  <a:lnTo>
                    <a:pt x="71893" y="23196"/>
                  </a:lnTo>
                  <a:lnTo>
                    <a:pt x="68193" y="23920"/>
                  </a:lnTo>
                  <a:lnTo>
                    <a:pt x="64139" y="24402"/>
                  </a:lnTo>
                  <a:lnTo>
                    <a:pt x="60643" y="25517"/>
                  </a:lnTo>
                  <a:lnTo>
                    <a:pt x="57519" y="27055"/>
                  </a:lnTo>
                  <a:lnTo>
                    <a:pt x="54642" y="28873"/>
                  </a:lnTo>
                  <a:lnTo>
                    <a:pt x="51137" y="31673"/>
                  </a:lnTo>
                  <a:lnTo>
                    <a:pt x="47212" y="35127"/>
                  </a:lnTo>
                  <a:lnTo>
                    <a:pt x="43010" y="39018"/>
                  </a:lnTo>
                  <a:lnTo>
                    <a:pt x="39412" y="43199"/>
                  </a:lnTo>
                  <a:lnTo>
                    <a:pt x="36221" y="47574"/>
                  </a:lnTo>
                  <a:lnTo>
                    <a:pt x="33300" y="52078"/>
                  </a:lnTo>
                  <a:lnTo>
                    <a:pt x="30558" y="56668"/>
                  </a:lnTo>
                  <a:lnTo>
                    <a:pt x="27938" y="61315"/>
                  </a:lnTo>
                  <a:lnTo>
                    <a:pt x="22908" y="70713"/>
                  </a:lnTo>
                  <a:lnTo>
                    <a:pt x="10816" y="94437"/>
                  </a:lnTo>
                  <a:lnTo>
                    <a:pt x="9219" y="99988"/>
                  </a:lnTo>
                  <a:lnTo>
                    <a:pt x="8156" y="106070"/>
                  </a:lnTo>
                  <a:lnTo>
                    <a:pt x="7445" y="112507"/>
                  </a:lnTo>
                  <a:lnTo>
                    <a:pt x="6178" y="118385"/>
                  </a:lnTo>
                  <a:lnTo>
                    <a:pt x="4540" y="123892"/>
                  </a:lnTo>
                  <a:lnTo>
                    <a:pt x="2654" y="129150"/>
                  </a:lnTo>
                  <a:lnTo>
                    <a:pt x="1397" y="135037"/>
                  </a:lnTo>
                  <a:lnTo>
                    <a:pt x="559" y="141343"/>
                  </a:lnTo>
                  <a:lnTo>
                    <a:pt x="0" y="147927"/>
                  </a:lnTo>
                  <a:lnTo>
                    <a:pt x="421" y="153906"/>
                  </a:lnTo>
                  <a:lnTo>
                    <a:pt x="1496" y="159478"/>
                  </a:lnTo>
                  <a:lnTo>
                    <a:pt x="3007" y="164781"/>
                  </a:lnTo>
                  <a:lnTo>
                    <a:pt x="4013" y="169903"/>
                  </a:lnTo>
                  <a:lnTo>
                    <a:pt x="4684" y="174906"/>
                  </a:lnTo>
                  <a:lnTo>
                    <a:pt x="5131" y="179828"/>
                  </a:lnTo>
                  <a:lnTo>
                    <a:pt x="6223" y="183904"/>
                  </a:lnTo>
                  <a:lnTo>
                    <a:pt x="9553" y="190549"/>
                  </a:lnTo>
                  <a:lnTo>
                    <a:pt x="13679" y="198265"/>
                  </a:lnTo>
                  <a:lnTo>
                    <a:pt x="15890" y="202544"/>
                  </a:lnTo>
                  <a:lnTo>
                    <a:pt x="18159" y="206192"/>
                  </a:lnTo>
                  <a:lnTo>
                    <a:pt x="22795" y="212361"/>
                  </a:lnTo>
                  <a:lnTo>
                    <a:pt x="25142" y="214323"/>
                  </a:lnTo>
                  <a:lnTo>
                    <a:pt x="27501" y="215631"/>
                  </a:lnTo>
                  <a:lnTo>
                    <a:pt x="32240" y="217085"/>
                  </a:lnTo>
                  <a:lnTo>
                    <a:pt x="36991" y="217731"/>
                  </a:lnTo>
                  <a:lnTo>
                    <a:pt x="41749" y="218018"/>
                  </a:lnTo>
                  <a:lnTo>
                    <a:pt x="46509" y="218146"/>
                  </a:lnTo>
                  <a:lnTo>
                    <a:pt x="51271" y="218203"/>
                  </a:lnTo>
                  <a:lnTo>
                    <a:pt x="53652" y="217424"/>
                  </a:lnTo>
                  <a:lnTo>
                    <a:pt x="58413" y="214443"/>
                  </a:lnTo>
                  <a:lnTo>
                    <a:pt x="63176" y="210471"/>
                  </a:lnTo>
                  <a:lnTo>
                    <a:pt x="65557" y="208301"/>
                  </a:lnTo>
                  <a:lnTo>
                    <a:pt x="70320" y="201657"/>
                  </a:lnTo>
                  <a:lnTo>
                    <a:pt x="72701" y="197662"/>
                  </a:lnTo>
                  <a:lnTo>
                    <a:pt x="75082" y="193412"/>
                  </a:lnTo>
                  <a:lnTo>
                    <a:pt x="79845" y="184456"/>
                  </a:lnTo>
                  <a:lnTo>
                    <a:pt x="81432" y="179845"/>
                  </a:lnTo>
                  <a:lnTo>
                    <a:pt x="82491" y="175184"/>
                  </a:lnTo>
                  <a:lnTo>
                    <a:pt x="83196" y="170488"/>
                  </a:lnTo>
                  <a:lnTo>
                    <a:pt x="84460" y="164977"/>
                  </a:lnTo>
                  <a:lnTo>
                    <a:pt x="86097" y="158922"/>
                  </a:lnTo>
                  <a:lnTo>
                    <a:pt x="87982" y="152503"/>
                  </a:lnTo>
                  <a:lnTo>
                    <a:pt x="90032" y="146637"/>
                  </a:lnTo>
                  <a:lnTo>
                    <a:pt x="92192" y="141139"/>
                  </a:lnTo>
                  <a:lnTo>
                    <a:pt x="94427" y="135885"/>
                  </a:lnTo>
                  <a:lnTo>
                    <a:pt x="96710" y="130002"/>
                  </a:lnTo>
                  <a:lnTo>
                    <a:pt x="101363" y="117115"/>
                  </a:lnTo>
                  <a:lnTo>
                    <a:pt x="102922" y="110345"/>
                  </a:lnTo>
                  <a:lnTo>
                    <a:pt x="103960" y="103450"/>
                  </a:lnTo>
                  <a:lnTo>
                    <a:pt x="104652" y="96472"/>
                  </a:lnTo>
                  <a:lnTo>
                    <a:pt x="105115" y="85470"/>
                  </a:lnTo>
                  <a:lnTo>
                    <a:pt x="105917" y="30744"/>
                  </a:lnTo>
                  <a:lnTo>
                    <a:pt x="106037" y="0"/>
                  </a:lnTo>
                  <a:lnTo>
                    <a:pt x="106038" y="7528"/>
                  </a:lnTo>
                  <a:lnTo>
                    <a:pt x="108155" y="13734"/>
                  </a:lnTo>
                  <a:lnTo>
                    <a:pt x="109831" y="17612"/>
                  </a:lnTo>
                  <a:lnTo>
                    <a:pt x="110948" y="21784"/>
                  </a:lnTo>
                  <a:lnTo>
                    <a:pt x="111693" y="26154"/>
                  </a:lnTo>
                  <a:lnTo>
                    <a:pt x="112190" y="30654"/>
                  </a:lnTo>
                  <a:lnTo>
                    <a:pt x="112520" y="35241"/>
                  </a:lnTo>
                  <a:lnTo>
                    <a:pt x="112741" y="39888"/>
                  </a:lnTo>
                  <a:lnTo>
                    <a:pt x="112888" y="44572"/>
                  </a:lnTo>
                  <a:lnTo>
                    <a:pt x="113780" y="50077"/>
                  </a:lnTo>
                  <a:lnTo>
                    <a:pt x="115169" y="56128"/>
                  </a:lnTo>
                  <a:lnTo>
                    <a:pt x="116888" y="62543"/>
                  </a:lnTo>
                  <a:lnTo>
                    <a:pt x="118034" y="68407"/>
                  </a:lnTo>
                  <a:lnTo>
                    <a:pt x="118798" y="73904"/>
                  </a:lnTo>
                  <a:lnTo>
                    <a:pt x="119307" y="79156"/>
                  </a:lnTo>
                  <a:lnTo>
                    <a:pt x="119647" y="85039"/>
                  </a:lnTo>
                  <a:lnTo>
                    <a:pt x="120024" y="97925"/>
                  </a:lnTo>
                  <a:lnTo>
                    <a:pt x="120919" y="104696"/>
                  </a:lnTo>
                  <a:lnTo>
                    <a:pt x="122309" y="111590"/>
                  </a:lnTo>
                  <a:lnTo>
                    <a:pt x="124029" y="118568"/>
                  </a:lnTo>
                  <a:lnTo>
                    <a:pt x="125970" y="124807"/>
                  </a:lnTo>
                  <a:lnTo>
                    <a:pt x="128057" y="130554"/>
                  </a:lnTo>
                  <a:lnTo>
                    <a:pt x="130243" y="135973"/>
                  </a:lnTo>
                  <a:lnTo>
                    <a:pt x="132494" y="141173"/>
                  </a:lnTo>
                  <a:lnTo>
                    <a:pt x="137111" y="151184"/>
                  </a:lnTo>
                  <a:lnTo>
                    <a:pt x="144173" y="165745"/>
                  </a:lnTo>
                  <a:lnTo>
                    <a:pt x="146543" y="169753"/>
                  </a:lnTo>
                  <a:lnTo>
                    <a:pt x="151293" y="176322"/>
                  </a:lnTo>
                  <a:lnTo>
                    <a:pt x="153670" y="179979"/>
                  </a:lnTo>
                  <a:lnTo>
                    <a:pt x="156049" y="184004"/>
                  </a:lnTo>
                  <a:lnTo>
                    <a:pt x="158429" y="188275"/>
                  </a:lnTo>
                  <a:lnTo>
                    <a:pt x="160809" y="191122"/>
                  </a:lnTo>
                  <a:lnTo>
                    <a:pt x="163190" y="193020"/>
                  </a:lnTo>
                  <a:lnTo>
                    <a:pt x="167952" y="195923"/>
                  </a:lnTo>
                  <a:lnTo>
                    <a:pt x="172714" y="199859"/>
                  </a:lnTo>
                  <a:lnTo>
                    <a:pt x="175095" y="201227"/>
                  </a:lnTo>
                  <a:lnTo>
                    <a:pt x="179858" y="202745"/>
                  </a:lnTo>
                  <a:lnTo>
                    <a:pt x="184620" y="203421"/>
                  </a:lnTo>
                  <a:lnTo>
                    <a:pt x="190352" y="203854"/>
                  </a:lnTo>
                  <a:lnTo>
                    <a:pt x="190822" y="203095"/>
                  </a:lnTo>
                  <a:lnTo>
                    <a:pt x="191763" y="1968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59" name="SMARTInkAnnotation346"/>
            <p:cNvSpPr/>
            <p:nvPr/>
          </p:nvSpPr>
          <p:spPr>
            <a:xfrm>
              <a:off x="8072437" y="3436143"/>
              <a:ext cx="191137" cy="550070"/>
            </a:xfrm>
            <a:custGeom>
              <a:avLst/>
              <a:gdLst/>
              <a:ahLst/>
              <a:cxnLst/>
              <a:rect l="0" t="0" r="0" b="0"/>
              <a:pathLst>
                <a:path w="191137" h="550070">
                  <a:moveTo>
                    <a:pt x="0" y="0"/>
                  </a:moveTo>
                  <a:lnTo>
                    <a:pt x="16794" y="0"/>
                  </a:lnTo>
                  <a:lnTo>
                    <a:pt x="23896" y="3969"/>
                  </a:lnTo>
                  <a:lnTo>
                    <a:pt x="34187" y="10584"/>
                  </a:lnTo>
                  <a:lnTo>
                    <a:pt x="46603" y="18962"/>
                  </a:lnTo>
                  <a:lnTo>
                    <a:pt x="56469" y="26135"/>
                  </a:lnTo>
                  <a:lnTo>
                    <a:pt x="64634" y="32505"/>
                  </a:lnTo>
                  <a:lnTo>
                    <a:pt x="71665" y="38339"/>
                  </a:lnTo>
                  <a:lnTo>
                    <a:pt x="77939" y="44610"/>
                  </a:lnTo>
                  <a:lnTo>
                    <a:pt x="83709" y="51171"/>
                  </a:lnTo>
                  <a:lnTo>
                    <a:pt x="89144" y="57927"/>
                  </a:lnTo>
                  <a:lnTo>
                    <a:pt x="94354" y="64018"/>
                  </a:lnTo>
                  <a:lnTo>
                    <a:pt x="99415" y="69666"/>
                  </a:lnTo>
                  <a:lnTo>
                    <a:pt x="104377" y="75019"/>
                  </a:lnTo>
                  <a:lnTo>
                    <a:pt x="122737" y="93930"/>
                  </a:lnTo>
                  <a:lnTo>
                    <a:pt x="128656" y="100720"/>
                  </a:lnTo>
                  <a:lnTo>
                    <a:pt x="134189" y="107628"/>
                  </a:lnTo>
                  <a:lnTo>
                    <a:pt x="139467" y="114615"/>
                  </a:lnTo>
                  <a:lnTo>
                    <a:pt x="149562" y="128728"/>
                  </a:lnTo>
                  <a:lnTo>
                    <a:pt x="154477" y="135825"/>
                  </a:lnTo>
                  <a:lnTo>
                    <a:pt x="158548" y="142937"/>
                  </a:lnTo>
                  <a:lnTo>
                    <a:pt x="162055" y="150060"/>
                  </a:lnTo>
                  <a:lnTo>
                    <a:pt x="165186" y="157191"/>
                  </a:lnTo>
                  <a:lnTo>
                    <a:pt x="168862" y="168294"/>
                  </a:lnTo>
                  <a:lnTo>
                    <a:pt x="172900" y="182046"/>
                  </a:lnTo>
                  <a:lnTo>
                    <a:pt x="184050" y="223273"/>
                  </a:lnTo>
                  <a:lnTo>
                    <a:pt x="186995" y="234574"/>
                  </a:lnTo>
                  <a:lnTo>
                    <a:pt x="188957" y="246077"/>
                  </a:lnTo>
                  <a:lnTo>
                    <a:pt x="190265" y="257714"/>
                  </a:lnTo>
                  <a:lnTo>
                    <a:pt x="191136" y="269441"/>
                  </a:lnTo>
                  <a:lnTo>
                    <a:pt x="190925" y="280434"/>
                  </a:lnTo>
                  <a:lnTo>
                    <a:pt x="189990" y="290937"/>
                  </a:lnTo>
                  <a:lnTo>
                    <a:pt x="188572" y="301114"/>
                  </a:lnTo>
                  <a:lnTo>
                    <a:pt x="184880" y="323006"/>
                  </a:lnTo>
                  <a:lnTo>
                    <a:pt x="182786" y="334400"/>
                  </a:lnTo>
                  <a:lnTo>
                    <a:pt x="178340" y="355527"/>
                  </a:lnTo>
                  <a:lnTo>
                    <a:pt x="171376" y="385271"/>
                  </a:lnTo>
                  <a:lnTo>
                    <a:pt x="169019" y="394960"/>
                  </a:lnTo>
                  <a:lnTo>
                    <a:pt x="165860" y="404594"/>
                  </a:lnTo>
                  <a:lnTo>
                    <a:pt x="162168" y="414192"/>
                  </a:lnTo>
                  <a:lnTo>
                    <a:pt x="158118" y="423766"/>
                  </a:lnTo>
                  <a:lnTo>
                    <a:pt x="149385" y="442870"/>
                  </a:lnTo>
                  <a:lnTo>
                    <a:pt x="144835" y="452409"/>
                  </a:lnTo>
                  <a:lnTo>
                    <a:pt x="140212" y="461150"/>
                  </a:lnTo>
                  <a:lnTo>
                    <a:pt x="135544" y="469358"/>
                  </a:lnTo>
                  <a:lnTo>
                    <a:pt x="130844" y="477212"/>
                  </a:lnTo>
                  <a:lnTo>
                    <a:pt x="126123" y="484035"/>
                  </a:lnTo>
                  <a:lnTo>
                    <a:pt x="121388" y="490171"/>
                  </a:lnTo>
                  <a:lnTo>
                    <a:pt x="116644" y="495850"/>
                  </a:lnTo>
                  <a:lnTo>
                    <a:pt x="111895" y="502017"/>
                  </a:lnTo>
                  <a:lnTo>
                    <a:pt x="107140" y="508510"/>
                  </a:lnTo>
                  <a:lnTo>
                    <a:pt x="102383" y="515219"/>
                  </a:lnTo>
                  <a:lnTo>
                    <a:pt x="97624" y="520486"/>
                  </a:lnTo>
                  <a:lnTo>
                    <a:pt x="92865" y="524790"/>
                  </a:lnTo>
                  <a:lnTo>
                    <a:pt x="88103" y="528454"/>
                  </a:lnTo>
                  <a:lnTo>
                    <a:pt x="84136" y="532484"/>
                  </a:lnTo>
                  <a:lnTo>
                    <a:pt x="80697" y="536758"/>
                  </a:lnTo>
                  <a:lnTo>
                    <a:pt x="77611" y="541195"/>
                  </a:lnTo>
                  <a:lnTo>
                    <a:pt x="73965" y="544153"/>
                  </a:lnTo>
                  <a:lnTo>
                    <a:pt x="69948" y="546125"/>
                  </a:lnTo>
                  <a:lnTo>
                    <a:pt x="65682" y="547440"/>
                  </a:lnTo>
                  <a:lnTo>
                    <a:pt x="62044" y="548316"/>
                  </a:lnTo>
                  <a:lnTo>
                    <a:pt x="58826" y="548900"/>
                  </a:lnTo>
                  <a:lnTo>
                    <a:pt x="53132" y="549550"/>
                  </a:lnTo>
                  <a:lnTo>
                    <a:pt x="47956" y="549838"/>
                  </a:lnTo>
                  <a:lnTo>
                    <a:pt x="43010" y="549967"/>
                  </a:lnTo>
                  <a:lnTo>
                    <a:pt x="23068" y="550069"/>
                  </a:lnTo>
                  <a:lnTo>
                    <a:pt x="21431" y="5500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Properties of base a logarithms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log</a:t>
            </a:r>
            <a:r>
              <a:rPr lang="en-US" baseline="-25000" smtClean="0"/>
              <a:t>a</a:t>
            </a:r>
            <a:r>
              <a:rPr lang="en-US" smtClean="0"/>
              <a:t>a</a:t>
            </a:r>
            <a:r>
              <a:rPr lang="en-US" baseline="30000" smtClean="0"/>
              <a:t>x</a:t>
            </a:r>
            <a:r>
              <a:rPr lang="en-US" smtClean="0"/>
              <a:t>=x  	(for any real number x)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mtClean="0"/>
              <a:t>a</a:t>
            </a:r>
            <a:r>
              <a:rPr lang="en-US" baseline="30000" smtClean="0"/>
              <a:t>log</a:t>
            </a:r>
            <a:r>
              <a:rPr lang="en-US" sz="2400" baseline="30000" smtClean="0"/>
              <a:t>a</a:t>
            </a:r>
            <a:r>
              <a:rPr lang="en-US" baseline="30000" smtClean="0"/>
              <a:t>x</a:t>
            </a:r>
            <a:r>
              <a:rPr lang="en-US" smtClean="0"/>
              <a:t>=x 		(for any positive number x)</a:t>
            </a:r>
          </a:p>
        </p:txBody>
      </p:sp>
      <p:grpSp>
        <p:nvGrpSpPr>
          <p:cNvPr id="15383" name="Group 15382"/>
          <p:cNvGrpSpPr/>
          <p:nvPr/>
        </p:nvGrpSpPr>
        <p:grpSpPr>
          <a:xfrm>
            <a:off x="3250415" y="1793081"/>
            <a:ext cx="5457388" cy="2778920"/>
            <a:chOff x="3250415" y="1793081"/>
            <a:chExt cx="5457388" cy="2778920"/>
          </a:xfrm>
        </p:grpSpPr>
        <p:sp>
          <p:nvSpPr>
            <p:cNvPr id="3" name="SMARTInkAnnotation243"/>
            <p:cNvSpPr/>
            <p:nvPr/>
          </p:nvSpPr>
          <p:spPr>
            <a:xfrm>
              <a:off x="4357687" y="1893093"/>
              <a:ext cx="35720" cy="314326"/>
            </a:xfrm>
            <a:custGeom>
              <a:avLst/>
              <a:gdLst/>
              <a:ahLst/>
              <a:cxnLst/>
              <a:rect l="0" t="0" r="0" b="0"/>
              <a:pathLst>
                <a:path w="35720" h="314326">
                  <a:moveTo>
                    <a:pt x="0" y="0"/>
                  </a:moveTo>
                  <a:lnTo>
                    <a:pt x="6151" y="6151"/>
                  </a:lnTo>
                  <a:lnTo>
                    <a:pt x="6703" y="8819"/>
                  </a:lnTo>
                  <a:lnTo>
                    <a:pt x="7057" y="17000"/>
                  </a:lnTo>
                  <a:lnTo>
                    <a:pt x="7879" y="19271"/>
                  </a:lnTo>
                  <a:lnTo>
                    <a:pt x="9222" y="21579"/>
                  </a:lnTo>
                  <a:lnTo>
                    <a:pt x="10911" y="23911"/>
                  </a:lnTo>
                  <a:lnTo>
                    <a:pt x="12036" y="26259"/>
                  </a:lnTo>
                  <a:lnTo>
                    <a:pt x="12787" y="28619"/>
                  </a:lnTo>
                  <a:lnTo>
                    <a:pt x="13843" y="35732"/>
                  </a:lnTo>
                  <a:lnTo>
                    <a:pt x="14200" y="45247"/>
                  </a:lnTo>
                  <a:lnTo>
                    <a:pt x="14286" y="103120"/>
                  </a:lnTo>
                  <a:lnTo>
                    <a:pt x="15081" y="108435"/>
                  </a:lnTo>
                  <a:lnTo>
                    <a:pt x="16404" y="113565"/>
                  </a:lnTo>
                  <a:lnTo>
                    <a:pt x="18080" y="118572"/>
                  </a:lnTo>
                  <a:lnTo>
                    <a:pt x="19197" y="123498"/>
                  </a:lnTo>
                  <a:lnTo>
                    <a:pt x="19942" y="128370"/>
                  </a:lnTo>
                  <a:lnTo>
                    <a:pt x="20769" y="138016"/>
                  </a:lnTo>
                  <a:lnTo>
                    <a:pt x="21137" y="147595"/>
                  </a:lnTo>
                  <a:lnTo>
                    <a:pt x="21406" y="264678"/>
                  </a:lnTo>
                  <a:lnTo>
                    <a:pt x="22208" y="272496"/>
                  </a:lnTo>
                  <a:lnTo>
                    <a:pt x="23536" y="278501"/>
                  </a:lnTo>
                  <a:lnTo>
                    <a:pt x="25216" y="283299"/>
                  </a:lnTo>
                  <a:lnTo>
                    <a:pt x="26336" y="287291"/>
                  </a:lnTo>
                  <a:lnTo>
                    <a:pt x="27082" y="290746"/>
                  </a:lnTo>
                  <a:lnTo>
                    <a:pt x="28133" y="299401"/>
                  </a:lnTo>
                  <a:lnTo>
                    <a:pt x="28488" y="305645"/>
                  </a:lnTo>
                  <a:lnTo>
                    <a:pt x="29311" y="306951"/>
                  </a:lnTo>
                  <a:lnTo>
                    <a:pt x="30653" y="308615"/>
                  </a:lnTo>
                  <a:lnTo>
                    <a:pt x="35680" y="314281"/>
                  </a:lnTo>
                  <a:lnTo>
                    <a:pt x="35719" y="3143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44"/>
            <p:cNvSpPr/>
            <p:nvPr/>
          </p:nvSpPr>
          <p:spPr>
            <a:xfrm>
              <a:off x="4471996" y="2014545"/>
              <a:ext cx="221359" cy="192848"/>
            </a:xfrm>
            <a:custGeom>
              <a:avLst/>
              <a:gdLst/>
              <a:ahLst/>
              <a:cxnLst/>
              <a:rect l="0" t="0" r="0" b="0"/>
              <a:pathLst>
                <a:path w="221359" h="192848">
                  <a:moveTo>
                    <a:pt x="64285" y="7136"/>
                  </a:moveTo>
                  <a:lnTo>
                    <a:pt x="64285" y="18"/>
                  </a:lnTo>
                  <a:lnTo>
                    <a:pt x="60493" y="0"/>
                  </a:lnTo>
                  <a:lnTo>
                    <a:pt x="56994" y="2378"/>
                  </a:lnTo>
                  <a:lnTo>
                    <a:pt x="52281" y="6345"/>
                  </a:lnTo>
                  <a:lnTo>
                    <a:pt x="42281" y="15516"/>
                  </a:lnTo>
                  <a:lnTo>
                    <a:pt x="35191" y="22237"/>
                  </a:lnTo>
                  <a:lnTo>
                    <a:pt x="32983" y="25141"/>
                  </a:lnTo>
                  <a:lnTo>
                    <a:pt x="30529" y="30484"/>
                  </a:lnTo>
                  <a:lnTo>
                    <a:pt x="27322" y="35505"/>
                  </a:lnTo>
                  <a:lnTo>
                    <a:pt x="25356" y="37955"/>
                  </a:lnTo>
                  <a:lnTo>
                    <a:pt x="24045" y="41175"/>
                  </a:lnTo>
                  <a:lnTo>
                    <a:pt x="23171" y="44910"/>
                  </a:lnTo>
                  <a:lnTo>
                    <a:pt x="22588" y="48987"/>
                  </a:lnTo>
                  <a:lnTo>
                    <a:pt x="21406" y="52499"/>
                  </a:lnTo>
                  <a:lnTo>
                    <a:pt x="17975" y="58518"/>
                  </a:lnTo>
                  <a:lnTo>
                    <a:pt x="13805" y="63839"/>
                  </a:lnTo>
                  <a:lnTo>
                    <a:pt x="11582" y="66369"/>
                  </a:lnTo>
                  <a:lnTo>
                    <a:pt x="10099" y="68850"/>
                  </a:lnTo>
                  <a:lnTo>
                    <a:pt x="8452" y="73723"/>
                  </a:lnTo>
                  <a:lnTo>
                    <a:pt x="7220" y="76927"/>
                  </a:lnTo>
                  <a:lnTo>
                    <a:pt x="5604" y="80651"/>
                  </a:lnTo>
                  <a:lnTo>
                    <a:pt x="3733" y="84721"/>
                  </a:lnTo>
                  <a:lnTo>
                    <a:pt x="2486" y="88228"/>
                  </a:lnTo>
                  <a:lnTo>
                    <a:pt x="1100" y="94241"/>
                  </a:lnTo>
                  <a:lnTo>
                    <a:pt x="484" y="99560"/>
                  </a:lnTo>
                  <a:lnTo>
                    <a:pt x="210" y="104569"/>
                  </a:lnTo>
                  <a:lnTo>
                    <a:pt x="89" y="109442"/>
                  </a:lnTo>
                  <a:lnTo>
                    <a:pt x="0" y="123809"/>
                  </a:lnTo>
                  <a:lnTo>
                    <a:pt x="791" y="126193"/>
                  </a:lnTo>
                  <a:lnTo>
                    <a:pt x="3786" y="130959"/>
                  </a:lnTo>
                  <a:lnTo>
                    <a:pt x="5646" y="135722"/>
                  </a:lnTo>
                  <a:lnTo>
                    <a:pt x="6143" y="138104"/>
                  </a:lnTo>
                  <a:lnTo>
                    <a:pt x="8810" y="142867"/>
                  </a:lnTo>
                  <a:lnTo>
                    <a:pt x="10633" y="145248"/>
                  </a:lnTo>
                  <a:lnTo>
                    <a:pt x="12642" y="146836"/>
                  </a:lnTo>
                  <a:lnTo>
                    <a:pt x="14775" y="147894"/>
                  </a:lnTo>
                  <a:lnTo>
                    <a:pt x="16991" y="148600"/>
                  </a:lnTo>
                  <a:lnTo>
                    <a:pt x="21570" y="151500"/>
                  </a:lnTo>
                  <a:lnTo>
                    <a:pt x="26251" y="155435"/>
                  </a:lnTo>
                  <a:lnTo>
                    <a:pt x="30976" y="159830"/>
                  </a:lnTo>
                  <a:lnTo>
                    <a:pt x="40478" y="169119"/>
                  </a:lnTo>
                  <a:lnTo>
                    <a:pt x="45237" y="173849"/>
                  </a:lnTo>
                  <a:lnTo>
                    <a:pt x="48412" y="175428"/>
                  </a:lnTo>
                  <a:lnTo>
                    <a:pt x="52115" y="176481"/>
                  </a:lnTo>
                  <a:lnTo>
                    <a:pt x="56172" y="177183"/>
                  </a:lnTo>
                  <a:lnTo>
                    <a:pt x="62796" y="180079"/>
                  </a:lnTo>
                  <a:lnTo>
                    <a:pt x="65673" y="181962"/>
                  </a:lnTo>
                  <a:lnTo>
                    <a:pt x="69179" y="183218"/>
                  </a:lnTo>
                  <a:lnTo>
                    <a:pt x="73104" y="184055"/>
                  </a:lnTo>
                  <a:lnTo>
                    <a:pt x="77308" y="184613"/>
                  </a:lnTo>
                  <a:lnTo>
                    <a:pt x="84096" y="185234"/>
                  </a:lnTo>
                  <a:lnTo>
                    <a:pt x="87017" y="185399"/>
                  </a:lnTo>
                  <a:lnTo>
                    <a:pt x="89758" y="186303"/>
                  </a:lnTo>
                  <a:lnTo>
                    <a:pt x="94922" y="189424"/>
                  </a:lnTo>
                  <a:lnTo>
                    <a:pt x="99861" y="191340"/>
                  </a:lnTo>
                  <a:lnTo>
                    <a:pt x="104703" y="192192"/>
                  </a:lnTo>
                  <a:lnTo>
                    <a:pt x="109501" y="192571"/>
                  </a:lnTo>
                  <a:lnTo>
                    <a:pt x="116396" y="192739"/>
                  </a:lnTo>
                  <a:lnTo>
                    <a:pt x="129964" y="192847"/>
                  </a:lnTo>
                  <a:lnTo>
                    <a:pt x="132678" y="192062"/>
                  </a:lnTo>
                  <a:lnTo>
                    <a:pt x="137809" y="189073"/>
                  </a:lnTo>
                  <a:lnTo>
                    <a:pt x="142735" y="187216"/>
                  </a:lnTo>
                  <a:lnTo>
                    <a:pt x="145160" y="186720"/>
                  </a:lnTo>
                  <a:lnTo>
                    <a:pt x="149971" y="184053"/>
                  </a:lnTo>
                  <a:lnTo>
                    <a:pt x="155549" y="180222"/>
                  </a:lnTo>
                  <a:lnTo>
                    <a:pt x="159258" y="178089"/>
                  </a:lnTo>
                  <a:lnTo>
                    <a:pt x="163320" y="175874"/>
                  </a:lnTo>
                  <a:lnTo>
                    <a:pt x="166027" y="173603"/>
                  </a:lnTo>
                  <a:lnTo>
                    <a:pt x="167832" y="171295"/>
                  </a:lnTo>
                  <a:lnTo>
                    <a:pt x="170631" y="166614"/>
                  </a:lnTo>
                  <a:lnTo>
                    <a:pt x="174521" y="161888"/>
                  </a:lnTo>
                  <a:lnTo>
                    <a:pt x="181012" y="157142"/>
                  </a:lnTo>
                  <a:lnTo>
                    <a:pt x="184966" y="154765"/>
                  </a:lnTo>
                  <a:lnTo>
                    <a:pt x="191475" y="150007"/>
                  </a:lnTo>
                  <a:lnTo>
                    <a:pt x="194323" y="147627"/>
                  </a:lnTo>
                  <a:lnTo>
                    <a:pt x="196220" y="145247"/>
                  </a:lnTo>
                  <a:lnTo>
                    <a:pt x="197486" y="142866"/>
                  </a:lnTo>
                  <a:lnTo>
                    <a:pt x="198329" y="140485"/>
                  </a:lnTo>
                  <a:lnTo>
                    <a:pt x="201383" y="135723"/>
                  </a:lnTo>
                  <a:lnTo>
                    <a:pt x="203308" y="133342"/>
                  </a:lnTo>
                  <a:lnTo>
                    <a:pt x="204592" y="130167"/>
                  </a:lnTo>
                  <a:lnTo>
                    <a:pt x="205448" y="126463"/>
                  </a:lnTo>
                  <a:lnTo>
                    <a:pt x="206019" y="122406"/>
                  </a:lnTo>
                  <a:lnTo>
                    <a:pt x="207193" y="118908"/>
                  </a:lnTo>
                  <a:lnTo>
                    <a:pt x="210614" y="112904"/>
                  </a:lnTo>
                  <a:lnTo>
                    <a:pt x="212664" y="107590"/>
                  </a:lnTo>
                  <a:lnTo>
                    <a:pt x="213575" y="101788"/>
                  </a:lnTo>
                  <a:lnTo>
                    <a:pt x="213818" y="98019"/>
                  </a:lnTo>
                  <a:lnTo>
                    <a:pt x="213980" y="93918"/>
                  </a:lnTo>
                  <a:lnTo>
                    <a:pt x="214881" y="90391"/>
                  </a:lnTo>
                  <a:lnTo>
                    <a:pt x="216276" y="87245"/>
                  </a:lnTo>
                  <a:lnTo>
                    <a:pt x="219149" y="81634"/>
                  </a:lnTo>
                  <a:lnTo>
                    <a:pt x="220426" y="76494"/>
                  </a:lnTo>
                  <a:lnTo>
                    <a:pt x="220994" y="71564"/>
                  </a:lnTo>
                  <a:lnTo>
                    <a:pt x="221245" y="66727"/>
                  </a:lnTo>
                  <a:lnTo>
                    <a:pt x="221358" y="61931"/>
                  </a:lnTo>
                  <a:lnTo>
                    <a:pt x="220594" y="58747"/>
                  </a:lnTo>
                  <a:lnTo>
                    <a:pt x="219291" y="55037"/>
                  </a:lnTo>
                  <a:lnTo>
                    <a:pt x="217629" y="50976"/>
                  </a:lnTo>
                  <a:lnTo>
                    <a:pt x="216520" y="47475"/>
                  </a:lnTo>
                  <a:lnTo>
                    <a:pt x="215289" y="41469"/>
                  </a:lnTo>
                  <a:lnTo>
                    <a:pt x="214741" y="36153"/>
                  </a:lnTo>
                  <a:lnTo>
                    <a:pt x="214596" y="33624"/>
                  </a:lnTo>
                  <a:lnTo>
                    <a:pt x="209736" y="28764"/>
                  </a:lnTo>
                  <a:lnTo>
                    <a:pt x="201734" y="22348"/>
                  </a:lnTo>
                  <a:lnTo>
                    <a:pt x="191636" y="14896"/>
                  </a:lnTo>
                  <a:lnTo>
                    <a:pt x="184111" y="9928"/>
                  </a:lnTo>
                  <a:lnTo>
                    <a:pt x="178300" y="6616"/>
                  </a:lnTo>
                  <a:lnTo>
                    <a:pt x="173632" y="4408"/>
                  </a:lnTo>
                  <a:lnTo>
                    <a:pt x="168933" y="2936"/>
                  </a:lnTo>
                  <a:lnTo>
                    <a:pt x="164213" y="1955"/>
                  </a:lnTo>
                  <a:lnTo>
                    <a:pt x="159479" y="1300"/>
                  </a:lnTo>
                  <a:lnTo>
                    <a:pt x="154735" y="864"/>
                  </a:lnTo>
                  <a:lnTo>
                    <a:pt x="149985" y="574"/>
                  </a:lnTo>
                  <a:lnTo>
                    <a:pt x="141268" y="251"/>
                  </a:lnTo>
                  <a:lnTo>
                    <a:pt x="134748" y="107"/>
                  </a:lnTo>
                  <a:lnTo>
                    <a:pt x="131104" y="862"/>
                  </a:lnTo>
                  <a:lnTo>
                    <a:pt x="127087" y="2160"/>
                  </a:lnTo>
                  <a:lnTo>
                    <a:pt x="122822" y="3818"/>
                  </a:lnTo>
                  <a:lnTo>
                    <a:pt x="115966" y="5661"/>
                  </a:lnTo>
                  <a:lnTo>
                    <a:pt x="109479" y="7274"/>
                  </a:lnTo>
                  <a:lnTo>
                    <a:pt x="105527" y="8816"/>
                  </a:lnTo>
                  <a:lnTo>
                    <a:pt x="101305" y="10637"/>
                  </a:lnTo>
                  <a:lnTo>
                    <a:pt x="94497" y="14777"/>
                  </a:lnTo>
                  <a:lnTo>
                    <a:pt x="91570" y="16993"/>
                  </a:lnTo>
                  <a:lnTo>
                    <a:pt x="88031" y="18469"/>
                  </a:lnTo>
                  <a:lnTo>
                    <a:pt x="84084" y="19454"/>
                  </a:lnTo>
                  <a:lnTo>
                    <a:pt x="79866" y="20111"/>
                  </a:lnTo>
                  <a:lnTo>
                    <a:pt x="73062" y="22957"/>
                  </a:lnTo>
                  <a:lnTo>
                    <a:pt x="64799" y="28239"/>
                  </a:lnTo>
                  <a:lnTo>
                    <a:pt x="62396" y="30538"/>
                  </a:lnTo>
                  <a:lnTo>
                    <a:pt x="57141" y="357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45"/>
            <p:cNvSpPr/>
            <p:nvPr/>
          </p:nvSpPr>
          <p:spPr>
            <a:xfrm>
              <a:off x="4750898" y="2007394"/>
              <a:ext cx="249522" cy="378616"/>
            </a:xfrm>
            <a:custGeom>
              <a:avLst/>
              <a:gdLst/>
              <a:ahLst/>
              <a:cxnLst/>
              <a:rect l="0" t="0" r="0" b="0"/>
              <a:pathLst>
                <a:path w="249522" h="378616">
                  <a:moveTo>
                    <a:pt x="135427" y="14287"/>
                  </a:moveTo>
                  <a:lnTo>
                    <a:pt x="129275" y="8136"/>
                  </a:lnTo>
                  <a:lnTo>
                    <a:pt x="128724" y="5468"/>
                  </a:lnTo>
                  <a:lnTo>
                    <a:pt x="128577" y="3645"/>
                  </a:lnTo>
                  <a:lnTo>
                    <a:pt x="127685" y="2430"/>
                  </a:lnTo>
                  <a:lnTo>
                    <a:pt x="126297" y="1619"/>
                  </a:lnTo>
                  <a:lnTo>
                    <a:pt x="122638" y="719"/>
                  </a:lnTo>
                  <a:lnTo>
                    <a:pt x="116115" y="213"/>
                  </a:lnTo>
                  <a:lnTo>
                    <a:pt x="109155" y="62"/>
                  </a:lnTo>
                  <a:lnTo>
                    <a:pt x="79246" y="0"/>
                  </a:lnTo>
                  <a:lnTo>
                    <a:pt x="76542" y="793"/>
                  </a:lnTo>
                  <a:lnTo>
                    <a:pt x="74739" y="2116"/>
                  </a:lnTo>
                  <a:lnTo>
                    <a:pt x="73537" y="3792"/>
                  </a:lnTo>
                  <a:lnTo>
                    <a:pt x="71942" y="4909"/>
                  </a:lnTo>
                  <a:lnTo>
                    <a:pt x="65111" y="7275"/>
                  </a:lnTo>
                  <a:lnTo>
                    <a:pt x="57609" y="10641"/>
                  </a:lnTo>
                  <a:lnTo>
                    <a:pt x="51099" y="12667"/>
                  </a:lnTo>
                  <a:lnTo>
                    <a:pt x="48252" y="13206"/>
                  </a:lnTo>
                  <a:lnTo>
                    <a:pt x="42972" y="15923"/>
                  </a:lnTo>
                  <a:lnTo>
                    <a:pt x="35537" y="21915"/>
                  </a:lnTo>
                  <a:lnTo>
                    <a:pt x="33115" y="24135"/>
                  </a:lnTo>
                  <a:lnTo>
                    <a:pt x="31500" y="27202"/>
                  </a:lnTo>
                  <a:lnTo>
                    <a:pt x="28433" y="38310"/>
                  </a:lnTo>
                  <a:lnTo>
                    <a:pt x="22851" y="47775"/>
                  </a:lnTo>
                  <a:lnTo>
                    <a:pt x="16169" y="59487"/>
                  </a:lnTo>
                  <a:lnTo>
                    <a:pt x="11515" y="65596"/>
                  </a:lnTo>
                  <a:lnTo>
                    <a:pt x="9957" y="69131"/>
                  </a:lnTo>
                  <a:lnTo>
                    <a:pt x="7763" y="80896"/>
                  </a:lnTo>
                  <a:lnTo>
                    <a:pt x="7250" y="87018"/>
                  </a:lnTo>
                  <a:lnTo>
                    <a:pt x="3169" y="98719"/>
                  </a:lnTo>
                  <a:lnTo>
                    <a:pt x="725" y="108448"/>
                  </a:lnTo>
                  <a:lnTo>
                    <a:pt x="0" y="116358"/>
                  </a:lnTo>
                  <a:lnTo>
                    <a:pt x="2280" y="122022"/>
                  </a:lnTo>
                  <a:lnTo>
                    <a:pt x="6181" y="129767"/>
                  </a:lnTo>
                  <a:lnTo>
                    <a:pt x="11164" y="138898"/>
                  </a:lnTo>
                  <a:lnTo>
                    <a:pt x="15278" y="145780"/>
                  </a:lnTo>
                  <a:lnTo>
                    <a:pt x="21967" y="155543"/>
                  </a:lnTo>
                  <a:lnTo>
                    <a:pt x="27585" y="162528"/>
                  </a:lnTo>
                  <a:lnTo>
                    <a:pt x="30195" y="165502"/>
                  </a:lnTo>
                  <a:lnTo>
                    <a:pt x="32729" y="167484"/>
                  </a:lnTo>
                  <a:lnTo>
                    <a:pt x="40086" y="171068"/>
                  </a:lnTo>
                  <a:lnTo>
                    <a:pt x="44899" y="174719"/>
                  </a:lnTo>
                  <a:lnTo>
                    <a:pt x="48088" y="175217"/>
                  </a:lnTo>
                  <a:lnTo>
                    <a:pt x="55863" y="173653"/>
                  </a:lnTo>
                  <a:lnTo>
                    <a:pt x="62494" y="172429"/>
                  </a:lnTo>
                  <a:lnTo>
                    <a:pt x="68881" y="171885"/>
                  </a:lnTo>
                  <a:lnTo>
                    <a:pt x="77011" y="171643"/>
                  </a:lnTo>
                  <a:lnTo>
                    <a:pt x="86721" y="171507"/>
                  </a:lnTo>
                  <a:lnTo>
                    <a:pt x="94200" y="169358"/>
                  </a:lnTo>
                  <a:lnTo>
                    <a:pt x="98418" y="167674"/>
                  </a:lnTo>
                  <a:lnTo>
                    <a:pt x="105220" y="163686"/>
                  </a:lnTo>
                  <a:lnTo>
                    <a:pt x="110889" y="159268"/>
                  </a:lnTo>
                  <a:lnTo>
                    <a:pt x="118543" y="152318"/>
                  </a:lnTo>
                  <a:lnTo>
                    <a:pt x="125838" y="145231"/>
                  </a:lnTo>
                  <a:lnTo>
                    <a:pt x="158245" y="112911"/>
                  </a:lnTo>
                  <a:lnTo>
                    <a:pt x="160164" y="110199"/>
                  </a:lnTo>
                  <a:lnTo>
                    <a:pt x="163658" y="101795"/>
                  </a:lnTo>
                  <a:lnTo>
                    <a:pt x="168574" y="90398"/>
                  </a:lnTo>
                  <a:lnTo>
                    <a:pt x="171178" y="81641"/>
                  </a:lnTo>
                  <a:lnTo>
                    <a:pt x="175829" y="74019"/>
                  </a:lnTo>
                  <a:lnTo>
                    <a:pt x="177196" y="69145"/>
                  </a:lnTo>
                  <a:lnTo>
                    <a:pt x="176766" y="65940"/>
                  </a:lnTo>
                  <a:lnTo>
                    <a:pt x="173163" y="54639"/>
                  </a:lnTo>
                  <a:lnTo>
                    <a:pt x="171411" y="44569"/>
                  </a:lnTo>
                  <a:lnTo>
                    <a:pt x="169147" y="41504"/>
                  </a:lnTo>
                  <a:lnTo>
                    <a:pt x="167432" y="39575"/>
                  </a:lnTo>
                  <a:lnTo>
                    <a:pt x="166288" y="37496"/>
                  </a:lnTo>
                  <a:lnTo>
                    <a:pt x="164303" y="29906"/>
                  </a:lnTo>
                  <a:lnTo>
                    <a:pt x="160299" y="25177"/>
                  </a:lnTo>
                  <a:lnTo>
                    <a:pt x="158358" y="23928"/>
                  </a:lnTo>
                  <a:lnTo>
                    <a:pt x="150578" y="21650"/>
                  </a:lnTo>
                  <a:lnTo>
                    <a:pt x="149717" y="21431"/>
                  </a:lnTo>
                  <a:lnTo>
                    <a:pt x="149715" y="25223"/>
                  </a:lnTo>
                  <a:lnTo>
                    <a:pt x="150509" y="27134"/>
                  </a:lnTo>
                  <a:lnTo>
                    <a:pt x="155418" y="33615"/>
                  </a:lnTo>
                  <a:lnTo>
                    <a:pt x="162714" y="41487"/>
                  </a:lnTo>
                  <a:lnTo>
                    <a:pt x="169450" y="53203"/>
                  </a:lnTo>
                  <a:lnTo>
                    <a:pt x="175317" y="61448"/>
                  </a:lnTo>
                  <a:lnTo>
                    <a:pt x="178202" y="68918"/>
                  </a:lnTo>
                  <a:lnTo>
                    <a:pt x="185886" y="78554"/>
                  </a:lnTo>
                  <a:lnTo>
                    <a:pt x="190397" y="84125"/>
                  </a:lnTo>
                  <a:lnTo>
                    <a:pt x="195048" y="91892"/>
                  </a:lnTo>
                  <a:lnTo>
                    <a:pt x="201877" y="98520"/>
                  </a:lnTo>
                  <a:lnTo>
                    <a:pt x="205920" y="101398"/>
                  </a:lnTo>
                  <a:lnTo>
                    <a:pt x="208616" y="104905"/>
                  </a:lnTo>
                  <a:lnTo>
                    <a:pt x="210413" y="108830"/>
                  </a:lnTo>
                  <a:lnTo>
                    <a:pt x="211611" y="113035"/>
                  </a:lnTo>
                  <a:lnTo>
                    <a:pt x="217176" y="121939"/>
                  </a:lnTo>
                  <a:lnTo>
                    <a:pt x="223353" y="130395"/>
                  </a:lnTo>
                  <a:lnTo>
                    <a:pt x="227625" y="140411"/>
                  </a:lnTo>
                  <a:lnTo>
                    <a:pt x="231437" y="148659"/>
                  </a:lnTo>
                  <a:lnTo>
                    <a:pt x="234358" y="158637"/>
                  </a:lnTo>
                  <a:lnTo>
                    <a:pt x="241838" y="188774"/>
                  </a:lnTo>
                  <a:lnTo>
                    <a:pt x="244467" y="201255"/>
                  </a:lnTo>
                  <a:lnTo>
                    <a:pt x="246221" y="211163"/>
                  </a:lnTo>
                  <a:lnTo>
                    <a:pt x="247389" y="219357"/>
                  </a:lnTo>
                  <a:lnTo>
                    <a:pt x="248168" y="226406"/>
                  </a:lnTo>
                  <a:lnTo>
                    <a:pt x="248687" y="232693"/>
                  </a:lnTo>
                  <a:lnTo>
                    <a:pt x="249265" y="243119"/>
                  </a:lnTo>
                  <a:lnTo>
                    <a:pt x="249521" y="250398"/>
                  </a:lnTo>
                  <a:lnTo>
                    <a:pt x="247519" y="258396"/>
                  </a:lnTo>
                  <a:lnTo>
                    <a:pt x="243983" y="267242"/>
                  </a:lnTo>
                  <a:lnTo>
                    <a:pt x="239765" y="276466"/>
                  </a:lnTo>
                  <a:lnTo>
                    <a:pt x="232928" y="290583"/>
                  </a:lnTo>
                  <a:lnTo>
                    <a:pt x="225876" y="301028"/>
                  </a:lnTo>
                  <a:lnTo>
                    <a:pt x="218759" y="309150"/>
                  </a:lnTo>
                  <a:lnTo>
                    <a:pt x="211623" y="320376"/>
                  </a:lnTo>
                  <a:lnTo>
                    <a:pt x="204481" y="329964"/>
                  </a:lnTo>
                  <a:lnTo>
                    <a:pt x="197339" y="337832"/>
                  </a:lnTo>
                  <a:lnTo>
                    <a:pt x="190195" y="345190"/>
                  </a:lnTo>
                  <a:lnTo>
                    <a:pt x="183317" y="350003"/>
                  </a:lnTo>
                  <a:lnTo>
                    <a:pt x="175761" y="354788"/>
                  </a:lnTo>
                  <a:lnTo>
                    <a:pt x="169757" y="359560"/>
                  </a:lnTo>
                  <a:lnTo>
                    <a:pt x="162326" y="364327"/>
                  </a:lnTo>
                  <a:lnTo>
                    <a:pt x="158122" y="366709"/>
                  </a:lnTo>
                  <a:lnTo>
                    <a:pt x="151334" y="369357"/>
                  </a:lnTo>
                  <a:lnTo>
                    <a:pt x="148413" y="370062"/>
                  </a:lnTo>
                  <a:lnTo>
                    <a:pt x="143050" y="372964"/>
                  </a:lnTo>
                  <a:lnTo>
                    <a:pt x="140509" y="374848"/>
                  </a:lnTo>
                  <a:lnTo>
                    <a:pt x="137227" y="376105"/>
                  </a:lnTo>
                  <a:lnTo>
                    <a:pt x="133452" y="376943"/>
                  </a:lnTo>
                  <a:lnTo>
                    <a:pt x="129348" y="377501"/>
                  </a:lnTo>
                  <a:lnTo>
                    <a:pt x="125024" y="377873"/>
                  </a:lnTo>
                  <a:lnTo>
                    <a:pt x="120554" y="378122"/>
                  </a:lnTo>
                  <a:lnTo>
                    <a:pt x="112148" y="378397"/>
                  </a:lnTo>
                  <a:lnTo>
                    <a:pt x="100284" y="378574"/>
                  </a:lnTo>
                  <a:lnTo>
                    <a:pt x="76922" y="378615"/>
                  </a:lnTo>
                  <a:lnTo>
                    <a:pt x="74198" y="377823"/>
                  </a:lnTo>
                  <a:lnTo>
                    <a:pt x="69056" y="374825"/>
                  </a:lnTo>
                  <a:lnTo>
                    <a:pt x="62008" y="372964"/>
                  </a:lnTo>
                  <a:lnTo>
                    <a:pt x="54378" y="372136"/>
                  </a:lnTo>
                  <a:lnTo>
                    <a:pt x="48340" y="371768"/>
                  </a:lnTo>
                  <a:lnTo>
                    <a:pt x="43012" y="371605"/>
                  </a:lnTo>
                  <a:lnTo>
                    <a:pt x="40479" y="371561"/>
                  </a:lnTo>
                  <a:lnTo>
                    <a:pt x="37997" y="370739"/>
                  </a:lnTo>
                  <a:lnTo>
                    <a:pt x="30712" y="366582"/>
                  </a:lnTo>
                  <a:lnTo>
                    <a:pt x="23255" y="364775"/>
                  </a:lnTo>
                  <a:lnTo>
                    <a:pt x="22546" y="364627"/>
                  </a:lnTo>
                  <a:lnTo>
                    <a:pt x="15704" y="359479"/>
                  </a:lnTo>
                  <a:lnTo>
                    <a:pt x="11308" y="358206"/>
                  </a:lnTo>
                  <a:lnTo>
                    <a:pt x="9818" y="357072"/>
                  </a:lnTo>
                  <a:lnTo>
                    <a:pt x="8825" y="355523"/>
                  </a:lnTo>
                  <a:lnTo>
                    <a:pt x="6839" y="3500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46"/>
            <p:cNvSpPr/>
            <p:nvPr/>
          </p:nvSpPr>
          <p:spPr>
            <a:xfrm>
              <a:off x="5057864" y="2178846"/>
              <a:ext cx="142787" cy="142863"/>
            </a:xfrm>
            <a:custGeom>
              <a:avLst/>
              <a:gdLst/>
              <a:ahLst/>
              <a:cxnLst/>
              <a:rect l="0" t="0" r="0" b="0"/>
              <a:pathLst>
                <a:path w="142787" h="142863">
                  <a:moveTo>
                    <a:pt x="21342" y="35716"/>
                  </a:moveTo>
                  <a:lnTo>
                    <a:pt x="15191" y="29565"/>
                  </a:lnTo>
                  <a:lnTo>
                    <a:pt x="14639" y="26897"/>
                  </a:lnTo>
                  <a:lnTo>
                    <a:pt x="14224" y="21748"/>
                  </a:lnTo>
                  <a:lnTo>
                    <a:pt x="17998" y="21523"/>
                  </a:lnTo>
                  <a:lnTo>
                    <a:pt x="19113" y="20698"/>
                  </a:lnTo>
                  <a:lnTo>
                    <a:pt x="19856" y="19354"/>
                  </a:lnTo>
                  <a:lnTo>
                    <a:pt x="21049" y="15286"/>
                  </a:lnTo>
                  <a:lnTo>
                    <a:pt x="23328" y="12613"/>
                  </a:lnTo>
                  <a:lnTo>
                    <a:pt x="27467" y="8222"/>
                  </a:lnTo>
                  <a:lnTo>
                    <a:pt x="28600" y="7862"/>
                  </a:lnTo>
                  <a:lnTo>
                    <a:pt x="31976" y="7461"/>
                  </a:lnTo>
                  <a:lnTo>
                    <a:pt x="33194" y="6561"/>
                  </a:lnTo>
                  <a:lnTo>
                    <a:pt x="34005" y="5167"/>
                  </a:lnTo>
                  <a:lnTo>
                    <a:pt x="34547" y="3444"/>
                  </a:lnTo>
                  <a:lnTo>
                    <a:pt x="35702" y="2295"/>
                  </a:lnTo>
                  <a:lnTo>
                    <a:pt x="37265" y="1529"/>
                  </a:lnTo>
                  <a:lnTo>
                    <a:pt x="41119" y="678"/>
                  </a:lnTo>
                  <a:lnTo>
                    <a:pt x="45477" y="300"/>
                  </a:lnTo>
                  <a:lnTo>
                    <a:pt x="49834" y="57"/>
                  </a:lnTo>
                  <a:lnTo>
                    <a:pt x="69034" y="0"/>
                  </a:lnTo>
                  <a:lnTo>
                    <a:pt x="70599" y="793"/>
                  </a:lnTo>
                  <a:lnTo>
                    <a:pt x="74455" y="3790"/>
                  </a:lnTo>
                  <a:lnTo>
                    <a:pt x="76594" y="4907"/>
                  </a:lnTo>
                  <a:lnTo>
                    <a:pt x="78815" y="5652"/>
                  </a:lnTo>
                  <a:lnTo>
                    <a:pt x="81088" y="6148"/>
                  </a:lnTo>
                  <a:lnTo>
                    <a:pt x="83398" y="6479"/>
                  </a:lnTo>
                  <a:lnTo>
                    <a:pt x="85731" y="6700"/>
                  </a:lnTo>
                  <a:lnTo>
                    <a:pt x="88081" y="6847"/>
                  </a:lnTo>
                  <a:lnTo>
                    <a:pt x="90441" y="7739"/>
                  </a:lnTo>
                  <a:lnTo>
                    <a:pt x="92808" y="9127"/>
                  </a:lnTo>
                  <a:lnTo>
                    <a:pt x="98518" y="13266"/>
                  </a:lnTo>
                  <a:lnTo>
                    <a:pt x="101415" y="15949"/>
                  </a:lnTo>
                  <a:lnTo>
                    <a:pt x="108688" y="23064"/>
                  </a:lnTo>
                  <a:lnTo>
                    <a:pt x="110528" y="24900"/>
                  </a:lnTo>
                  <a:lnTo>
                    <a:pt x="111756" y="26918"/>
                  </a:lnTo>
                  <a:lnTo>
                    <a:pt x="113119" y="31277"/>
                  </a:lnTo>
                  <a:lnTo>
                    <a:pt x="113483" y="33550"/>
                  </a:lnTo>
                  <a:lnTo>
                    <a:pt x="113726" y="35860"/>
                  </a:lnTo>
                  <a:lnTo>
                    <a:pt x="113887" y="38193"/>
                  </a:lnTo>
                  <a:lnTo>
                    <a:pt x="113995" y="40542"/>
                  </a:lnTo>
                  <a:lnTo>
                    <a:pt x="114182" y="48601"/>
                  </a:lnTo>
                  <a:lnTo>
                    <a:pt x="112604" y="53831"/>
                  </a:lnTo>
                  <a:lnTo>
                    <a:pt x="101907" y="86785"/>
                  </a:lnTo>
                  <a:lnTo>
                    <a:pt x="100452" y="89606"/>
                  </a:lnTo>
                  <a:lnTo>
                    <a:pt x="98688" y="92280"/>
                  </a:lnTo>
                  <a:lnTo>
                    <a:pt x="96719" y="94857"/>
                  </a:lnTo>
                  <a:lnTo>
                    <a:pt x="95406" y="97368"/>
                  </a:lnTo>
                  <a:lnTo>
                    <a:pt x="94530" y="99836"/>
                  </a:lnTo>
                  <a:lnTo>
                    <a:pt x="93947" y="102275"/>
                  </a:lnTo>
                  <a:lnTo>
                    <a:pt x="92763" y="103901"/>
                  </a:lnTo>
                  <a:lnTo>
                    <a:pt x="91181" y="104985"/>
                  </a:lnTo>
                  <a:lnTo>
                    <a:pt x="89333" y="105708"/>
                  </a:lnTo>
                  <a:lnTo>
                    <a:pt x="85162" y="108628"/>
                  </a:lnTo>
                  <a:lnTo>
                    <a:pt x="82939" y="110518"/>
                  </a:lnTo>
                  <a:lnTo>
                    <a:pt x="81456" y="112571"/>
                  </a:lnTo>
                  <a:lnTo>
                    <a:pt x="79809" y="116970"/>
                  </a:lnTo>
                  <a:lnTo>
                    <a:pt x="78577" y="118460"/>
                  </a:lnTo>
                  <a:lnTo>
                    <a:pt x="76961" y="119454"/>
                  </a:lnTo>
                  <a:lnTo>
                    <a:pt x="75090" y="120116"/>
                  </a:lnTo>
                  <a:lnTo>
                    <a:pt x="70895" y="122969"/>
                  </a:lnTo>
                  <a:lnTo>
                    <a:pt x="68664" y="124841"/>
                  </a:lnTo>
                  <a:lnTo>
                    <a:pt x="66384" y="126089"/>
                  </a:lnTo>
                  <a:lnTo>
                    <a:pt x="64070" y="126921"/>
                  </a:lnTo>
                  <a:lnTo>
                    <a:pt x="61733" y="127475"/>
                  </a:lnTo>
                  <a:lnTo>
                    <a:pt x="60176" y="128639"/>
                  </a:lnTo>
                  <a:lnTo>
                    <a:pt x="59137" y="130208"/>
                  </a:lnTo>
                  <a:lnTo>
                    <a:pt x="58446" y="132048"/>
                  </a:lnTo>
                  <a:lnTo>
                    <a:pt x="57190" y="133275"/>
                  </a:lnTo>
                  <a:lnTo>
                    <a:pt x="55559" y="134093"/>
                  </a:lnTo>
                  <a:lnTo>
                    <a:pt x="51631" y="135001"/>
                  </a:lnTo>
                  <a:lnTo>
                    <a:pt x="47239" y="135405"/>
                  </a:lnTo>
                  <a:lnTo>
                    <a:pt x="44957" y="135513"/>
                  </a:lnTo>
                  <a:lnTo>
                    <a:pt x="37015" y="135700"/>
                  </a:lnTo>
                  <a:lnTo>
                    <a:pt x="18640" y="135728"/>
                  </a:lnTo>
                  <a:lnTo>
                    <a:pt x="17159" y="134935"/>
                  </a:lnTo>
                  <a:lnTo>
                    <a:pt x="16172" y="133612"/>
                  </a:lnTo>
                  <a:lnTo>
                    <a:pt x="15515" y="131936"/>
                  </a:lnTo>
                  <a:lnTo>
                    <a:pt x="14282" y="130819"/>
                  </a:lnTo>
                  <a:lnTo>
                    <a:pt x="12666" y="130074"/>
                  </a:lnTo>
                  <a:lnTo>
                    <a:pt x="8163" y="128879"/>
                  </a:lnTo>
                  <a:lnTo>
                    <a:pt x="7794" y="127987"/>
                  </a:lnTo>
                  <a:lnTo>
                    <a:pt x="7383" y="124880"/>
                  </a:lnTo>
                  <a:lnTo>
                    <a:pt x="6480" y="123733"/>
                  </a:lnTo>
                  <a:lnTo>
                    <a:pt x="5083" y="122969"/>
                  </a:lnTo>
                  <a:lnTo>
                    <a:pt x="214" y="121531"/>
                  </a:lnTo>
                  <a:lnTo>
                    <a:pt x="0" y="117675"/>
                  </a:lnTo>
                  <a:lnTo>
                    <a:pt x="764" y="116549"/>
                  </a:lnTo>
                  <a:lnTo>
                    <a:pt x="2067" y="115799"/>
                  </a:lnTo>
                  <a:lnTo>
                    <a:pt x="3730" y="115298"/>
                  </a:lnTo>
                  <a:lnTo>
                    <a:pt x="4838" y="114171"/>
                  </a:lnTo>
                  <a:lnTo>
                    <a:pt x="5576" y="112625"/>
                  </a:lnTo>
                  <a:lnTo>
                    <a:pt x="6762" y="108234"/>
                  </a:lnTo>
                  <a:lnTo>
                    <a:pt x="7653" y="107874"/>
                  </a:lnTo>
                  <a:lnTo>
                    <a:pt x="11906" y="107367"/>
                  </a:lnTo>
                  <a:lnTo>
                    <a:pt x="13179" y="107248"/>
                  </a:lnTo>
                  <a:lnTo>
                    <a:pt x="15862" y="105079"/>
                  </a:lnTo>
                  <a:lnTo>
                    <a:pt x="17688" y="103389"/>
                  </a:lnTo>
                  <a:lnTo>
                    <a:pt x="19700" y="102263"/>
                  </a:lnTo>
                  <a:lnTo>
                    <a:pt x="24051" y="101011"/>
                  </a:lnTo>
                  <a:lnTo>
                    <a:pt x="26323" y="100677"/>
                  </a:lnTo>
                  <a:lnTo>
                    <a:pt x="28632" y="100455"/>
                  </a:lnTo>
                  <a:lnTo>
                    <a:pt x="30964" y="100306"/>
                  </a:lnTo>
                  <a:lnTo>
                    <a:pt x="37790" y="100142"/>
                  </a:lnTo>
                  <a:lnTo>
                    <a:pt x="74447" y="100010"/>
                  </a:lnTo>
                  <a:lnTo>
                    <a:pt x="76589" y="100804"/>
                  </a:lnTo>
                  <a:lnTo>
                    <a:pt x="78810" y="102127"/>
                  </a:lnTo>
                  <a:lnTo>
                    <a:pt x="81086" y="103802"/>
                  </a:lnTo>
                  <a:lnTo>
                    <a:pt x="83396" y="104919"/>
                  </a:lnTo>
                  <a:lnTo>
                    <a:pt x="85730" y="105664"/>
                  </a:lnTo>
                  <a:lnTo>
                    <a:pt x="88080" y="106161"/>
                  </a:lnTo>
                  <a:lnTo>
                    <a:pt x="90440" y="106492"/>
                  </a:lnTo>
                  <a:lnTo>
                    <a:pt x="92807" y="106712"/>
                  </a:lnTo>
                  <a:lnTo>
                    <a:pt x="95179" y="106859"/>
                  </a:lnTo>
                  <a:lnTo>
                    <a:pt x="97555" y="107751"/>
                  </a:lnTo>
                  <a:lnTo>
                    <a:pt x="99932" y="109139"/>
                  </a:lnTo>
                  <a:lnTo>
                    <a:pt x="102310" y="110859"/>
                  </a:lnTo>
                  <a:lnTo>
                    <a:pt x="104689" y="112005"/>
                  </a:lnTo>
                  <a:lnTo>
                    <a:pt x="107069" y="112769"/>
                  </a:lnTo>
                  <a:lnTo>
                    <a:pt x="109450" y="113278"/>
                  </a:lnTo>
                  <a:lnTo>
                    <a:pt x="111037" y="114412"/>
                  </a:lnTo>
                  <a:lnTo>
                    <a:pt x="112095" y="115961"/>
                  </a:lnTo>
                  <a:lnTo>
                    <a:pt x="112800" y="117788"/>
                  </a:lnTo>
                  <a:lnTo>
                    <a:pt x="114064" y="119005"/>
                  </a:lnTo>
                  <a:lnTo>
                    <a:pt x="115701" y="119817"/>
                  </a:lnTo>
                  <a:lnTo>
                    <a:pt x="117585" y="120359"/>
                  </a:lnTo>
                  <a:lnTo>
                    <a:pt x="121796" y="123076"/>
                  </a:lnTo>
                  <a:lnTo>
                    <a:pt x="127174" y="127496"/>
                  </a:lnTo>
                  <a:lnTo>
                    <a:pt x="130026" y="130218"/>
                  </a:lnTo>
                  <a:lnTo>
                    <a:pt x="142763" y="142849"/>
                  </a:lnTo>
                  <a:lnTo>
                    <a:pt x="142776" y="142862"/>
                  </a:lnTo>
                  <a:lnTo>
                    <a:pt x="142786" y="1357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47"/>
            <p:cNvSpPr/>
            <p:nvPr/>
          </p:nvSpPr>
          <p:spPr>
            <a:xfrm>
              <a:off x="5236368" y="1871690"/>
              <a:ext cx="300039" cy="307152"/>
            </a:xfrm>
            <a:custGeom>
              <a:avLst/>
              <a:gdLst/>
              <a:ahLst/>
              <a:cxnLst/>
              <a:rect l="0" t="0" r="0" b="0"/>
              <a:pathLst>
                <a:path w="300039" h="307152">
                  <a:moveTo>
                    <a:pt x="0" y="49978"/>
                  </a:moveTo>
                  <a:lnTo>
                    <a:pt x="0" y="46186"/>
                  </a:lnTo>
                  <a:lnTo>
                    <a:pt x="794" y="45069"/>
                  </a:lnTo>
                  <a:lnTo>
                    <a:pt x="2117" y="44324"/>
                  </a:lnTo>
                  <a:lnTo>
                    <a:pt x="6151" y="43129"/>
                  </a:lnTo>
                  <a:lnTo>
                    <a:pt x="6482" y="42237"/>
                  </a:lnTo>
                  <a:lnTo>
                    <a:pt x="6850" y="39129"/>
                  </a:lnTo>
                  <a:lnTo>
                    <a:pt x="7742" y="37189"/>
                  </a:lnTo>
                  <a:lnTo>
                    <a:pt x="13269" y="29842"/>
                  </a:lnTo>
                  <a:lnTo>
                    <a:pt x="21924" y="20947"/>
                  </a:lnTo>
                  <a:lnTo>
                    <a:pt x="24142" y="18718"/>
                  </a:lnTo>
                  <a:lnTo>
                    <a:pt x="27207" y="17232"/>
                  </a:lnTo>
                  <a:lnTo>
                    <a:pt x="34847" y="15581"/>
                  </a:lnTo>
                  <a:lnTo>
                    <a:pt x="41417" y="12730"/>
                  </a:lnTo>
                  <a:lnTo>
                    <a:pt x="44280" y="10859"/>
                  </a:lnTo>
                  <a:lnTo>
                    <a:pt x="51695" y="8779"/>
                  </a:lnTo>
                  <a:lnTo>
                    <a:pt x="60282" y="7061"/>
                  </a:lnTo>
                  <a:lnTo>
                    <a:pt x="69391" y="3652"/>
                  </a:lnTo>
                  <a:lnTo>
                    <a:pt x="76613" y="1608"/>
                  </a:lnTo>
                  <a:lnTo>
                    <a:pt x="83263" y="699"/>
                  </a:lnTo>
                  <a:lnTo>
                    <a:pt x="91511" y="295"/>
                  </a:lnTo>
                  <a:lnTo>
                    <a:pt x="105079" y="68"/>
                  </a:lnTo>
                  <a:lnTo>
                    <a:pt x="119153" y="0"/>
                  </a:lnTo>
                  <a:lnTo>
                    <a:pt x="123092" y="785"/>
                  </a:lnTo>
                  <a:lnTo>
                    <a:pt x="129585" y="3773"/>
                  </a:lnTo>
                  <a:lnTo>
                    <a:pt x="136396" y="11237"/>
                  </a:lnTo>
                  <a:lnTo>
                    <a:pt x="145700" y="22563"/>
                  </a:lnTo>
                  <a:lnTo>
                    <a:pt x="156664" y="36464"/>
                  </a:lnTo>
                  <a:lnTo>
                    <a:pt x="164768" y="47319"/>
                  </a:lnTo>
                  <a:lnTo>
                    <a:pt x="170964" y="56143"/>
                  </a:lnTo>
                  <a:lnTo>
                    <a:pt x="175889" y="63613"/>
                  </a:lnTo>
                  <a:lnTo>
                    <a:pt x="179966" y="70181"/>
                  </a:lnTo>
                  <a:lnTo>
                    <a:pt x="183477" y="76146"/>
                  </a:lnTo>
                  <a:lnTo>
                    <a:pt x="186612" y="81711"/>
                  </a:lnTo>
                  <a:lnTo>
                    <a:pt x="188702" y="87009"/>
                  </a:lnTo>
                  <a:lnTo>
                    <a:pt x="190095" y="92128"/>
                  </a:lnTo>
                  <a:lnTo>
                    <a:pt x="191024" y="97128"/>
                  </a:lnTo>
                  <a:lnTo>
                    <a:pt x="191644" y="102049"/>
                  </a:lnTo>
                  <a:lnTo>
                    <a:pt x="192056" y="106917"/>
                  </a:lnTo>
                  <a:lnTo>
                    <a:pt x="192331" y="111750"/>
                  </a:lnTo>
                  <a:lnTo>
                    <a:pt x="192637" y="123470"/>
                  </a:lnTo>
                  <a:lnTo>
                    <a:pt x="192868" y="161599"/>
                  </a:lnTo>
                  <a:lnTo>
                    <a:pt x="192078" y="167255"/>
                  </a:lnTo>
                  <a:lnTo>
                    <a:pt x="190759" y="173406"/>
                  </a:lnTo>
                  <a:lnTo>
                    <a:pt x="189086" y="179889"/>
                  </a:lnTo>
                  <a:lnTo>
                    <a:pt x="187969" y="185798"/>
                  </a:lnTo>
                  <a:lnTo>
                    <a:pt x="187226" y="191325"/>
                  </a:lnTo>
                  <a:lnTo>
                    <a:pt x="186730" y="196597"/>
                  </a:lnTo>
                  <a:lnTo>
                    <a:pt x="185606" y="201699"/>
                  </a:lnTo>
                  <a:lnTo>
                    <a:pt x="184062" y="206688"/>
                  </a:lnTo>
                  <a:lnTo>
                    <a:pt x="182240" y="211602"/>
                  </a:lnTo>
                  <a:lnTo>
                    <a:pt x="180231" y="216464"/>
                  </a:lnTo>
                  <a:lnTo>
                    <a:pt x="178098" y="221294"/>
                  </a:lnTo>
                  <a:lnTo>
                    <a:pt x="173611" y="230894"/>
                  </a:lnTo>
                  <a:lnTo>
                    <a:pt x="161897" y="254758"/>
                  </a:lnTo>
                  <a:lnTo>
                    <a:pt x="157150" y="262171"/>
                  </a:lnTo>
                  <a:lnTo>
                    <a:pt x="152394" y="268905"/>
                  </a:lnTo>
                  <a:lnTo>
                    <a:pt x="147635" y="277189"/>
                  </a:lnTo>
                  <a:lnTo>
                    <a:pt x="142874" y="284046"/>
                  </a:lnTo>
                  <a:lnTo>
                    <a:pt x="140494" y="286986"/>
                  </a:lnTo>
                  <a:lnTo>
                    <a:pt x="133615" y="292369"/>
                  </a:lnTo>
                  <a:lnTo>
                    <a:pt x="123849" y="298500"/>
                  </a:lnTo>
                  <a:lnTo>
                    <a:pt x="118364" y="303355"/>
                  </a:lnTo>
                  <a:lnTo>
                    <a:pt x="116216" y="304621"/>
                  </a:lnTo>
                  <a:lnTo>
                    <a:pt x="111712" y="306028"/>
                  </a:lnTo>
                  <a:lnTo>
                    <a:pt x="102354" y="306931"/>
                  </a:lnTo>
                  <a:lnTo>
                    <a:pt x="95238" y="307088"/>
                  </a:lnTo>
                  <a:lnTo>
                    <a:pt x="79993" y="307151"/>
                  </a:lnTo>
                  <a:lnTo>
                    <a:pt x="71415" y="303360"/>
                  </a:lnTo>
                  <a:lnTo>
                    <a:pt x="66404" y="301002"/>
                  </a:lnTo>
                  <a:lnTo>
                    <a:pt x="57142" y="292792"/>
                  </a:lnTo>
                  <a:lnTo>
                    <a:pt x="53707" y="289394"/>
                  </a:lnTo>
                  <a:lnTo>
                    <a:pt x="52474" y="287376"/>
                  </a:lnTo>
                  <a:lnTo>
                    <a:pt x="51103" y="283018"/>
                  </a:lnTo>
                  <a:lnTo>
                    <a:pt x="50152" y="273509"/>
                  </a:lnTo>
                  <a:lnTo>
                    <a:pt x="50036" y="268052"/>
                  </a:lnTo>
                  <a:lnTo>
                    <a:pt x="50819" y="266005"/>
                  </a:lnTo>
                  <a:lnTo>
                    <a:pt x="54922" y="259330"/>
                  </a:lnTo>
                  <a:lnTo>
                    <a:pt x="57284" y="252326"/>
                  </a:lnTo>
                  <a:lnTo>
                    <a:pt x="61864" y="245224"/>
                  </a:lnTo>
                  <a:lnTo>
                    <a:pt x="64368" y="238092"/>
                  </a:lnTo>
                  <a:lnTo>
                    <a:pt x="67766" y="233332"/>
                  </a:lnTo>
                  <a:lnTo>
                    <a:pt x="74040" y="228571"/>
                  </a:lnTo>
                  <a:lnTo>
                    <a:pt x="81326" y="224603"/>
                  </a:lnTo>
                  <a:lnTo>
                    <a:pt x="90684" y="221575"/>
                  </a:lnTo>
                  <a:lnTo>
                    <a:pt x="98778" y="218054"/>
                  </a:lnTo>
                  <a:lnTo>
                    <a:pt x="105549" y="215960"/>
                  </a:lnTo>
                  <a:lnTo>
                    <a:pt x="111998" y="214235"/>
                  </a:lnTo>
                  <a:lnTo>
                    <a:pt x="120157" y="210823"/>
                  </a:lnTo>
                  <a:lnTo>
                    <a:pt x="126957" y="208777"/>
                  </a:lnTo>
                  <a:lnTo>
                    <a:pt x="133419" y="207868"/>
                  </a:lnTo>
                  <a:lnTo>
                    <a:pt x="141583" y="207464"/>
                  </a:lnTo>
                  <a:lnTo>
                    <a:pt x="155104" y="207236"/>
                  </a:lnTo>
                  <a:lnTo>
                    <a:pt x="177234" y="207149"/>
                  </a:lnTo>
                  <a:lnTo>
                    <a:pt x="185625" y="209528"/>
                  </a:lnTo>
                  <a:lnTo>
                    <a:pt x="196775" y="213494"/>
                  </a:lnTo>
                  <a:lnTo>
                    <a:pt x="209765" y="218520"/>
                  </a:lnTo>
                  <a:lnTo>
                    <a:pt x="220012" y="222665"/>
                  </a:lnTo>
                  <a:lnTo>
                    <a:pt x="228431" y="226221"/>
                  </a:lnTo>
                  <a:lnTo>
                    <a:pt x="235632" y="229386"/>
                  </a:lnTo>
                  <a:lnTo>
                    <a:pt x="241225" y="232290"/>
                  </a:lnTo>
                  <a:lnTo>
                    <a:pt x="249557" y="237633"/>
                  </a:lnTo>
                  <a:lnTo>
                    <a:pt x="258711" y="245103"/>
                  </a:lnTo>
                  <a:lnTo>
                    <a:pt x="260580" y="247530"/>
                  </a:lnTo>
                  <a:lnTo>
                    <a:pt x="262657" y="252344"/>
                  </a:lnTo>
                  <a:lnTo>
                    <a:pt x="264005" y="253945"/>
                  </a:lnTo>
                  <a:lnTo>
                    <a:pt x="265698" y="255012"/>
                  </a:lnTo>
                  <a:lnTo>
                    <a:pt x="267620" y="255724"/>
                  </a:lnTo>
                  <a:lnTo>
                    <a:pt x="271872" y="258631"/>
                  </a:lnTo>
                  <a:lnTo>
                    <a:pt x="274116" y="260518"/>
                  </a:lnTo>
                  <a:lnTo>
                    <a:pt x="275613" y="262569"/>
                  </a:lnTo>
                  <a:lnTo>
                    <a:pt x="277276" y="266965"/>
                  </a:lnTo>
                  <a:lnTo>
                    <a:pt x="278513" y="268455"/>
                  </a:lnTo>
                  <a:lnTo>
                    <a:pt x="280132" y="269448"/>
                  </a:lnTo>
                  <a:lnTo>
                    <a:pt x="284641" y="271042"/>
                  </a:lnTo>
                  <a:lnTo>
                    <a:pt x="293473" y="279169"/>
                  </a:lnTo>
                  <a:lnTo>
                    <a:pt x="300038" y="2857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48"/>
            <p:cNvSpPr/>
            <p:nvPr/>
          </p:nvSpPr>
          <p:spPr>
            <a:xfrm>
              <a:off x="5450681" y="1807376"/>
              <a:ext cx="128576" cy="128552"/>
            </a:xfrm>
            <a:custGeom>
              <a:avLst/>
              <a:gdLst/>
              <a:ahLst/>
              <a:cxnLst/>
              <a:rect l="0" t="0" r="0" b="0"/>
              <a:pathLst>
                <a:path w="128576" h="128552">
                  <a:moveTo>
                    <a:pt x="0" y="7136"/>
                  </a:moveTo>
                  <a:lnTo>
                    <a:pt x="10929" y="7136"/>
                  </a:lnTo>
                  <a:lnTo>
                    <a:pt x="12842" y="6342"/>
                  </a:lnTo>
                  <a:lnTo>
                    <a:pt x="14911" y="5019"/>
                  </a:lnTo>
                  <a:lnTo>
                    <a:pt x="17085" y="3344"/>
                  </a:lnTo>
                  <a:lnTo>
                    <a:pt x="19327" y="2227"/>
                  </a:lnTo>
                  <a:lnTo>
                    <a:pt x="21616" y="1482"/>
                  </a:lnTo>
                  <a:lnTo>
                    <a:pt x="23935" y="985"/>
                  </a:lnTo>
                  <a:lnTo>
                    <a:pt x="26276" y="654"/>
                  </a:lnTo>
                  <a:lnTo>
                    <a:pt x="28630" y="434"/>
                  </a:lnTo>
                  <a:lnTo>
                    <a:pt x="30993" y="287"/>
                  </a:lnTo>
                  <a:lnTo>
                    <a:pt x="35734" y="123"/>
                  </a:lnTo>
                  <a:lnTo>
                    <a:pt x="45247" y="18"/>
                  </a:lnTo>
                  <a:lnTo>
                    <a:pt x="52388" y="0"/>
                  </a:lnTo>
                  <a:lnTo>
                    <a:pt x="54769" y="791"/>
                  </a:lnTo>
                  <a:lnTo>
                    <a:pt x="57151" y="2112"/>
                  </a:lnTo>
                  <a:lnTo>
                    <a:pt x="59531" y="3787"/>
                  </a:lnTo>
                  <a:lnTo>
                    <a:pt x="61912" y="4903"/>
                  </a:lnTo>
                  <a:lnTo>
                    <a:pt x="64294" y="5648"/>
                  </a:lnTo>
                  <a:lnTo>
                    <a:pt x="70026" y="6842"/>
                  </a:lnTo>
                  <a:lnTo>
                    <a:pt x="72927" y="9122"/>
                  </a:lnTo>
                  <a:lnTo>
                    <a:pt x="74812" y="10841"/>
                  </a:lnTo>
                  <a:lnTo>
                    <a:pt x="76068" y="12781"/>
                  </a:lnTo>
                  <a:lnTo>
                    <a:pt x="76906" y="14868"/>
                  </a:lnTo>
                  <a:lnTo>
                    <a:pt x="78250" y="20129"/>
                  </a:lnTo>
                  <a:lnTo>
                    <a:pt x="78434" y="22965"/>
                  </a:lnTo>
                  <a:lnTo>
                    <a:pt x="78516" y="26871"/>
                  </a:lnTo>
                  <a:lnTo>
                    <a:pt x="78573" y="38182"/>
                  </a:lnTo>
                  <a:lnTo>
                    <a:pt x="77782" y="39740"/>
                  </a:lnTo>
                  <a:lnTo>
                    <a:pt x="76461" y="40778"/>
                  </a:lnTo>
                  <a:lnTo>
                    <a:pt x="74787" y="41471"/>
                  </a:lnTo>
                  <a:lnTo>
                    <a:pt x="73670" y="42725"/>
                  </a:lnTo>
                  <a:lnTo>
                    <a:pt x="72926" y="44356"/>
                  </a:lnTo>
                  <a:lnTo>
                    <a:pt x="72429" y="46237"/>
                  </a:lnTo>
                  <a:lnTo>
                    <a:pt x="71305" y="47491"/>
                  </a:lnTo>
                  <a:lnTo>
                    <a:pt x="69761" y="48327"/>
                  </a:lnTo>
                  <a:lnTo>
                    <a:pt x="67939" y="48884"/>
                  </a:lnTo>
                  <a:lnTo>
                    <a:pt x="66724" y="50049"/>
                  </a:lnTo>
                  <a:lnTo>
                    <a:pt x="65914" y="51620"/>
                  </a:lnTo>
                  <a:lnTo>
                    <a:pt x="65374" y="53461"/>
                  </a:lnTo>
                  <a:lnTo>
                    <a:pt x="64220" y="54688"/>
                  </a:lnTo>
                  <a:lnTo>
                    <a:pt x="62657" y="55506"/>
                  </a:lnTo>
                  <a:lnTo>
                    <a:pt x="60821" y="56052"/>
                  </a:lnTo>
                  <a:lnTo>
                    <a:pt x="58804" y="57209"/>
                  </a:lnTo>
                  <a:lnTo>
                    <a:pt x="56665" y="58774"/>
                  </a:lnTo>
                  <a:lnTo>
                    <a:pt x="50029" y="64267"/>
                  </a:lnTo>
                  <a:lnTo>
                    <a:pt x="50008" y="64285"/>
                  </a:lnTo>
                  <a:lnTo>
                    <a:pt x="50007" y="64286"/>
                  </a:lnTo>
                  <a:lnTo>
                    <a:pt x="50006" y="58135"/>
                  </a:lnTo>
                  <a:lnTo>
                    <a:pt x="50800" y="57804"/>
                  </a:lnTo>
                  <a:lnTo>
                    <a:pt x="53798" y="57436"/>
                  </a:lnTo>
                  <a:lnTo>
                    <a:pt x="57777" y="57273"/>
                  </a:lnTo>
                  <a:lnTo>
                    <a:pt x="64479" y="57181"/>
                  </a:lnTo>
                  <a:lnTo>
                    <a:pt x="99935" y="57145"/>
                  </a:lnTo>
                  <a:lnTo>
                    <a:pt x="107105" y="57938"/>
                  </a:lnTo>
                  <a:lnTo>
                    <a:pt x="111884" y="59260"/>
                  </a:lnTo>
                  <a:lnTo>
                    <a:pt x="115070" y="60935"/>
                  </a:lnTo>
                  <a:lnTo>
                    <a:pt x="117989" y="62846"/>
                  </a:lnTo>
                  <a:lnTo>
                    <a:pt x="120728" y="64913"/>
                  </a:lnTo>
                  <a:lnTo>
                    <a:pt x="123348" y="67086"/>
                  </a:lnTo>
                  <a:lnTo>
                    <a:pt x="125094" y="69328"/>
                  </a:lnTo>
                  <a:lnTo>
                    <a:pt x="126258" y="71616"/>
                  </a:lnTo>
                  <a:lnTo>
                    <a:pt x="127035" y="73935"/>
                  </a:lnTo>
                  <a:lnTo>
                    <a:pt x="127553" y="76275"/>
                  </a:lnTo>
                  <a:lnTo>
                    <a:pt x="127897" y="78629"/>
                  </a:lnTo>
                  <a:lnTo>
                    <a:pt x="128451" y="84317"/>
                  </a:lnTo>
                  <a:lnTo>
                    <a:pt x="128527" y="87212"/>
                  </a:lnTo>
                  <a:lnTo>
                    <a:pt x="128575" y="95538"/>
                  </a:lnTo>
                  <a:lnTo>
                    <a:pt x="127785" y="97026"/>
                  </a:lnTo>
                  <a:lnTo>
                    <a:pt x="126466" y="98019"/>
                  </a:lnTo>
                  <a:lnTo>
                    <a:pt x="124791" y="98681"/>
                  </a:lnTo>
                  <a:lnTo>
                    <a:pt x="123676" y="99916"/>
                  </a:lnTo>
                  <a:lnTo>
                    <a:pt x="122931" y="101533"/>
                  </a:lnTo>
                  <a:lnTo>
                    <a:pt x="122435" y="103405"/>
                  </a:lnTo>
                  <a:lnTo>
                    <a:pt x="121311" y="105446"/>
                  </a:lnTo>
                  <a:lnTo>
                    <a:pt x="119768" y="107601"/>
                  </a:lnTo>
                  <a:lnTo>
                    <a:pt x="117944" y="109832"/>
                  </a:lnTo>
                  <a:lnTo>
                    <a:pt x="115936" y="111319"/>
                  </a:lnTo>
                  <a:lnTo>
                    <a:pt x="113803" y="112310"/>
                  </a:lnTo>
                  <a:lnTo>
                    <a:pt x="111588" y="112971"/>
                  </a:lnTo>
                  <a:lnTo>
                    <a:pt x="109316" y="114205"/>
                  </a:lnTo>
                  <a:lnTo>
                    <a:pt x="107009" y="115822"/>
                  </a:lnTo>
                  <a:lnTo>
                    <a:pt x="104677" y="117693"/>
                  </a:lnTo>
                  <a:lnTo>
                    <a:pt x="102328" y="118941"/>
                  </a:lnTo>
                  <a:lnTo>
                    <a:pt x="99968" y="119773"/>
                  </a:lnTo>
                  <a:lnTo>
                    <a:pt x="97602" y="120327"/>
                  </a:lnTo>
                  <a:lnTo>
                    <a:pt x="95230" y="121490"/>
                  </a:lnTo>
                  <a:lnTo>
                    <a:pt x="92856" y="123060"/>
                  </a:lnTo>
                  <a:lnTo>
                    <a:pt x="90479" y="124900"/>
                  </a:lnTo>
                  <a:lnTo>
                    <a:pt x="87307" y="126127"/>
                  </a:lnTo>
                  <a:lnTo>
                    <a:pt x="83604" y="126944"/>
                  </a:lnTo>
                  <a:lnTo>
                    <a:pt x="79548" y="127490"/>
                  </a:lnTo>
                  <a:lnTo>
                    <a:pt x="76051" y="127853"/>
                  </a:lnTo>
                  <a:lnTo>
                    <a:pt x="72926" y="128095"/>
                  </a:lnTo>
                  <a:lnTo>
                    <a:pt x="70048" y="128257"/>
                  </a:lnTo>
                  <a:lnTo>
                    <a:pt x="64735" y="128436"/>
                  </a:lnTo>
                  <a:lnTo>
                    <a:pt x="54856" y="128551"/>
                  </a:lnTo>
                  <a:lnTo>
                    <a:pt x="52445" y="127767"/>
                  </a:lnTo>
                  <a:lnTo>
                    <a:pt x="50045" y="126450"/>
                  </a:lnTo>
                  <a:lnTo>
                    <a:pt x="47651" y="124779"/>
                  </a:lnTo>
                  <a:lnTo>
                    <a:pt x="45261" y="123665"/>
                  </a:lnTo>
                  <a:lnTo>
                    <a:pt x="42874" y="122922"/>
                  </a:lnTo>
                  <a:lnTo>
                    <a:pt x="37132" y="121729"/>
                  </a:lnTo>
                  <a:lnTo>
                    <a:pt x="34230" y="121567"/>
                  </a:lnTo>
                  <a:lnTo>
                    <a:pt x="29692" y="121462"/>
                  </a:lnTo>
                  <a:lnTo>
                    <a:pt x="29320" y="120659"/>
                  </a:lnTo>
                  <a:lnTo>
                    <a:pt x="28906" y="117651"/>
                  </a:lnTo>
                  <a:lnTo>
                    <a:pt x="28002" y="116532"/>
                  </a:lnTo>
                  <a:lnTo>
                    <a:pt x="26605" y="115785"/>
                  </a:lnTo>
                  <a:lnTo>
                    <a:pt x="21431" y="1142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49"/>
            <p:cNvSpPr/>
            <p:nvPr/>
          </p:nvSpPr>
          <p:spPr>
            <a:xfrm>
              <a:off x="5793581" y="2028825"/>
              <a:ext cx="121445" cy="7144"/>
            </a:xfrm>
            <a:custGeom>
              <a:avLst/>
              <a:gdLst/>
              <a:ahLst/>
              <a:cxnLst/>
              <a:rect l="0" t="0" r="0" b="0"/>
              <a:pathLst>
                <a:path w="121445" h="7144">
                  <a:moveTo>
                    <a:pt x="0" y="0"/>
                  </a:moveTo>
                  <a:lnTo>
                    <a:pt x="6151" y="0"/>
                  </a:lnTo>
                  <a:lnTo>
                    <a:pt x="7276" y="793"/>
                  </a:lnTo>
                  <a:lnTo>
                    <a:pt x="8819" y="2116"/>
                  </a:lnTo>
                  <a:lnTo>
                    <a:pt x="10642" y="3792"/>
                  </a:lnTo>
                  <a:lnTo>
                    <a:pt x="12651" y="4909"/>
                  </a:lnTo>
                  <a:lnTo>
                    <a:pt x="14784" y="5654"/>
                  </a:lnTo>
                  <a:lnTo>
                    <a:pt x="17000" y="6150"/>
                  </a:lnTo>
                  <a:lnTo>
                    <a:pt x="19270" y="6481"/>
                  </a:lnTo>
                  <a:lnTo>
                    <a:pt x="21578" y="6702"/>
                  </a:lnTo>
                  <a:lnTo>
                    <a:pt x="23911" y="6849"/>
                  </a:lnTo>
                  <a:lnTo>
                    <a:pt x="28619" y="7012"/>
                  </a:lnTo>
                  <a:lnTo>
                    <a:pt x="38109" y="7118"/>
                  </a:lnTo>
                  <a:lnTo>
                    <a:pt x="70468" y="7143"/>
                  </a:lnTo>
                  <a:lnTo>
                    <a:pt x="73966" y="6350"/>
                  </a:lnTo>
                  <a:lnTo>
                    <a:pt x="77092" y="5027"/>
                  </a:lnTo>
                  <a:lnTo>
                    <a:pt x="79969" y="3351"/>
                  </a:lnTo>
                  <a:lnTo>
                    <a:pt x="83476" y="2234"/>
                  </a:lnTo>
                  <a:lnTo>
                    <a:pt x="87400" y="1489"/>
                  </a:lnTo>
                  <a:lnTo>
                    <a:pt x="91605" y="992"/>
                  </a:lnTo>
                  <a:lnTo>
                    <a:pt x="95201" y="662"/>
                  </a:lnTo>
                  <a:lnTo>
                    <a:pt x="98392" y="441"/>
                  </a:lnTo>
                  <a:lnTo>
                    <a:pt x="101314" y="294"/>
                  </a:lnTo>
                  <a:lnTo>
                    <a:pt x="106676" y="130"/>
                  </a:lnTo>
                  <a:lnTo>
                    <a:pt x="115748" y="11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50"/>
            <p:cNvSpPr/>
            <p:nvPr/>
          </p:nvSpPr>
          <p:spPr>
            <a:xfrm>
              <a:off x="5786437" y="2086271"/>
              <a:ext cx="157164" cy="21136"/>
            </a:xfrm>
            <a:custGeom>
              <a:avLst/>
              <a:gdLst/>
              <a:ahLst/>
              <a:cxnLst/>
              <a:rect l="0" t="0" r="0" b="0"/>
              <a:pathLst>
                <a:path w="157164" h="21136">
                  <a:moveTo>
                    <a:pt x="0" y="21135"/>
                  </a:moveTo>
                  <a:lnTo>
                    <a:pt x="48745" y="21135"/>
                  </a:lnTo>
                  <a:lnTo>
                    <a:pt x="52341" y="20341"/>
                  </a:lnTo>
                  <a:lnTo>
                    <a:pt x="55531" y="19018"/>
                  </a:lnTo>
                  <a:lnTo>
                    <a:pt x="58452" y="17343"/>
                  </a:lnTo>
                  <a:lnTo>
                    <a:pt x="61987" y="16225"/>
                  </a:lnTo>
                  <a:lnTo>
                    <a:pt x="65931" y="15480"/>
                  </a:lnTo>
                  <a:lnTo>
                    <a:pt x="70148" y="14984"/>
                  </a:lnTo>
                  <a:lnTo>
                    <a:pt x="74547" y="13859"/>
                  </a:lnTo>
                  <a:lnTo>
                    <a:pt x="79067" y="12316"/>
                  </a:lnTo>
                  <a:lnTo>
                    <a:pt x="83668" y="10493"/>
                  </a:lnTo>
                  <a:lnTo>
                    <a:pt x="88322" y="9278"/>
                  </a:lnTo>
                  <a:lnTo>
                    <a:pt x="93013" y="8467"/>
                  </a:lnTo>
                  <a:lnTo>
                    <a:pt x="97728" y="7927"/>
                  </a:lnTo>
                  <a:lnTo>
                    <a:pt x="101665" y="7567"/>
                  </a:lnTo>
                  <a:lnTo>
                    <a:pt x="105082" y="7327"/>
                  </a:lnTo>
                  <a:lnTo>
                    <a:pt x="108155" y="7167"/>
                  </a:lnTo>
                  <a:lnTo>
                    <a:pt x="115802" y="6990"/>
                  </a:lnTo>
                  <a:lnTo>
                    <a:pt x="120064" y="6942"/>
                  </a:lnTo>
                  <a:lnTo>
                    <a:pt x="124493" y="6117"/>
                  </a:lnTo>
                  <a:lnTo>
                    <a:pt x="129033" y="4773"/>
                  </a:lnTo>
                  <a:lnTo>
                    <a:pt x="140141" y="705"/>
                  </a:lnTo>
                  <a:lnTo>
                    <a:pt x="143777" y="149"/>
                  </a:lnTo>
                  <a:lnTo>
                    <a:pt x="145858" y="0"/>
                  </a:lnTo>
                  <a:lnTo>
                    <a:pt x="148039" y="695"/>
                  </a:lnTo>
                  <a:lnTo>
                    <a:pt x="150286" y="1952"/>
                  </a:lnTo>
                  <a:lnTo>
                    <a:pt x="157163" y="68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51"/>
            <p:cNvSpPr/>
            <p:nvPr/>
          </p:nvSpPr>
          <p:spPr>
            <a:xfrm>
              <a:off x="6043612" y="1907408"/>
              <a:ext cx="242488" cy="285628"/>
            </a:xfrm>
            <a:custGeom>
              <a:avLst/>
              <a:gdLst/>
              <a:ahLst/>
              <a:cxnLst/>
              <a:rect l="0" t="0" r="0" b="0"/>
              <a:pathLst>
                <a:path w="242488" h="285628">
                  <a:moveTo>
                    <a:pt x="50006" y="57123"/>
                  </a:moveTo>
                  <a:lnTo>
                    <a:pt x="50006" y="50972"/>
                  </a:lnTo>
                  <a:lnTo>
                    <a:pt x="43855" y="43916"/>
                  </a:lnTo>
                  <a:lnTo>
                    <a:pt x="43304" y="41199"/>
                  </a:lnTo>
                  <a:lnTo>
                    <a:pt x="42950" y="36779"/>
                  </a:lnTo>
                  <a:lnTo>
                    <a:pt x="45019" y="34058"/>
                  </a:lnTo>
                  <a:lnTo>
                    <a:pt x="49021" y="29636"/>
                  </a:lnTo>
                  <a:lnTo>
                    <a:pt x="49569" y="26915"/>
                  </a:lnTo>
                  <a:lnTo>
                    <a:pt x="49714" y="25078"/>
                  </a:lnTo>
                  <a:lnTo>
                    <a:pt x="50605" y="23853"/>
                  </a:lnTo>
                  <a:lnTo>
                    <a:pt x="51993" y="23037"/>
                  </a:lnTo>
                  <a:lnTo>
                    <a:pt x="53712" y="22492"/>
                  </a:lnTo>
                  <a:lnTo>
                    <a:pt x="57739" y="19771"/>
                  </a:lnTo>
                  <a:lnTo>
                    <a:pt x="64469" y="13777"/>
                  </a:lnTo>
                  <a:lnTo>
                    <a:pt x="66791" y="11557"/>
                  </a:lnTo>
                  <a:lnTo>
                    <a:pt x="69134" y="10076"/>
                  </a:lnTo>
                  <a:lnTo>
                    <a:pt x="73853" y="8432"/>
                  </a:lnTo>
                  <a:lnTo>
                    <a:pt x="80714" y="7701"/>
                  </a:lnTo>
                  <a:lnTo>
                    <a:pt x="84765" y="7506"/>
                  </a:lnTo>
                  <a:lnTo>
                    <a:pt x="88260" y="6583"/>
                  </a:lnTo>
                  <a:lnTo>
                    <a:pt x="94261" y="3440"/>
                  </a:lnTo>
                  <a:lnTo>
                    <a:pt x="101690" y="1514"/>
                  </a:lnTo>
                  <a:lnTo>
                    <a:pt x="105892" y="1000"/>
                  </a:lnTo>
                  <a:lnTo>
                    <a:pt x="112680" y="429"/>
                  </a:lnTo>
                  <a:lnTo>
                    <a:pt x="119137" y="176"/>
                  </a:lnTo>
                  <a:lnTo>
                    <a:pt x="137025" y="0"/>
                  </a:lnTo>
                  <a:lnTo>
                    <a:pt x="139769" y="785"/>
                  </a:lnTo>
                  <a:lnTo>
                    <a:pt x="144934" y="3773"/>
                  </a:lnTo>
                  <a:lnTo>
                    <a:pt x="151992" y="5631"/>
                  </a:lnTo>
                  <a:lnTo>
                    <a:pt x="156097" y="6126"/>
                  </a:lnTo>
                  <a:lnTo>
                    <a:pt x="159627" y="7250"/>
                  </a:lnTo>
                  <a:lnTo>
                    <a:pt x="165667" y="10616"/>
                  </a:lnTo>
                  <a:lnTo>
                    <a:pt x="171102" y="14334"/>
                  </a:lnTo>
                  <a:lnTo>
                    <a:pt x="174735" y="17733"/>
                  </a:lnTo>
                  <a:lnTo>
                    <a:pt x="176021" y="19750"/>
                  </a:lnTo>
                  <a:lnTo>
                    <a:pt x="178625" y="27176"/>
                  </a:lnTo>
                  <a:lnTo>
                    <a:pt x="182048" y="34817"/>
                  </a:lnTo>
                  <a:lnTo>
                    <a:pt x="182484" y="38284"/>
                  </a:lnTo>
                  <a:lnTo>
                    <a:pt x="181981" y="41388"/>
                  </a:lnTo>
                  <a:lnTo>
                    <a:pt x="180099" y="46955"/>
                  </a:lnTo>
                  <a:lnTo>
                    <a:pt x="179263" y="52074"/>
                  </a:lnTo>
                  <a:lnTo>
                    <a:pt x="178246" y="54551"/>
                  </a:lnTo>
                  <a:lnTo>
                    <a:pt x="175000" y="59420"/>
                  </a:lnTo>
                  <a:lnTo>
                    <a:pt x="173028" y="66346"/>
                  </a:lnTo>
                  <a:lnTo>
                    <a:pt x="172502" y="70415"/>
                  </a:lnTo>
                  <a:lnTo>
                    <a:pt x="169801" y="77054"/>
                  </a:lnTo>
                  <a:lnTo>
                    <a:pt x="165955" y="83443"/>
                  </a:lnTo>
                  <a:lnTo>
                    <a:pt x="161599" y="91575"/>
                  </a:lnTo>
                  <a:lnTo>
                    <a:pt x="154901" y="98364"/>
                  </a:lnTo>
                  <a:lnTo>
                    <a:pt x="147426" y="104027"/>
                  </a:lnTo>
                  <a:lnTo>
                    <a:pt x="141458" y="109190"/>
                  </a:lnTo>
                  <a:lnTo>
                    <a:pt x="134043" y="114130"/>
                  </a:lnTo>
                  <a:lnTo>
                    <a:pt x="129844" y="116559"/>
                  </a:lnTo>
                  <a:lnTo>
                    <a:pt x="123061" y="121374"/>
                  </a:lnTo>
                  <a:lnTo>
                    <a:pt x="120140" y="123770"/>
                  </a:lnTo>
                  <a:lnTo>
                    <a:pt x="114225" y="127748"/>
                  </a:lnTo>
                  <a:lnTo>
                    <a:pt x="97069" y="138518"/>
                  </a:lnTo>
                  <a:lnTo>
                    <a:pt x="90113" y="142342"/>
                  </a:lnTo>
                  <a:lnTo>
                    <a:pt x="84681" y="144892"/>
                  </a:lnTo>
                  <a:lnTo>
                    <a:pt x="74054" y="148984"/>
                  </a:lnTo>
                  <a:lnTo>
                    <a:pt x="67045" y="149792"/>
                  </a:lnTo>
                  <a:lnTo>
                    <a:pt x="64656" y="149965"/>
                  </a:lnTo>
                  <a:lnTo>
                    <a:pt x="64303" y="143141"/>
                  </a:lnTo>
                  <a:lnTo>
                    <a:pt x="64297" y="139143"/>
                  </a:lnTo>
                  <a:lnTo>
                    <a:pt x="65089" y="137996"/>
                  </a:lnTo>
                  <a:lnTo>
                    <a:pt x="66412" y="137232"/>
                  </a:lnTo>
                  <a:lnTo>
                    <a:pt x="72363" y="135111"/>
                  </a:lnTo>
                  <a:lnTo>
                    <a:pt x="78728" y="132001"/>
                  </a:lnTo>
                  <a:lnTo>
                    <a:pt x="82648" y="130854"/>
                  </a:lnTo>
                  <a:lnTo>
                    <a:pt x="86849" y="130090"/>
                  </a:lnTo>
                  <a:lnTo>
                    <a:pt x="91237" y="129580"/>
                  </a:lnTo>
                  <a:lnTo>
                    <a:pt x="98229" y="129014"/>
                  </a:lnTo>
                  <a:lnTo>
                    <a:pt x="104776" y="128762"/>
                  </a:lnTo>
                  <a:lnTo>
                    <a:pt x="126520" y="128587"/>
                  </a:lnTo>
                  <a:lnTo>
                    <a:pt x="165285" y="128561"/>
                  </a:lnTo>
                  <a:lnTo>
                    <a:pt x="168927" y="129354"/>
                  </a:lnTo>
                  <a:lnTo>
                    <a:pt x="172943" y="130677"/>
                  </a:lnTo>
                  <a:lnTo>
                    <a:pt x="177208" y="132353"/>
                  </a:lnTo>
                  <a:lnTo>
                    <a:pt x="181639" y="134264"/>
                  </a:lnTo>
                  <a:lnTo>
                    <a:pt x="190795" y="138503"/>
                  </a:lnTo>
                  <a:lnTo>
                    <a:pt x="198039" y="143034"/>
                  </a:lnTo>
                  <a:lnTo>
                    <a:pt x="203905" y="147693"/>
                  </a:lnTo>
                  <a:lnTo>
                    <a:pt x="209158" y="152410"/>
                  </a:lnTo>
                  <a:lnTo>
                    <a:pt x="216255" y="157152"/>
                  </a:lnTo>
                  <a:lnTo>
                    <a:pt x="220370" y="159527"/>
                  </a:lnTo>
                  <a:lnTo>
                    <a:pt x="223113" y="161905"/>
                  </a:lnTo>
                  <a:lnTo>
                    <a:pt x="224942" y="164284"/>
                  </a:lnTo>
                  <a:lnTo>
                    <a:pt x="227768" y="169044"/>
                  </a:lnTo>
                  <a:lnTo>
                    <a:pt x="233822" y="176186"/>
                  </a:lnTo>
                  <a:lnTo>
                    <a:pt x="238329" y="180948"/>
                  </a:lnTo>
                  <a:lnTo>
                    <a:pt x="239848" y="183329"/>
                  </a:lnTo>
                  <a:lnTo>
                    <a:pt x="241537" y="188092"/>
                  </a:lnTo>
                  <a:lnTo>
                    <a:pt x="242288" y="194971"/>
                  </a:lnTo>
                  <a:lnTo>
                    <a:pt x="242487" y="199027"/>
                  </a:lnTo>
                  <a:lnTo>
                    <a:pt x="241827" y="202526"/>
                  </a:lnTo>
                  <a:lnTo>
                    <a:pt x="237899" y="211242"/>
                  </a:lnTo>
                  <a:lnTo>
                    <a:pt x="235589" y="219645"/>
                  </a:lnTo>
                  <a:lnTo>
                    <a:pt x="232235" y="227515"/>
                  </a:lnTo>
                  <a:lnTo>
                    <a:pt x="230230" y="230249"/>
                  </a:lnTo>
                  <a:lnTo>
                    <a:pt x="228099" y="232072"/>
                  </a:lnTo>
                  <a:lnTo>
                    <a:pt x="225885" y="233287"/>
                  </a:lnTo>
                  <a:lnTo>
                    <a:pt x="221308" y="238870"/>
                  </a:lnTo>
                  <a:lnTo>
                    <a:pt x="218976" y="242581"/>
                  </a:lnTo>
                  <a:lnTo>
                    <a:pt x="216628" y="245055"/>
                  </a:lnTo>
                  <a:lnTo>
                    <a:pt x="214268" y="246705"/>
                  </a:lnTo>
                  <a:lnTo>
                    <a:pt x="208736" y="249331"/>
                  </a:lnTo>
                  <a:lnTo>
                    <a:pt x="173707" y="266740"/>
                  </a:lnTo>
                  <a:lnTo>
                    <a:pt x="168986" y="268305"/>
                  </a:lnTo>
                  <a:lnTo>
                    <a:pt x="164250" y="269348"/>
                  </a:lnTo>
                  <a:lnTo>
                    <a:pt x="159507" y="270044"/>
                  </a:lnTo>
                  <a:lnTo>
                    <a:pt x="154757" y="271302"/>
                  </a:lnTo>
                  <a:lnTo>
                    <a:pt x="150002" y="272933"/>
                  </a:lnTo>
                  <a:lnTo>
                    <a:pt x="145245" y="274815"/>
                  </a:lnTo>
                  <a:lnTo>
                    <a:pt x="137844" y="276906"/>
                  </a:lnTo>
                  <a:lnTo>
                    <a:pt x="134758" y="277464"/>
                  </a:lnTo>
                  <a:lnTo>
                    <a:pt x="122863" y="280200"/>
                  </a:lnTo>
                  <a:lnTo>
                    <a:pt x="115247" y="282041"/>
                  </a:lnTo>
                  <a:lnTo>
                    <a:pt x="108581" y="283268"/>
                  </a:lnTo>
                  <a:lnTo>
                    <a:pt x="102550" y="284086"/>
                  </a:lnTo>
                  <a:lnTo>
                    <a:pt x="96941" y="284632"/>
                  </a:lnTo>
                  <a:lnTo>
                    <a:pt x="91615" y="284995"/>
                  </a:lnTo>
                  <a:lnTo>
                    <a:pt x="86477" y="285238"/>
                  </a:lnTo>
                  <a:lnTo>
                    <a:pt x="73777" y="285579"/>
                  </a:lnTo>
                  <a:lnTo>
                    <a:pt x="70616" y="285627"/>
                  </a:lnTo>
                  <a:lnTo>
                    <a:pt x="67715" y="284865"/>
                  </a:lnTo>
                  <a:lnTo>
                    <a:pt x="62375" y="281902"/>
                  </a:lnTo>
                  <a:lnTo>
                    <a:pt x="55239" y="280056"/>
                  </a:lnTo>
                  <a:lnTo>
                    <a:pt x="51113" y="279563"/>
                  </a:lnTo>
                  <a:lnTo>
                    <a:pt x="47569" y="278442"/>
                  </a:lnTo>
                  <a:lnTo>
                    <a:pt x="41515" y="275078"/>
                  </a:lnTo>
                  <a:lnTo>
                    <a:pt x="36178" y="273054"/>
                  </a:lnTo>
                  <a:lnTo>
                    <a:pt x="33644" y="272515"/>
                  </a:lnTo>
                  <a:lnTo>
                    <a:pt x="28711" y="269799"/>
                  </a:lnTo>
                  <a:lnTo>
                    <a:pt x="22285" y="265152"/>
                  </a:lnTo>
                  <a:lnTo>
                    <a:pt x="0" y="2500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52"/>
            <p:cNvSpPr/>
            <p:nvPr/>
          </p:nvSpPr>
          <p:spPr>
            <a:xfrm>
              <a:off x="4450895" y="3221860"/>
              <a:ext cx="335418" cy="528609"/>
            </a:xfrm>
            <a:custGeom>
              <a:avLst/>
              <a:gdLst/>
              <a:ahLst/>
              <a:cxnLst/>
              <a:rect l="0" t="0" r="0" b="0"/>
              <a:pathLst>
                <a:path w="335418" h="528609">
                  <a:moveTo>
                    <a:pt x="56811" y="64265"/>
                  </a:moveTo>
                  <a:lnTo>
                    <a:pt x="62962" y="51963"/>
                  </a:lnTo>
                  <a:lnTo>
                    <a:pt x="67453" y="46773"/>
                  </a:lnTo>
                  <a:lnTo>
                    <a:pt x="70256" y="45460"/>
                  </a:lnTo>
                  <a:lnTo>
                    <a:pt x="77603" y="44001"/>
                  </a:lnTo>
                  <a:lnTo>
                    <a:pt x="80197" y="42818"/>
                  </a:lnTo>
                  <a:lnTo>
                    <a:pt x="81927" y="41236"/>
                  </a:lnTo>
                  <a:lnTo>
                    <a:pt x="83080" y="39387"/>
                  </a:lnTo>
                  <a:lnTo>
                    <a:pt x="88594" y="35216"/>
                  </a:lnTo>
                  <a:lnTo>
                    <a:pt x="96337" y="30717"/>
                  </a:lnTo>
                  <a:lnTo>
                    <a:pt x="105069" y="26071"/>
                  </a:lnTo>
                  <a:lnTo>
                    <a:pt x="115119" y="18993"/>
                  </a:lnTo>
                  <a:lnTo>
                    <a:pt x="122678" y="14246"/>
                  </a:lnTo>
                  <a:lnTo>
                    <a:pt x="126916" y="11869"/>
                  </a:lnTo>
                  <a:lnTo>
                    <a:pt x="135858" y="9228"/>
                  </a:lnTo>
                  <a:lnTo>
                    <a:pt x="140465" y="8524"/>
                  </a:lnTo>
                  <a:lnTo>
                    <a:pt x="147701" y="5624"/>
                  </a:lnTo>
                  <a:lnTo>
                    <a:pt x="150742" y="3740"/>
                  </a:lnTo>
                  <a:lnTo>
                    <a:pt x="158354" y="1646"/>
                  </a:lnTo>
                  <a:lnTo>
                    <a:pt x="167029" y="715"/>
                  </a:lnTo>
                  <a:lnTo>
                    <a:pt x="176176" y="302"/>
                  </a:lnTo>
                  <a:lnTo>
                    <a:pt x="186458" y="69"/>
                  </a:lnTo>
                  <a:lnTo>
                    <a:pt x="198324" y="0"/>
                  </a:lnTo>
                  <a:lnTo>
                    <a:pt x="201953" y="784"/>
                  </a:lnTo>
                  <a:lnTo>
                    <a:pt x="211647" y="4886"/>
                  </a:lnTo>
                  <a:lnTo>
                    <a:pt x="219819" y="6124"/>
                  </a:lnTo>
                  <a:lnTo>
                    <a:pt x="223426" y="7248"/>
                  </a:lnTo>
                  <a:lnTo>
                    <a:pt x="233090" y="11828"/>
                  </a:lnTo>
                  <a:lnTo>
                    <a:pt x="241255" y="13179"/>
                  </a:lnTo>
                  <a:lnTo>
                    <a:pt x="244861" y="15126"/>
                  </a:lnTo>
                  <a:lnTo>
                    <a:pt x="253729" y="24658"/>
                  </a:lnTo>
                  <a:lnTo>
                    <a:pt x="263836" y="35392"/>
                  </a:lnTo>
                  <a:lnTo>
                    <a:pt x="268679" y="41114"/>
                  </a:lnTo>
                  <a:lnTo>
                    <a:pt x="275867" y="53260"/>
                  </a:lnTo>
                  <a:lnTo>
                    <a:pt x="280640" y="62284"/>
                  </a:lnTo>
                  <a:lnTo>
                    <a:pt x="283817" y="74850"/>
                  </a:lnTo>
                  <a:lnTo>
                    <a:pt x="287524" y="92753"/>
                  </a:lnTo>
                  <a:lnTo>
                    <a:pt x="291582" y="114213"/>
                  </a:lnTo>
                  <a:lnTo>
                    <a:pt x="293494" y="130901"/>
                  </a:lnTo>
                  <a:lnTo>
                    <a:pt x="293975" y="144408"/>
                  </a:lnTo>
                  <a:lnTo>
                    <a:pt x="293185" y="165765"/>
                  </a:lnTo>
                  <a:lnTo>
                    <a:pt x="292835" y="183194"/>
                  </a:lnTo>
                  <a:lnTo>
                    <a:pt x="290562" y="198878"/>
                  </a:lnTo>
                  <a:lnTo>
                    <a:pt x="287700" y="213787"/>
                  </a:lnTo>
                  <a:lnTo>
                    <a:pt x="286429" y="228350"/>
                  </a:lnTo>
                  <a:lnTo>
                    <a:pt x="283747" y="242760"/>
                  </a:lnTo>
                  <a:lnTo>
                    <a:pt x="279909" y="257102"/>
                  </a:lnTo>
                  <a:lnTo>
                    <a:pt x="275557" y="271414"/>
                  </a:lnTo>
                  <a:lnTo>
                    <a:pt x="268645" y="292859"/>
                  </a:lnTo>
                  <a:lnTo>
                    <a:pt x="263936" y="305033"/>
                  </a:lnTo>
                  <a:lnTo>
                    <a:pt x="259198" y="316529"/>
                  </a:lnTo>
                  <a:lnTo>
                    <a:pt x="254446" y="329576"/>
                  </a:lnTo>
                  <a:lnTo>
                    <a:pt x="247572" y="341195"/>
                  </a:lnTo>
                  <a:lnTo>
                    <a:pt x="240019" y="352445"/>
                  </a:lnTo>
                  <a:lnTo>
                    <a:pt x="234015" y="365382"/>
                  </a:lnTo>
                  <a:lnTo>
                    <a:pt x="226586" y="376953"/>
                  </a:lnTo>
                  <a:lnTo>
                    <a:pt x="218785" y="387387"/>
                  </a:lnTo>
                  <a:lnTo>
                    <a:pt x="209137" y="402187"/>
                  </a:lnTo>
                  <a:lnTo>
                    <a:pt x="200976" y="411831"/>
                  </a:lnTo>
                  <a:lnTo>
                    <a:pt x="192058" y="421409"/>
                  </a:lnTo>
                  <a:lnTo>
                    <a:pt x="182802" y="430164"/>
                  </a:lnTo>
                  <a:lnTo>
                    <a:pt x="173396" y="436701"/>
                  </a:lnTo>
                  <a:lnTo>
                    <a:pt x="166041" y="444369"/>
                  </a:lnTo>
                  <a:lnTo>
                    <a:pt x="162969" y="448636"/>
                  </a:lnTo>
                  <a:lnTo>
                    <a:pt x="155321" y="455494"/>
                  </a:lnTo>
                  <a:lnTo>
                    <a:pt x="146630" y="461188"/>
                  </a:lnTo>
                  <a:lnTo>
                    <a:pt x="137477" y="466364"/>
                  </a:lnTo>
                  <a:lnTo>
                    <a:pt x="128116" y="471311"/>
                  </a:lnTo>
                  <a:lnTo>
                    <a:pt x="118665" y="475362"/>
                  </a:lnTo>
                  <a:lnTo>
                    <a:pt x="109173" y="477162"/>
                  </a:lnTo>
                  <a:lnTo>
                    <a:pt x="99662" y="480079"/>
                  </a:lnTo>
                  <a:lnTo>
                    <a:pt x="90937" y="483227"/>
                  </a:lnTo>
                  <a:lnTo>
                    <a:pt x="80769" y="485000"/>
                  </a:lnTo>
                  <a:lnTo>
                    <a:pt x="72486" y="485414"/>
                  </a:lnTo>
                  <a:lnTo>
                    <a:pt x="62690" y="485648"/>
                  </a:lnTo>
                  <a:lnTo>
                    <a:pt x="12650" y="485745"/>
                  </a:lnTo>
                  <a:lnTo>
                    <a:pt x="10702" y="484952"/>
                  </a:lnTo>
                  <a:lnTo>
                    <a:pt x="9402" y="483629"/>
                  </a:lnTo>
                  <a:lnTo>
                    <a:pt x="7166" y="480043"/>
                  </a:lnTo>
                  <a:lnTo>
                    <a:pt x="3526" y="475803"/>
                  </a:lnTo>
                  <a:lnTo>
                    <a:pt x="2237" y="473561"/>
                  </a:lnTo>
                  <a:lnTo>
                    <a:pt x="806" y="468953"/>
                  </a:lnTo>
                  <a:lnTo>
                    <a:pt x="0" y="461897"/>
                  </a:lnTo>
                  <a:lnTo>
                    <a:pt x="1928" y="455038"/>
                  </a:lnTo>
                  <a:lnTo>
                    <a:pt x="4637" y="446698"/>
                  </a:lnTo>
                  <a:lnTo>
                    <a:pt x="6956" y="433871"/>
                  </a:lnTo>
                  <a:lnTo>
                    <a:pt x="10311" y="427501"/>
                  </a:lnTo>
                  <a:lnTo>
                    <a:pt x="20456" y="415660"/>
                  </a:lnTo>
                  <a:lnTo>
                    <a:pt x="29722" y="405889"/>
                  </a:lnTo>
                  <a:lnTo>
                    <a:pt x="37099" y="400513"/>
                  </a:lnTo>
                  <a:lnTo>
                    <a:pt x="41288" y="397967"/>
                  </a:lnTo>
                  <a:lnTo>
                    <a:pt x="48060" y="390906"/>
                  </a:lnTo>
                  <a:lnTo>
                    <a:pt x="50977" y="386800"/>
                  </a:lnTo>
                  <a:lnTo>
                    <a:pt x="60568" y="380122"/>
                  </a:lnTo>
                  <a:lnTo>
                    <a:pt x="66459" y="377230"/>
                  </a:lnTo>
                  <a:lnTo>
                    <a:pt x="71975" y="375302"/>
                  </a:lnTo>
                  <a:lnTo>
                    <a:pt x="82336" y="373160"/>
                  </a:lnTo>
                  <a:lnTo>
                    <a:pt x="92233" y="370091"/>
                  </a:lnTo>
                  <a:lnTo>
                    <a:pt x="101922" y="366875"/>
                  </a:lnTo>
                  <a:lnTo>
                    <a:pt x="111521" y="365446"/>
                  </a:lnTo>
                  <a:lnTo>
                    <a:pt x="121079" y="364810"/>
                  </a:lnTo>
                  <a:lnTo>
                    <a:pt x="130618" y="364528"/>
                  </a:lnTo>
                  <a:lnTo>
                    <a:pt x="154440" y="364332"/>
                  </a:lnTo>
                  <a:lnTo>
                    <a:pt x="163967" y="366432"/>
                  </a:lnTo>
                  <a:lnTo>
                    <a:pt x="173492" y="370011"/>
                  </a:lnTo>
                  <a:lnTo>
                    <a:pt x="183017" y="374248"/>
                  </a:lnTo>
                  <a:lnTo>
                    <a:pt x="197305" y="381096"/>
                  </a:lnTo>
                  <a:lnTo>
                    <a:pt x="206036" y="386610"/>
                  </a:lnTo>
                  <a:lnTo>
                    <a:pt x="230554" y="403321"/>
                  </a:lnTo>
                  <a:lnTo>
                    <a:pt x="240108" y="410952"/>
                  </a:lnTo>
                  <a:lnTo>
                    <a:pt x="247272" y="417627"/>
                  </a:lnTo>
                  <a:lnTo>
                    <a:pt x="257348" y="429277"/>
                  </a:lnTo>
                  <a:lnTo>
                    <a:pt x="267482" y="443967"/>
                  </a:lnTo>
                  <a:lnTo>
                    <a:pt x="276306" y="454493"/>
                  </a:lnTo>
                  <a:lnTo>
                    <a:pt x="284275" y="462860"/>
                  </a:lnTo>
                  <a:lnTo>
                    <a:pt x="293894" y="476496"/>
                  </a:lnTo>
                  <a:lnTo>
                    <a:pt x="304255" y="490416"/>
                  </a:lnTo>
                  <a:lnTo>
                    <a:pt x="310750" y="502299"/>
                  </a:lnTo>
                  <a:lnTo>
                    <a:pt x="313821" y="511200"/>
                  </a:lnTo>
                  <a:lnTo>
                    <a:pt x="319405" y="518864"/>
                  </a:lnTo>
                  <a:lnTo>
                    <a:pt x="327881" y="528182"/>
                  </a:lnTo>
                  <a:lnTo>
                    <a:pt x="335417" y="5286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53"/>
            <p:cNvSpPr/>
            <p:nvPr/>
          </p:nvSpPr>
          <p:spPr>
            <a:xfrm>
              <a:off x="4964906" y="3021806"/>
              <a:ext cx="28576" cy="335757"/>
            </a:xfrm>
            <a:custGeom>
              <a:avLst/>
              <a:gdLst/>
              <a:ahLst/>
              <a:cxnLst/>
              <a:rect l="0" t="0" r="0" b="0"/>
              <a:pathLst>
                <a:path w="28576" h="335757">
                  <a:moveTo>
                    <a:pt x="28575" y="0"/>
                  </a:moveTo>
                  <a:lnTo>
                    <a:pt x="28575" y="23910"/>
                  </a:lnTo>
                  <a:lnTo>
                    <a:pt x="27781" y="27053"/>
                  </a:lnTo>
                  <a:lnTo>
                    <a:pt x="26459" y="30735"/>
                  </a:lnTo>
                  <a:lnTo>
                    <a:pt x="24783" y="34777"/>
                  </a:lnTo>
                  <a:lnTo>
                    <a:pt x="23665" y="39060"/>
                  </a:lnTo>
                  <a:lnTo>
                    <a:pt x="22920" y="43502"/>
                  </a:lnTo>
                  <a:lnTo>
                    <a:pt x="22093" y="53466"/>
                  </a:lnTo>
                  <a:lnTo>
                    <a:pt x="21726" y="65831"/>
                  </a:lnTo>
                  <a:lnTo>
                    <a:pt x="20834" y="71669"/>
                  </a:lnTo>
                  <a:lnTo>
                    <a:pt x="19445" y="77148"/>
                  </a:lnTo>
                  <a:lnTo>
                    <a:pt x="17726" y="82388"/>
                  </a:lnTo>
                  <a:lnTo>
                    <a:pt x="16580" y="88263"/>
                  </a:lnTo>
                  <a:lnTo>
                    <a:pt x="15815" y="94561"/>
                  </a:lnTo>
                  <a:lnTo>
                    <a:pt x="15306" y="101140"/>
                  </a:lnTo>
                  <a:lnTo>
                    <a:pt x="14173" y="107908"/>
                  </a:lnTo>
                  <a:lnTo>
                    <a:pt x="12623" y="114801"/>
                  </a:lnTo>
                  <a:lnTo>
                    <a:pt x="10797" y="121778"/>
                  </a:lnTo>
                  <a:lnTo>
                    <a:pt x="9579" y="128810"/>
                  </a:lnTo>
                  <a:lnTo>
                    <a:pt x="8767" y="135880"/>
                  </a:lnTo>
                  <a:lnTo>
                    <a:pt x="8226" y="142974"/>
                  </a:lnTo>
                  <a:lnTo>
                    <a:pt x="7865" y="149291"/>
                  </a:lnTo>
                  <a:lnTo>
                    <a:pt x="7464" y="160543"/>
                  </a:lnTo>
                  <a:lnTo>
                    <a:pt x="6564" y="166560"/>
                  </a:lnTo>
                  <a:lnTo>
                    <a:pt x="5170" y="172952"/>
                  </a:lnTo>
                  <a:lnTo>
                    <a:pt x="3446" y="179595"/>
                  </a:lnTo>
                  <a:lnTo>
                    <a:pt x="2297" y="186405"/>
                  </a:lnTo>
                  <a:lnTo>
                    <a:pt x="1531" y="193326"/>
                  </a:lnTo>
                  <a:lnTo>
                    <a:pt x="1021" y="200322"/>
                  </a:lnTo>
                  <a:lnTo>
                    <a:pt x="681" y="206573"/>
                  </a:lnTo>
                  <a:lnTo>
                    <a:pt x="302" y="217752"/>
                  </a:lnTo>
                  <a:lnTo>
                    <a:pt x="40" y="248367"/>
                  </a:lnTo>
                  <a:lnTo>
                    <a:pt x="0" y="323725"/>
                  </a:lnTo>
                  <a:lnTo>
                    <a:pt x="794" y="325355"/>
                  </a:lnTo>
                  <a:lnTo>
                    <a:pt x="2117" y="326440"/>
                  </a:lnTo>
                  <a:lnTo>
                    <a:pt x="3792" y="327164"/>
                  </a:lnTo>
                  <a:lnTo>
                    <a:pt x="4910" y="328441"/>
                  </a:lnTo>
                  <a:lnTo>
                    <a:pt x="5654" y="330085"/>
                  </a:lnTo>
                  <a:lnTo>
                    <a:pt x="6849" y="334636"/>
                  </a:lnTo>
                  <a:lnTo>
                    <a:pt x="7742" y="335010"/>
                  </a:lnTo>
                  <a:lnTo>
                    <a:pt x="9130" y="335258"/>
                  </a:lnTo>
                  <a:lnTo>
                    <a:pt x="14287" y="335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54"/>
            <p:cNvSpPr/>
            <p:nvPr/>
          </p:nvSpPr>
          <p:spPr>
            <a:xfrm>
              <a:off x="5043583" y="3179066"/>
              <a:ext cx="149921" cy="178166"/>
            </a:xfrm>
            <a:custGeom>
              <a:avLst/>
              <a:gdLst/>
              <a:ahLst/>
              <a:cxnLst/>
              <a:rect l="0" t="0" r="0" b="0"/>
              <a:pathLst>
                <a:path w="149921" h="178166">
                  <a:moveTo>
                    <a:pt x="49910" y="14190"/>
                  </a:moveTo>
                  <a:lnTo>
                    <a:pt x="49910" y="10398"/>
                  </a:lnTo>
                  <a:lnTo>
                    <a:pt x="48323" y="9280"/>
                  </a:lnTo>
                  <a:lnTo>
                    <a:pt x="45677" y="8536"/>
                  </a:lnTo>
                  <a:lnTo>
                    <a:pt x="42326" y="8039"/>
                  </a:lnTo>
                  <a:lnTo>
                    <a:pt x="40091" y="8502"/>
                  </a:lnTo>
                  <a:lnTo>
                    <a:pt x="38602" y="9604"/>
                  </a:lnTo>
                  <a:lnTo>
                    <a:pt x="34389" y="14948"/>
                  </a:lnTo>
                  <a:lnTo>
                    <a:pt x="30312" y="19289"/>
                  </a:lnTo>
                  <a:lnTo>
                    <a:pt x="25854" y="23865"/>
                  </a:lnTo>
                  <a:lnTo>
                    <a:pt x="24348" y="26196"/>
                  </a:lnTo>
                  <a:lnTo>
                    <a:pt x="22675" y="30903"/>
                  </a:lnTo>
                  <a:lnTo>
                    <a:pt x="19814" y="35641"/>
                  </a:lnTo>
                  <a:lnTo>
                    <a:pt x="17940" y="38015"/>
                  </a:lnTo>
                  <a:lnTo>
                    <a:pt x="16691" y="41186"/>
                  </a:lnTo>
                  <a:lnTo>
                    <a:pt x="15858" y="44887"/>
                  </a:lnTo>
                  <a:lnTo>
                    <a:pt x="15302" y="48942"/>
                  </a:lnTo>
                  <a:lnTo>
                    <a:pt x="14138" y="53233"/>
                  </a:lnTo>
                  <a:lnTo>
                    <a:pt x="12569" y="57681"/>
                  </a:lnTo>
                  <a:lnTo>
                    <a:pt x="10729" y="62234"/>
                  </a:lnTo>
                  <a:lnTo>
                    <a:pt x="9501" y="66857"/>
                  </a:lnTo>
                  <a:lnTo>
                    <a:pt x="8684" y="71526"/>
                  </a:lnTo>
                  <a:lnTo>
                    <a:pt x="8138" y="76227"/>
                  </a:lnTo>
                  <a:lnTo>
                    <a:pt x="6982" y="80154"/>
                  </a:lnTo>
                  <a:lnTo>
                    <a:pt x="5416" y="83566"/>
                  </a:lnTo>
                  <a:lnTo>
                    <a:pt x="3579" y="86634"/>
                  </a:lnTo>
                  <a:lnTo>
                    <a:pt x="2354" y="90268"/>
                  </a:lnTo>
                  <a:lnTo>
                    <a:pt x="1538" y="94277"/>
                  </a:lnTo>
                  <a:lnTo>
                    <a:pt x="993" y="98537"/>
                  </a:lnTo>
                  <a:lnTo>
                    <a:pt x="630" y="102965"/>
                  </a:lnTo>
                  <a:lnTo>
                    <a:pt x="388" y="107505"/>
                  </a:lnTo>
                  <a:lnTo>
                    <a:pt x="48" y="119361"/>
                  </a:lnTo>
                  <a:lnTo>
                    <a:pt x="0" y="122404"/>
                  </a:lnTo>
                  <a:lnTo>
                    <a:pt x="762" y="126021"/>
                  </a:lnTo>
                  <a:lnTo>
                    <a:pt x="2064" y="130018"/>
                  </a:lnTo>
                  <a:lnTo>
                    <a:pt x="3725" y="134272"/>
                  </a:lnTo>
                  <a:lnTo>
                    <a:pt x="4833" y="137900"/>
                  </a:lnTo>
                  <a:lnTo>
                    <a:pt x="5571" y="141114"/>
                  </a:lnTo>
                  <a:lnTo>
                    <a:pt x="6064" y="144049"/>
                  </a:lnTo>
                  <a:lnTo>
                    <a:pt x="8727" y="149428"/>
                  </a:lnTo>
                  <a:lnTo>
                    <a:pt x="12557" y="154465"/>
                  </a:lnTo>
                  <a:lnTo>
                    <a:pt x="16905" y="159349"/>
                  </a:lnTo>
                  <a:lnTo>
                    <a:pt x="18382" y="161763"/>
                  </a:lnTo>
                  <a:lnTo>
                    <a:pt x="20023" y="166561"/>
                  </a:lnTo>
                  <a:lnTo>
                    <a:pt x="22048" y="168158"/>
                  </a:lnTo>
                  <a:lnTo>
                    <a:pt x="24985" y="169223"/>
                  </a:lnTo>
                  <a:lnTo>
                    <a:pt x="28531" y="169933"/>
                  </a:lnTo>
                  <a:lnTo>
                    <a:pt x="31689" y="171200"/>
                  </a:lnTo>
                  <a:lnTo>
                    <a:pt x="34588" y="172838"/>
                  </a:lnTo>
                  <a:lnTo>
                    <a:pt x="37314" y="174724"/>
                  </a:lnTo>
                  <a:lnTo>
                    <a:pt x="39926" y="175981"/>
                  </a:lnTo>
                  <a:lnTo>
                    <a:pt x="42460" y="176820"/>
                  </a:lnTo>
                  <a:lnTo>
                    <a:pt x="44944" y="177379"/>
                  </a:lnTo>
                  <a:lnTo>
                    <a:pt x="48187" y="177751"/>
                  </a:lnTo>
                  <a:lnTo>
                    <a:pt x="51936" y="178000"/>
                  </a:lnTo>
                  <a:lnTo>
                    <a:pt x="56023" y="178165"/>
                  </a:lnTo>
                  <a:lnTo>
                    <a:pt x="59542" y="177482"/>
                  </a:lnTo>
                  <a:lnTo>
                    <a:pt x="62682" y="176232"/>
                  </a:lnTo>
                  <a:lnTo>
                    <a:pt x="65569" y="174606"/>
                  </a:lnTo>
                  <a:lnTo>
                    <a:pt x="69081" y="173521"/>
                  </a:lnTo>
                  <a:lnTo>
                    <a:pt x="73009" y="172798"/>
                  </a:lnTo>
                  <a:lnTo>
                    <a:pt x="77216" y="172317"/>
                  </a:lnTo>
                  <a:lnTo>
                    <a:pt x="81608" y="171201"/>
                  </a:lnTo>
                  <a:lnTo>
                    <a:pt x="86123" y="169664"/>
                  </a:lnTo>
                  <a:lnTo>
                    <a:pt x="90721" y="167845"/>
                  </a:lnTo>
                  <a:lnTo>
                    <a:pt x="94580" y="165839"/>
                  </a:lnTo>
                  <a:lnTo>
                    <a:pt x="97946" y="163709"/>
                  </a:lnTo>
                  <a:lnTo>
                    <a:pt x="100985" y="161494"/>
                  </a:lnTo>
                  <a:lnTo>
                    <a:pt x="104597" y="159224"/>
                  </a:lnTo>
                  <a:lnTo>
                    <a:pt x="108593" y="156917"/>
                  </a:lnTo>
                  <a:lnTo>
                    <a:pt x="112844" y="154585"/>
                  </a:lnTo>
                  <a:lnTo>
                    <a:pt x="116473" y="152236"/>
                  </a:lnTo>
                  <a:lnTo>
                    <a:pt x="119685" y="149877"/>
                  </a:lnTo>
                  <a:lnTo>
                    <a:pt x="122621" y="147511"/>
                  </a:lnTo>
                  <a:lnTo>
                    <a:pt x="125371" y="145139"/>
                  </a:lnTo>
                  <a:lnTo>
                    <a:pt x="127999" y="142764"/>
                  </a:lnTo>
                  <a:lnTo>
                    <a:pt x="133035" y="138009"/>
                  </a:lnTo>
                  <a:lnTo>
                    <a:pt x="137920" y="133250"/>
                  </a:lnTo>
                  <a:lnTo>
                    <a:pt x="139539" y="130869"/>
                  </a:lnTo>
                  <a:lnTo>
                    <a:pt x="141340" y="126108"/>
                  </a:lnTo>
                  <a:lnTo>
                    <a:pt x="144256" y="121346"/>
                  </a:lnTo>
                  <a:lnTo>
                    <a:pt x="146145" y="118964"/>
                  </a:lnTo>
                  <a:lnTo>
                    <a:pt x="147404" y="115790"/>
                  </a:lnTo>
                  <a:lnTo>
                    <a:pt x="148244" y="112086"/>
                  </a:lnTo>
                  <a:lnTo>
                    <a:pt x="148803" y="108029"/>
                  </a:lnTo>
                  <a:lnTo>
                    <a:pt x="149177" y="104530"/>
                  </a:lnTo>
                  <a:lnTo>
                    <a:pt x="149425" y="101404"/>
                  </a:lnTo>
                  <a:lnTo>
                    <a:pt x="149591" y="98526"/>
                  </a:lnTo>
                  <a:lnTo>
                    <a:pt x="149775" y="93212"/>
                  </a:lnTo>
                  <a:lnTo>
                    <a:pt x="149894" y="83333"/>
                  </a:lnTo>
                  <a:lnTo>
                    <a:pt x="149920" y="62815"/>
                  </a:lnTo>
                  <a:lnTo>
                    <a:pt x="149127" y="60101"/>
                  </a:lnTo>
                  <a:lnTo>
                    <a:pt x="146130" y="54967"/>
                  </a:lnTo>
                  <a:lnTo>
                    <a:pt x="145013" y="51694"/>
                  </a:lnTo>
                  <a:lnTo>
                    <a:pt x="144268" y="47924"/>
                  </a:lnTo>
                  <a:lnTo>
                    <a:pt x="143772" y="43823"/>
                  </a:lnTo>
                  <a:lnTo>
                    <a:pt x="142647" y="40295"/>
                  </a:lnTo>
                  <a:lnTo>
                    <a:pt x="141104" y="37150"/>
                  </a:lnTo>
                  <a:lnTo>
                    <a:pt x="139281" y="34259"/>
                  </a:lnTo>
                  <a:lnTo>
                    <a:pt x="137256" y="28930"/>
                  </a:lnTo>
                  <a:lnTo>
                    <a:pt x="136715" y="26398"/>
                  </a:lnTo>
                  <a:lnTo>
                    <a:pt x="134768" y="23916"/>
                  </a:lnTo>
                  <a:lnTo>
                    <a:pt x="131882" y="21468"/>
                  </a:lnTo>
                  <a:lnTo>
                    <a:pt x="128371" y="19042"/>
                  </a:lnTo>
                  <a:lnTo>
                    <a:pt x="125236" y="16631"/>
                  </a:lnTo>
                  <a:lnTo>
                    <a:pt x="122352" y="14230"/>
                  </a:lnTo>
                  <a:lnTo>
                    <a:pt x="119636" y="11835"/>
                  </a:lnTo>
                  <a:lnTo>
                    <a:pt x="117032" y="10239"/>
                  </a:lnTo>
                  <a:lnTo>
                    <a:pt x="114502" y="9175"/>
                  </a:lnTo>
                  <a:lnTo>
                    <a:pt x="112022" y="8465"/>
                  </a:lnTo>
                  <a:lnTo>
                    <a:pt x="109574" y="7199"/>
                  </a:lnTo>
                  <a:lnTo>
                    <a:pt x="107149" y="5560"/>
                  </a:lnTo>
                  <a:lnTo>
                    <a:pt x="104738" y="3674"/>
                  </a:lnTo>
                  <a:lnTo>
                    <a:pt x="102337" y="2417"/>
                  </a:lnTo>
                  <a:lnTo>
                    <a:pt x="99943" y="1579"/>
                  </a:lnTo>
                  <a:lnTo>
                    <a:pt x="97553" y="1020"/>
                  </a:lnTo>
                  <a:lnTo>
                    <a:pt x="95166" y="648"/>
                  </a:lnTo>
                  <a:lnTo>
                    <a:pt x="92781" y="399"/>
                  </a:lnTo>
                  <a:lnTo>
                    <a:pt x="90397" y="234"/>
                  </a:lnTo>
                  <a:lnTo>
                    <a:pt x="88014" y="123"/>
                  </a:lnTo>
                  <a:lnTo>
                    <a:pt x="83250" y="0"/>
                  </a:lnTo>
                  <a:lnTo>
                    <a:pt x="80868" y="761"/>
                  </a:lnTo>
                  <a:lnTo>
                    <a:pt x="78486" y="2063"/>
                  </a:lnTo>
                  <a:lnTo>
                    <a:pt x="76105" y="3724"/>
                  </a:lnTo>
                  <a:lnTo>
                    <a:pt x="73724" y="4831"/>
                  </a:lnTo>
                  <a:lnTo>
                    <a:pt x="71342" y="5570"/>
                  </a:lnTo>
                  <a:lnTo>
                    <a:pt x="64198" y="141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55"/>
            <p:cNvSpPr/>
            <p:nvPr/>
          </p:nvSpPr>
          <p:spPr>
            <a:xfrm>
              <a:off x="5216028" y="3171850"/>
              <a:ext cx="170357" cy="307156"/>
            </a:xfrm>
            <a:custGeom>
              <a:avLst/>
              <a:gdLst/>
              <a:ahLst/>
              <a:cxnLst/>
              <a:rect l="0" t="0" r="0" b="0"/>
              <a:pathLst>
                <a:path w="170357" h="307156">
                  <a:moveTo>
                    <a:pt x="77490" y="14262"/>
                  </a:moveTo>
                  <a:lnTo>
                    <a:pt x="77490" y="7144"/>
                  </a:lnTo>
                  <a:lnTo>
                    <a:pt x="71339" y="970"/>
                  </a:lnTo>
                  <a:lnTo>
                    <a:pt x="68671" y="417"/>
                  </a:lnTo>
                  <a:lnTo>
                    <a:pt x="64839" y="171"/>
                  </a:lnTo>
                  <a:lnTo>
                    <a:pt x="60491" y="62"/>
                  </a:lnTo>
                  <a:lnTo>
                    <a:pt x="53580" y="0"/>
                  </a:lnTo>
                  <a:lnTo>
                    <a:pt x="51231" y="785"/>
                  </a:lnTo>
                  <a:lnTo>
                    <a:pt x="46505" y="3774"/>
                  </a:lnTo>
                  <a:lnTo>
                    <a:pt x="41759" y="7749"/>
                  </a:lnTo>
                  <a:lnTo>
                    <a:pt x="39382" y="9920"/>
                  </a:lnTo>
                  <a:lnTo>
                    <a:pt x="37003" y="11367"/>
                  </a:lnTo>
                  <a:lnTo>
                    <a:pt x="32244" y="12975"/>
                  </a:lnTo>
                  <a:lnTo>
                    <a:pt x="30658" y="14198"/>
                  </a:lnTo>
                  <a:lnTo>
                    <a:pt x="29599" y="15807"/>
                  </a:lnTo>
                  <a:lnTo>
                    <a:pt x="28894" y="17673"/>
                  </a:lnTo>
                  <a:lnTo>
                    <a:pt x="24110" y="24092"/>
                  </a:lnTo>
                  <a:lnTo>
                    <a:pt x="19899" y="28685"/>
                  </a:lnTo>
                  <a:lnTo>
                    <a:pt x="17665" y="31021"/>
                  </a:lnTo>
                  <a:lnTo>
                    <a:pt x="16175" y="34166"/>
                  </a:lnTo>
                  <a:lnTo>
                    <a:pt x="14521" y="41894"/>
                  </a:lnTo>
                  <a:lnTo>
                    <a:pt x="11668" y="50620"/>
                  </a:lnTo>
                  <a:lnTo>
                    <a:pt x="8548" y="59790"/>
                  </a:lnTo>
                  <a:lnTo>
                    <a:pt x="7162" y="69157"/>
                  </a:lnTo>
                  <a:lnTo>
                    <a:pt x="4429" y="76495"/>
                  </a:lnTo>
                  <a:lnTo>
                    <a:pt x="2589" y="79563"/>
                  </a:lnTo>
                  <a:lnTo>
                    <a:pt x="545" y="87206"/>
                  </a:lnTo>
                  <a:lnTo>
                    <a:pt x="0" y="91466"/>
                  </a:lnTo>
                  <a:lnTo>
                    <a:pt x="1510" y="100433"/>
                  </a:lnTo>
                  <a:lnTo>
                    <a:pt x="4034" y="108917"/>
                  </a:lnTo>
                  <a:lnTo>
                    <a:pt x="5156" y="115333"/>
                  </a:lnTo>
                  <a:lnTo>
                    <a:pt x="6249" y="118155"/>
                  </a:lnTo>
                  <a:lnTo>
                    <a:pt x="10785" y="125920"/>
                  </a:lnTo>
                  <a:lnTo>
                    <a:pt x="13276" y="133247"/>
                  </a:lnTo>
                  <a:lnTo>
                    <a:pt x="16671" y="138053"/>
                  </a:lnTo>
                  <a:lnTo>
                    <a:pt x="18688" y="139652"/>
                  </a:lnTo>
                  <a:lnTo>
                    <a:pt x="20826" y="140717"/>
                  </a:lnTo>
                  <a:lnTo>
                    <a:pt x="25319" y="141902"/>
                  </a:lnTo>
                  <a:lnTo>
                    <a:pt x="29962" y="142428"/>
                  </a:lnTo>
                  <a:lnTo>
                    <a:pt x="32311" y="141775"/>
                  </a:lnTo>
                  <a:lnTo>
                    <a:pt x="37038" y="138933"/>
                  </a:lnTo>
                  <a:lnTo>
                    <a:pt x="41784" y="135023"/>
                  </a:lnTo>
                  <a:lnTo>
                    <a:pt x="44162" y="132869"/>
                  </a:lnTo>
                  <a:lnTo>
                    <a:pt x="46540" y="131434"/>
                  </a:lnTo>
                  <a:lnTo>
                    <a:pt x="51299" y="129838"/>
                  </a:lnTo>
                  <a:lnTo>
                    <a:pt x="57648" y="124651"/>
                  </a:lnTo>
                  <a:lnTo>
                    <a:pt x="66644" y="116429"/>
                  </a:lnTo>
                  <a:lnTo>
                    <a:pt x="77403" y="106186"/>
                  </a:lnTo>
                  <a:lnTo>
                    <a:pt x="85370" y="97770"/>
                  </a:lnTo>
                  <a:lnTo>
                    <a:pt x="91474" y="90571"/>
                  </a:lnTo>
                  <a:lnTo>
                    <a:pt x="96338" y="84185"/>
                  </a:lnTo>
                  <a:lnTo>
                    <a:pt x="100375" y="79134"/>
                  </a:lnTo>
                  <a:lnTo>
                    <a:pt x="103859" y="74972"/>
                  </a:lnTo>
                  <a:lnTo>
                    <a:pt x="106976" y="71404"/>
                  </a:lnTo>
                  <a:lnTo>
                    <a:pt x="109053" y="67438"/>
                  </a:lnTo>
                  <a:lnTo>
                    <a:pt x="111362" y="58798"/>
                  </a:lnTo>
                  <a:lnTo>
                    <a:pt x="112389" y="51783"/>
                  </a:lnTo>
                  <a:lnTo>
                    <a:pt x="112662" y="48801"/>
                  </a:lnTo>
                  <a:lnTo>
                    <a:pt x="113638" y="46019"/>
                  </a:lnTo>
                  <a:lnTo>
                    <a:pt x="118011" y="38312"/>
                  </a:lnTo>
                  <a:lnTo>
                    <a:pt x="119312" y="33417"/>
                  </a:lnTo>
                  <a:lnTo>
                    <a:pt x="120044" y="26200"/>
                  </a:lnTo>
                  <a:lnTo>
                    <a:pt x="120261" y="19034"/>
                  </a:lnTo>
                  <a:lnTo>
                    <a:pt x="119498" y="16650"/>
                  </a:lnTo>
                  <a:lnTo>
                    <a:pt x="114194" y="8530"/>
                  </a:lnTo>
                  <a:lnTo>
                    <a:pt x="113501" y="7537"/>
                  </a:lnTo>
                  <a:lnTo>
                    <a:pt x="108357" y="7201"/>
                  </a:lnTo>
                  <a:lnTo>
                    <a:pt x="106092" y="7119"/>
                  </a:lnTo>
                  <a:lnTo>
                    <a:pt x="106066" y="34760"/>
                  </a:lnTo>
                  <a:lnTo>
                    <a:pt x="106859" y="38246"/>
                  </a:lnTo>
                  <a:lnTo>
                    <a:pt x="110975" y="47738"/>
                  </a:lnTo>
                  <a:lnTo>
                    <a:pt x="112216" y="55864"/>
                  </a:lnTo>
                  <a:lnTo>
                    <a:pt x="113340" y="59459"/>
                  </a:lnTo>
                  <a:lnTo>
                    <a:pt x="116707" y="65570"/>
                  </a:lnTo>
                  <a:lnTo>
                    <a:pt x="120849" y="73049"/>
                  </a:lnTo>
                  <a:lnTo>
                    <a:pt x="123065" y="77266"/>
                  </a:lnTo>
                  <a:lnTo>
                    <a:pt x="125527" y="86184"/>
                  </a:lnTo>
                  <a:lnTo>
                    <a:pt x="126183" y="90786"/>
                  </a:lnTo>
                  <a:lnTo>
                    <a:pt x="128208" y="94647"/>
                  </a:lnTo>
                  <a:lnTo>
                    <a:pt x="131146" y="98014"/>
                  </a:lnTo>
                  <a:lnTo>
                    <a:pt x="134692" y="101053"/>
                  </a:lnTo>
                  <a:lnTo>
                    <a:pt x="137056" y="104667"/>
                  </a:lnTo>
                  <a:lnTo>
                    <a:pt x="139683" y="112915"/>
                  </a:lnTo>
                  <a:lnTo>
                    <a:pt x="142967" y="121872"/>
                  </a:lnTo>
                  <a:lnTo>
                    <a:pt x="147072" y="131145"/>
                  </a:lnTo>
                  <a:lnTo>
                    <a:pt x="151542" y="140558"/>
                  </a:lnTo>
                  <a:lnTo>
                    <a:pt x="156175" y="147917"/>
                  </a:lnTo>
                  <a:lnTo>
                    <a:pt x="160880" y="154627"/>
                  </a:lnTo>
                  <a:lnTo>
                    <a:pt x="165617" y="162901"/>
                  </a:lnTo>
                  <a:lnTo>
                    <a:pt x="168251" y="171870"/>
                  </a:lnTo>
                  <a:lnTo>
                    <a:pt x="169422" y="181148"/>
                  </a:lnTo>
                  <a:lnTo>
                    <a:pt x="169943" y="190562"/>
                  </a:lnTo>
                  <a:lnTo>
                    <a:pt x="170174" y="200039"/>
                  </a:lnTo>
                  <a:lnTo>
                    <a:pt x="170356" y="236983"/>
                  </a:lnTo>
                  <a:lnTo>
                    <a:pt x="168241" y="244483"/>
                  </a:lnTo>
                  <a:lnTo>
                    <a:pt x="164655" y="253107"/>
                  </a:lnTo>
                  <a:lnTo>
                    <a:pt x="160415" y="262233"/>
                  </a:lnTo>
                  <a:lnTo>
                    <a:pt x="155885" y="269463"/>
                  </a:lnTo>
                  <a:lnTo>
                    <a:pt x="151226" y="275322"/>
                  </a:lnTo>
                  <a:lnTo>
                    <a:pt x="146510" y="280572"/>
                  </a:lnTo>
                  <a:lnTo>
                    <a:pt x="144935" y="283084"/>
                  </a:lnTo>
                  <a:lnTo>
                    <a:pt x="141924" y="290410"/>
                  </a:lnTo>
                  <a:lnTo>
                    <a:pt x="138407" y="295215"/>
                  </a:lnTo>
                  <a:lnTo>
                    <a:pt x="136358" y="296815"/>
                  </a:lnTo>
                  <a:lnTo>
                    <a:pt x="134198" y="297880"/>
                  </a:lnTo>
                  <a:lnTo>
                    <a:pt x="131964" y="298591"/>
                  </a:lnTo>
                  <a:lnTo>
                    <a:pt x="127366" y="301497"/>
                  </a:lnTo>
                  <a:lnTo>
                    <a:pt x="125028" y="303383"/>
                  </a:lnTo>
                  <a:lnTo>
                    <a:pt x="122675" y="304641"/>
                  </a:lnTo>
                  <a:lnTo>
                    <a:pt x="117946" y="306038"/>
                  </a:lnTo>
                  <a:lnTo>
                    <a:pt x="113198" y="306659"/>
                  </a:lnTo>
                  <a:lnTo>
                    <a:pt x="108442" y="306935"/>
                  </a:lnTo>
                  <a:lnTo>
                    <a:pt x="103681" y="307058"/>
                  </a:lnTo>
                  <a:lnTo>
                    <a:pt x="75109" y="307155"/>
                  </a:lnTo>
                  <a:lnTo>
                    <a:pt x="71141" y="305568"/>
                  </a:lnTo>
                  <a:lnTo>
                    <a:pt x="66113" y="302922"/>
                  </a:lnTo>
                  <a:lnTo>
                    <a:pt x="60380" y="299571"/>
                  </a:lnTo>
                  <a:lnTo>
                    <a:pt x="55765" y="297337"/>
                  </a:lnTo>
                  <a:lnTo>
                    <a:pt x="51894" y="295848"/>
                  </a:lnTo>
                  <a:lnTo>
                    <a:pt x="41772" y="2928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56"/>
            <p:cNvSpPr/>
            <p:nvPr/>
          </p:nvSpPr>
          <p:spPr>
            <a:xfrm>
              <a:off x="5486400" y="3300412"/>
              <a:ext cx="142876" cy="114301"/>
            </a:xfrm>
            <a:custGeom>
              <a:avLst/>
              <a:gdLst/>
              <a:ahLst/>
              <a:cxnLst/>
              <a:rect l="0" t="0" r="0" b="0"/>
              <a:pathLst>
                <a:path w="142876" h="114301">
                  <a:moveTo>
                    <a:pt x="0" y="7144"/>
                  </a:moveTo>
                  <a:lnTo>
                    <a:pt x="3792" y="3352"/>
                  </a:lnTo>
                  <a:lnTo>
                    <a:pt x="5703" y="2235"/>
                  </a:lnTo>
                  <a:lnTo>
                    <a:pt x="9943" y="993"/>
                  </a:lnTo>
                  <a:lnTo>
                    <a:pt x="12184" y="662"/>
                  </a:lnTo>
                  <a:lnTo>
                    <a:pt x="14473" y="441"/>
                  </a:lnTo>
                  <a:lnTo>
                    <a:pt x="16793" y="295"/>
                  </a:lnTo>
                  <a:lnTo>
                    <a:pt x="21486" y="131"/>
                  </a:lnTo>
                  <a:lnTo>
                    <a:pt x="30967" y="26"/>
                  </a:lnTo>
                  <a:lnTo>
                    <a:pt x="55738" y="0"/>
                  </a:lnTo>
                  <a:lnTo>
                    <a:pt x="58639" y="2117"/>
                  </a:lnTo>
                  <a:lnTo>
                    <a:pt x="60524" y="3793"/>
                  </a:lnTo>
                  <a:lnTo>
                    <a:pt x="62574" y="4910"/>
                  </a:lnTo>
                  <a:lnTo>
                    <a:pt x="66969" y="6151"/>
                  </a:lnTo>
                  <a:lnTo>
                    <a:pt x="68458" y="7276"/>
                  </a:lnTo>
                  <a:lnTo>
                    <a:pt x="69451" y="8819"/>
                  </a:lnTo>
                  <a:lnTo>
                    <a:pt x="70113" y="10642"/>
                  </a:lnTo>
                  <a:lnTo>
                    <a:pt x="70554" y="12651"/>
                  </a:lnTo>
                  <a:lnTo>
                    <a:pt x="70849" y="14784"/>
                  </a:lnTo>
                  <a:lnTo>
                    <a:pt x="71046" y="17000"/>
                  </a:lnTo>
                  <a:lnTo>
                    <a:pt x="70382" y="22446"/>
                  </a:lnTo>
                  <a:lnTo>
                    <a:pt x="69146" y="30045"/>
                  </a:lnTo>
                  <a:lnTo>
                    <a:pt x="67529" y="39080"/>
                  </a:lnTo>
                  <a:lnTo>
                    <a:pt x="66450" y="45897"/>
                  </a:lnTo>
                  <a:lnTo>
                    <a:pt x="65732" y="51236"/>
                  </a:lnTo>
                  <a:lnTo>
                    <a:pt x="65252" y="55588"/>
                  </a:lnTo>
                  <a:lnTo>
                    <a:pt x="64139" y="59284"/>
                  </a:lnTo>
                  <a:lnTo>
                    <a:pt x="62603" y="62542"/>
                  </a:lnTo>
                  <a:lnTo>
                    <a:pt x="60785" y="65507"/>
                  </a:lnTo>
                  <a:lnTo>
                    <a:pt x="58780" y="68278"/>
                  </a:lnTo>
                  <a:lnTo>
                    <a:pt x="56648" y="70919"/>
                  </a:lnTo>
                  <a:lnTo>
                    <a:pt x="54435" y="73473"/>
                  </a:lnTo>
                  <a:lnTo>
                    <a:pt x="52958" y="75969"/>
                  </a:lnTo>
                  <a:lnTo>
                    <a:pt x="51974" y="78428"/>
                  </a:lnTo>
                  <a:lnTo>
                    <a:pt x="51318" y="80860"/>
                  </a:lnTo>
                  <a:lnTo>
                    <a:pt x="50087" y="83276"/>
                  </a:lnTo>
                  <a:lnTo>
                    <a:pt x="48472" y="85680"/>
                  </a:lnTo>
                  <a:lnTo>
                    <a:pt x="46602" y="88076"/>
                  </a:lnTo>
                  <a:lnTo>
                    <a:pt x="44562" y="90467"/>
                  </a:lnTo>
                  <a:lnTo>
                    <a:pt x="42408" y="92855"/>
                  </a:lnTo>
                  <a:lnTo>
                    <a:pt x="40178" y="95241"/>
                  </a:lnTo>
                  <a:lnTo>
                    <a:pt x="37898" y="96832"/>
                  </a:lnTo>
                  <a:lnTo>
                    <a:pt x="35585" y="97892"/>
                  </a:lnTo>
                  <a:lnTo>
                    <a:pt x="33247" y="98599"/>
                  </a:lnTo>
                  <a:lnTo>
                    <a:pt x="31690" y="99864"/>
                  </a:lnTo>
                  <a:lnTo>
                    <a:pt x="30652" y="101501"/>
                  </a:lnTo>
                  <a:lnTo>
                    <a:pt x="29960" y="103386"/>
                  </a:lnTo>
                  <a:lnTo>
                    <a:pt x="28704" y="104643"/>
                  </a:lnTo>
                  <a:lnTo>
                    <a:pt x="27073" y="105481"/>
                  </a:lnTo>
                  <a:lnTo>
                    <a:pt x="21529" y="107127"/>
                  </a:lnTo>
                  <a:lnTo>
                    <a:pt x="21475" y="109260"/>
                  </a:lnTo>
                  <a:lnTo>
                    <a:pt x="21433" y="114005"/>
                  </a:lnTo>
                  <a:lnTo>
                    <a:pt x="25224" y="114213"/>
                  </a:lnTo>
                  <a:lnTo>
                    <a:pt x="28707" y="114283"/>
                  </a:lnTo>
                  <a:lnTo>
                    <a:pt x="52416" y="114300"/>
                  </a:lnTo>
                  <a:lnTo>
                    <a:pt x="54788" y="113506"/>
                  </a:lnTo>
                  <a:lnTo>
                    <a:pt x="57163" y="112183"/>
                  </a:lnTo>
                  <a:lnTo>
                    <a:pt x="59540" y="110508"/>
                  </a:lnTo>
                  <a:lnTo>
                    <a:pt x="62712" y="109391"/>
                  </a:lnTo>
                  <a:lnTo>
                    <a:pt x="66414" y="108646"/>
                  </a:lnTo>
                  <a:lnTo>
                    <a:pt x="70470" y="108149"/>
                  </a:lnTo>
                  <a:lnTo>
                    <a:pt x="73967" y="107818"/>
                  </a:lnTo>
                  <a:lnTo>
                    <a:pt x="77092" y="107598"/>
                  </a:lnTo>
                  <a:lnTo>
                    <a:pt x="79970" y="107451"/>
                  </a:lnTo>
                  <a:lnTo>
                    <a:pt x="87400" y="107287"/>
                  </a:lnTo>
                  <a:lnTo>
                    <a:pt x="101313" y="107182"/>
                  </a:lnTo>
                  <a:lnTo>
                    <a:pt x="104055" y="106380"/>
                  </a:lnTo>
                  <a:lnTo>
                    <a:pt x="106676" y="105051"/>
                  </a:lnTo>
                  <a:lnTo>
                    <a:pt x="109218" y="103372"/>
                  </a:lnTo>
                  <a:lnTo>
                    <a:pt x="111705" y="102252"/>
                  </a:lnTo>
                  <a:lnTo>
                    <a:pt x="114157" y="101505"/>
                  </a:lnTo>
                  <a:lnTo>
                    <a:pt x="120004" y="100307"/>
                  </a:lnTo>
                  <a:lnTo>
                    <a:pt x="122921" y="100143"/>
                  </a:lnTo>
                  <a:lnTo>
                    <a:pt x="129025" y="100052"/>
                  </a:lnTo>
                  <a:lnTo>
                    <a:pt x="142875" y="1000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57"/>
            <p:cNvSpPr/>
            <p:nvPr/>
          </p:nvSpPr>
          <p:spPr>
            <a:xfrm>
              <a:off x="5715000" y="3053428"/>
              <a:ext cx="206722" cy="218410"/>
            </a:xfrm>
            <a:custGeom>
              <a:avLst/>
              <a:gdLst/>
              <a:ahLst/>
              <a:cxnLst/>
              <a:rect l="0" t="0" r="0" b="0"/>
              <a:pathLst>
                <a:path w="206722" h="218410">
                  <a:moveTo>
                    <a:pt x="0" y="25528"/>
                  </a:moveTo>
                  <a:lnTo>
                    <a:pt x="0" y="21736"/>
                  </a:lnTo>
                  <a:lnTo>
                    <a:pt x="794" y="19825"/>
                  </a:lnTo>
                  <a:lnTo>
                    <a:pt x="3792" y="15585"/>
                  </a:lnTo>
                  <a:lnTo>
                    <a:pt x="5703" y="14137"/>
                  </a:lnTo>
                  <a:lnTo>
                    <a:pt x="7770" y="13171"/>
                  </a:lnTo>
                  <a:lnTo>
                    <a:pt x="9943" y="12528"/>
                  </a:lnTo>
                  <a:lnTo>
                    <a:pt x="14473" y="9696"/>
                  </a:lnTo>
                  <a:lnTo>
                    <a:pt x="16793" y="7829"/>
                  </a:lnTo>
                  <a:lnTo>
                    <a:pt x="19926" y="6585"/>
                  </a:lnTo>
                  <a:lnTo>
                    <a:pt x="23603" y="5756"/>
                  </a:lnTo>
                  <a:lnTo>
                    <a:pt x="27642" y="5203"/>
                  </a:lnTo>
                  <a:lnTo>
                    <a:pt x="31128" y="4834"/>
                  </a:lnTo>
                  <a:lnTo>
                    <a:pt x="37117" y="4424"/>
                  </a:lnTo>
                  <a:lnTo>
                    <a:pt x="44543" y="4242"/>
                  </a:lnTo>
                  <a:lnTo>
                    <a:pt x="48745" y="4194"/>
                  </a:lnTo>
                  <a:lnTo>
                    <a:pt x="53134" y="3368"/>
                  </a:lnTo>
                  <a:lnTo>
                    <a:pt x="57648" y="2023"/>
                  </a:lnTo>
                  <a:lnTo>
                    <a:pt x="62244" y="333"/>
                  </a:lnTo>
                  <a:lnTo>
                    <a:pt x="66102" y="0"/>
                  </a:lnTo>
                  <a:lnTo>
                    <a:pt x="69468" y="572"/>
                  </a:lnTo>
                  <a:lnTo>
                    <a:pt x="72506" y="1747"/>
                  </a:lnTo>
                  <a:lnTo>
                    <a:pt x="76118" y="2530"/>
                  </a:lnTo>
                  <a:lnTo>
                    <a:pt x="80114" y="3052"/>
                  </a:lnTo>
                  <a:lnTo>
                    <a:pt x="84366" y="3400"/>
                  </a:lnTo>
                  <a:lnTo>
                    <a:pt x="87994" y="4426"/>
                  </a:lnTo>
                  <a:lnTo>
                    <a:pt x="94142" y="7683"/>
                  </a:lnTo>
                  <a:lnTo>
                    <a:pt x="99520" y="11776"/>
                  </a:lnTo>
                  <a:lnTo>
                    <a:pt x="102065" y="13979"/>
                  </a:lnTo>
                  <a:lnTo>
                    <a:pt x="103762" y="16241"/>
                  </a:lnTo>
                  <a:lnTo>
                    <a:pt x="105647" y="20871"/>
                  </a:lnTo>
                  <a:lnTo>
                    <a:pt x="106944" y="22423"/>
                  </a:lnTo>
                  <a:lnTo>
                    <a:pt x="108602" y="23458"/>
                  </a:lnTo>
                  <a:lnTo>
                    <a:pt x="110501" y="24148"/>
                  </a:lnTo>
                  <a:lnTo>
                    <a:pt x="111767" y="26196"/>
                  </a:lnTo>
                  <a:lnTo>
                    <a:pt x="113174" y="32704"/>
                  </a:lnTo>
                  <a:lnTo>
                    <a:pt x="112755" y="35868"/>
                  </a:lnTo>
                  <a:lnTo>
                    <a:pt x="111683" y="38771"/>
                  </a:lnTo>
                  <a:lnTo>
                    <a:pt x="108374" y="44114"/>
                  </a:lnTo>
                  <a:lnTo>
                    <a:pt x="104258" y="49134"/>
                  </a:lnTo>
                  <a:lnTo>
                    <a:pt x="102049" y="52378"/>
                  </a:lnTo>
                  <a:lnTo>
                    <a:pt x="99782" y="56128"/>
                  </a:lnTo>
                  <a:lnTo>
                    <a:pt x="97478" y="60216"/>
                  </a:lnTo>
                  <a:lnTo>
                    <a:pt x="91973" y="66909"/>
                  </a:lnTo>
                  <a:lnTo>
                    <a:pt x="84334" y="75341"/>
                  </a:lnTo>
                  <a:lnTo>
                    <a:pt x="75272" y="84930"/>
                  </a:lnTo>
                  <a:lnTo>
                    <a:pt x="68438" y="91323"/>
                  </a:lnTo>
                  <a:lnTo>
                    <a:pt x="63088" y="95585"/>
                  </a:lnTo>
                  <a:lnTo>
                    <a:pt x="58727" y="98426"/>
                  </a:lnTo>
                  <a:lnTo>
                    <a:pt x="55820" y="101114"/>
                  </a:lnTo>
                  <a:lnTo>
                    <a:pt x="53882" y="103700"/>
                  </a:lnTo>
                  <a:lnTo>
                    <a:pt x="50026" y="111214"/>
                  </a:lnTo>
                  <a:lnTo>
                    <a:pt x="50012" y="107449"/>
                  </a:lnTo>
                  <a:lnTo>
                    <a:pt x="50804" y="106336"/>
                  </a:lnTo>
                  <a:lnTo>
                    <a:pt x="52126" y="105594"/>
                  </a:lnTo>
                  <a:lnTo>
                    <a:pt x="55710" y="104769"/>
                  </a:lnTo>
                  <a:lnTo>
                    <a:pt x="59949" y="104402"/>
                  </a:lnTo>
                  <a:lnTo>
                    <a:pt x="62984" y="103511"/>
                  </a:lnTo>
                  <a:lnTo>
                    <a:pt x="66596" y="102123"/>
                  </a:lnTo>
                  <a:lnTo>
                    <a:pt x="70591" y="100404"/>
                  </a:lnTo>
                  <a:lnTo>
                    <a:pt x="74841" y="99258"/>
                  </a:lnTo>
                  <a:lnTo>
                    <a:pt x="79263" y="98494"/>
                  </a:lnTo>
                  <a:lnTo>
                    <a:pt x="83798" y="97984"/>
                  </a:lnTo>
                  <a:lnTo>
                    <a:pt x="88409" y="97645"/>
                  </a:lnTo>
                  <a:lnTo>
                    <a:pt x="93071" y="97418"/>
                  </a:lnTo>
                  <a:lnTo>
                    <a:pt x="103277" y="97167"/>
                  </a:lnTo>
                  <a:lnTo>
                    <a:pt x="147346" y="96973"/>
                  </a:lnTo>
                  <a:lnTo>
                    <a:pt x="152206" y="97764"/>
                  </a:lnTo>
                  <a:lnTo>
                    <a:pt x="157033" y="99086"/>
                  </a:lnTo>
                  <a:lnTo>
                    <a:pt x="161838" y="100760"/>
                  </a:lnTo>
                  <a:lnTo>
                    <a:pt x="165836" y="101876"/>
                  </a:lnTo>
                  <a:lnTo>
                    <a:pt x="169295" y="102621"/>
                  </a:lnTo>
                  <a:lnTo>
                    <a:pt x="172394" y="103117"/>
                  </a:lnTo>
                  <a:lnTo>
                    <a:pt x="176048" y="104242"/>
                  </a:lnTo>
                  <a:lnTo>
                    <a:pt x="180071" y="105785"/>
                  </a:lnTo>
                  <a:lnTo>
                    <a:pt x="184341" y="107607"/>
                  </a:lnTo>
                  <a:lnTo>
                    <a:pt x="187981" y="109616"/>
                  </a:lnTo>
                  <a:lnTo>
                    <a:pt x="194143" y="113965"/>
                  </a:lnTo>
                  <a:lnTo>
                    <a:pt x="199527" y="118544"/>
                  </a:lnTo>
                  <a:lnTo>
                    <a:pt x="202074" y="120876"/>
                  </a:lnTo>
                  <a:lnTo>
                    <a:pt x="203772" y="123224"/>
                  </a:lnTo>
                  <a:lnTo>
                    <a:pt x="205659" y="127951"/>
                  </a:lnTo>
                  <a:lnTo>
                    <a:pt x="206498" y="132697"/>
                  </a:lnTo>
                  <a:lnTo>
                    <a:pt x="206721" y="135074"/>
                  </a:lnTo>
                  <a:lnTo>
                    <a:pt x="206076" y="138246"/>
                  </a:lnTo>
                  <a:lnTo>
                    <a:pt x="204853" y="141948"/>
                  </a:lnTo>
                  <a:lnTo>
                    <a:pt x="203244" y="146004"/>
                  </a:lnTo>
                  <a:lnTo>
                    <a:pt x="201455" y="152627"/>
                  </a:lnTo>
                  <a:lnTo>
                    <a:pt x="200978" y="155505"/>
                  </a:lnTo>
                  <a:lnTo>
                    <a:pt x="198332" y="160818"/>
                  </a:lnTo>
                  <a:lnTo>
                    <a:pt x="196515" y="163347"/>
                  </a:lnTo>
                  <a:lnTo>
                    <a:pt x="190262" y="168272"/>
                  </a:lnTo>
                  <a:lnTo>
                    <a:pt x="186372" y="170697"/>
                  </a:lnTo>
                  <a:lnTo>
                    <a:pt x="182192" y="173107"/>
                  </a:lnTo>
                  <a:lnTo>
                    <a:pt x="173314" y="177902"/>
                  </a:lnTo>
                  <a:lnTo>
                    <a:pt x="159390" y="185064"/>
                  </a:lnTo>
                  <a:lnTo>
                    <a:pt x="155473" y="187448"/>
                  </a:lnTo>
                  <a:lnTo>
                    <a:pt x="152067" y="189831"/>
                  </a:lnTo>
                  <a:lnTo>
                    <a:pt x="149003" y="192213"/>
                  </a:lnTo>
                  <a:lnTo>
                    <a:pt x="145372" y="194595"/>
                  </a:lnTo>
                  <a:lnTo>
                    <a:pt x="141365" y="196977"/>
                  </a:lnTo>
                  <a:lnTo>
                    <a:pt x="137105" y="199359"/>
                  </a:lnTo>
                  <a:lnTo>
                    <a:pt x="131885" y="201740"/>
                  </a:lnTo>
                  <a:lnTo>
                    <a:pt x="126023" y="204122"/>
                  </a:lnTo>
                  <a:lnTo>
                    <a:pt x="119734" y="206503"/>
                  </a:lnTo>
                  <a:lnTo>
                    <a:pt x="114748" y="208884"/>
                  </a:lnTo>
                  <a:lnTo>
                    <a:pt x="110629" y="211265"/>
                  </a:lnTo>
                  <a:lnTo>
                    <a:pt x="107090" y="213647"/>
                  </a:lnTo>
                  <a:lnTo>
                    <a:pt x="103144" y="215234"/>
                  </a:lnTo>
                  <a:lnTo>
                    <a:pt x="98924" y="216292"/>
                  </a:lnTo>
                  <a:lnTo>
                    <a:pt x="94525" y="216998"/>
                  </a:lnTo>
                  <a:lnTo>
                    <a:pt x="90797" y="217468"/>
                  </a:lnTo>
                  <a:lnTo>
                    <a:pt x="84540" y="217991"/>
                  </a:lnTo>
                  <a:lnTo>
                    <a:pt x="80966" y="218130"/>
                  </a:lnTo>
                  <a:lnTo>
                    <a:pt x="69145" y="218327"/>
                  </a:lnTo>
                  <a:lnTo>
                    <a:pt x="37452" y="218409"/>
                  </a:lnTo>
                  <a:lnTo>
                    <a:pt x="34372" y="216292"/>
                  </a:lnTo>
                  <a:lnTo>
                    <a:pt x="32440" y="214617"/>
                  </a:lnTo>
                  <a:lnTo>
                    <a:pt x="30357" y="213500"/>
                  </a:lnTo>
                  <a:lnTo>
                    <a:pt x="25927" y="212259"/>
                  </a:lnTo>
                  <a:lnTo>
                    <a:pt x="24428" y="211133"/>
                  </a:lnTo>
                  <a:lnTo>
                    <a:pt x="23430" y="209590"/>
                  </a:lnTo>
                  <a:lnTo>
                    <a:pt x="21431" y="2041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58"/>
            <p:cNvSpPr/>
            <p:nvPr/>
          </p:nvSpPr>
          <p:spPr>
            <a:xfrm>
              <a:off x="6093618" y="3429000"/>
              <a:ext cx="121445" cy="7145"/>
            </a:xfrm>
            <a:custGeom>
              <a:avLst/>
              <a:gdLst/>
              <a:ahLst/>
              <a:cxnLst/>
              <a:rect l="0" t="0" r="0" b="0"/>
              <a:pathLst>
                <a:path w="121445" h="7145">
                  <a:moveTo>
                    <a:pt x="0" y="7144"/>
                  </a:moveTo>
                  <a:lnTo>
                    <a:pt x="27703" y="7144"/>
                  </a:lnTo>
                  <a:lnTo>
                    <a:pt x="31963" y="6350"/>
                  </a:lnTo>
                  <a:lnTo>
                    <a:pt x="36390" y="5027"/>
                  </a:lnTo>
                  <a:lnTo>
                    <a:pt x="40929" y="3351"/>
                  </a:lnTo>
                  <a:lnTo>
                    <a:pt x="45542" y="2234"/>
                  </a:lnTo>
                  <a:lnTo>
                    <a:pt x="50205" y="1489"/>
                  </a:lnTo>
                  <a:lnTo>
                    <a:pt x="54902" y="993"/>
                  </a:lnTo>
                  <a:lnTo>
                    <a:pt x="59620" y="662"/>
                  </a:lnTo>
                  <a:lnTo>
                    <a:pt x="64353" y="441"/>
                  </a:lnTo>
                  <a:lnTo>
                    <a:pt x="76483" y="130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59"/>
            <p:cNvSpPr/>
            <p:nvPr/>
          </p:nvSpPr>
          <p:spPr>
            <a:xfrm>
              <a:off x="6072187" y="3514725"/>
              <a:ext cx="150020" cy="7144"/>
            </a:xfrm>
            <a:custGeom>
              <a:avLst/>
              <a:gdLst/>
              <a:ahLst/>
              <a:cxnLst/>
              <a:rect l="0" t="0" r="0" b="0"/>
              <a:pathLst>
                <a:path w="150020" h="7144">
                  <a:moveTo>
                    <a:pt x="0" y="7143"/>
                  </a:moveTo>
                  <a:lnTo>
                    <a:pt x="3792" y="7143"/>
                  </a:lnTo>
                  <a:lnTo>
                    <a:pt x="5703" y="6350"/>
                  </a:lnTo>
                  <a:lnTo>
                    <a:pt x="7771" y="5027"/>
                  </a:lnTo>
                  <a:lnTo>
                    <a:pt x="9943" y="3351"/>
                  </a:lnTo>
                  <a:lnTo>
                    <a:pt x="12979" y="2234"/>
                  </a:lnTo>
                  <a:lnTo>
                    <a:pt x="16590" y="1489"/>
                  </a:lnTo>
                  <a:lnTo>
                    <a:pt x="20585" y="992"/>
                  </a:lnTo>
                  <a:lnTo>
                    <a:pt x="24042" y="661"/>
                  </a:lnTo>
                  <a:lnTo>
                    <a:pt x="27141" y="441"/>
                  </a:lnTo>
                  <a:lnTo>
                    <a:pt x="30000" y="294"/>
                  </a:lnTo>
                  <a:lnTo>
                    <a:pt x="35294" y="130"/>
                  </a:lnTo>
                  <a:lnTo>
                    <a:pt x="48952" y="25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60"/>
            <p:cNvSpPr/>
            <p:nvPr/>
          </p:nvSpPr>
          <p:spPr>
            <a:xfrm>
              <a:off x="6250781" y="3243565"/>
              <a:ext cx="335717" cy="399719"/>
            </a:xfrm>
            <a:custGeom>
              <a:avLst/>
              <a:gdLst/>
              <a:ahLst/>
              <a:cxnLst/>
              <a:rect l="0" t="0" r="0" b="0"/>
              <a:pathLst>
                <a:path w="335717" h="399719">
                  <a:moveTo>
                    <a:pt x="142875" y="28272"/>
                  </a:moveTo>
                  <a:lnTo>
                    <a:pt x="142875" y="21422"/>
                  </a:lnTo>
                  <a:lnTo>
                    <a:pt x="146667" y="17423"/>
                  </a:lnTo>
                  <a:lnTo>
                    <a:pt x="148578" y="16277"/>
                  </a:lnTo>
                  <a:lnTo>
                    <a:pt x="152818" y="15003"/>
                  </a:lnTo>
                  <a:lnTo>
                    <a:pt x="154266" y="13870"/>
                  </a:lnTo>
                  <a:lnTo>
                    <a:pt x="155231" y="12321"/>
                  </a:lnTo>
                  <a:lnTo>
                    <a:pt x="155875" y="10494"/>
                  </a:lnTo>
                  <a:lnTo>
                    <a:pt x="157892" y="9276"/>
                  </a:lnTo>
                  <a:lnTo>
                    <a:pt x="164366" y="7923"/>
                  </a:lnTo>
                  <a:lnTo>
                    <a:pt x="173143" y="7162"/>
                  </a:lnTo>
                  <a:lnTo>
                    <a:pt x="175754" y="6261"/>
                  </a:lnTo>
                  <a:lnTo>
                    <a:pt x="180771" y="3144"/>
                  </a:lnTo>
                  <a:lnTo>
                    <a:pt x="187763" y="1229"/>
                  </a:lnTo>
                  <a:lnTo>
                    <a:pt x="196163" y="378"/>
                  </a:lnTo>
                  <a:lnTo>
                    <a:pt x="205188" y="0"/>
                  </a:lnTo>
                  <a:lnTo>
                    <a:pt x="214490" y="1948"/>
                  </a:lnTo>
                  <a:lnTo>
                    <a:pt x="223916" y="4666"/>
                  </a:lnTo>
                  <a:lnTo>
                    <a:pt x="233398" y="5875"/>
                  </a:lnTo>
                  <a:lnTo>
                    <a:pt x="242903" y="8528"/>
                  </a:lnTo>
                  <a:lnTo>
                    <a:pt x="252419" y="12353"/>
                  </a:lnTo>
                  <a:lnTo>
                    <a:pt x="261940" y="16699"/>
                  </a:lnTo>
                  <a:lnTo>
                    <a:pt x="269347" y="21277"/>
                  </a:lnTo>
                  <a:lnTo>
                    <a:pt x="277979" y="28316"/>
                  </a:lnTo>
                  <a:lnTo>
                    <a:pt x="280569" y="30683"/>
                  </a:lnTo>
                  <a:lnTo>
                    <a:pt x="282296" y="33848"/>
                  </a:lnTo>
                  <a:lnTo>
                    <a:pt x="284215" y="41598"/>
                  </a:lnTo>
                  <a:lnTo>
                    <a:pt x="285295" y="51094"/>
                  </a:lnTo>
                  <a:lnTo>
                    <a:pt x="285615" y="62728"/>
                  </a:lnTo>
                  <a:lnTo>
                    <a:pt x="285710" y="76228"/>
                  </a:lnTo>
                  <a:lnTo>
                    <a:pt x="284136" y="80880"/>
                  </a:lnTo>
                  <a:lnTo>
                    <a:pt x="278153" y="90283"/>
                  </a:lnTo>
                  <a:lnTo>
                    <a:pt x="272320" y="99753"/>
                  </a:lnTo>
                  <a:lnTo>
                    <a:pt x="266287" y="109254"/>
                  </a:lnTo>
                  <a:lnTo>
                    <a:pt x="258314" y="118768"/>
                  </a:lnTo>
                  <a:lnTo>
                    <a:pt x="253172" y="123528"/>
                  </a:lnTo>
                  <a:lnTo>
                    <a:pt x="247363" y="128288"/>
                  </a:lnTo>
                  <a:lnTo>
                    <a:pt x="241108" y="133050"/>
                  </a:lnTo>
                  <a:lnTo>
                    <a:pt x="235351" y="137811"/>
                  </a:lnTo>
                  <a:lnTo>
                    <a:pt x="229926" y="142573"/>
                  </a:lnTo>
                  <a:lnTo>
                    <a:pt x="219664" y="151304"/>
                  </a:lnTo>
                  <a:lnTo>
                    <a:pt x="209811" y="157830"/>
                  </a:lnTo>
                  <a:lnTo>
                    <a:pt x="200141" y="165493"/>
                  </a:lnTo>
                  <a:lnTo>
                    <a:pt x="195340" y="169759"/>
                  </a:lnTo>
                  <a:lnTo>
                    <a:pt x="190552" y="172603"/>
                  </a:lnTo>
                  <a:lnTo>
                    <a:pt x="177021" y="177399"/>
                  </a:lnTo>
                  <a:lnTo>
                    <a:pt x="167633" y="182701"/>
                  </a:lnTo>
                  <a:lnTo>
                    <a:pt x="162344" y="184219"/>
                  </a:lnTo>
                  <a:lnTo>
                    <a:pt x="152483" y="185194"/>
                  </a:lnTo>
                  <a:lnTo>
                    <a:pt x="144297" y="185403"/>
                  </a:lnTo>
                  <a:lnTo>
                    <a:pt x="143823" y="184620"/>
                  </a:lnTo>
                  <a:lnTo>
                    <a:pt x="143000" y="179281"/>
                  </a:lnTo>
                  <a:lnTo>
                    <a:pt x="142912" y="174792"/>
                  </a:lnTo>
                  <a:lnTo>
                    <a:pt x="143693" y="173577"/>
                  </a:lnTo>
                  <a:lnTo>
                    <a:pt x="145008" y="172767"/>
                  </a:lnTo>
                  <a:lnTo>
                    <a:pt x="146678" y="172227"/>
                  </a:lnTo>
                  <a:lnTo>
                    <a:pt x="150651" y="169511"/>
                  </a:lnTo>
                  <a:lnTo>
                    <a:pt x="155856" y="165657"/>
                  </a:lnTo>
                  <a:lnTo>
                    <a:pt x="163461" y="161299"/>
                  </a:lnTo>
                  <a:lnTo>
                    <a:pt x="174855" y="159819"/>
                  </a:lnTo>
                  <a:lnTo>
                    <a:pt x="191183" y="158833"/>
                  </a:lnTo>
                  <a:lnTo>
                    <a:pt x="238944" y="157444"/>
                  </a:lnTo>
                  <a:lnTo>
                    <a:pt x="249784" y="157249"/>
                  </a:lnTo>
                  <a:lnTo>
                    <a:pt x="258598" y="157913"/>
                  </a:lnTo>
                  <a:lnTo>
                    <a:pt x="266061" y="159150"/>
                  </a:lnTo>
                  <a:lnTo>
                    <a:pt x="272623" y="160768"/>
                  </a:lnTo>
                  <a:lnTo>
                    <a:pt x="282032" y="164682"/>
                  </a:lnTo>
                  <a:lnTo>
                    <a:pt x="289654" y="169067"/>
                  </a:lnTo>
                  <a:lnTo>
                    <a:pt x="298333" y="173662"/>
                  </a:lnTo>
                  <a:lnTo>
                    <a:pt x="312144" y="180712"/>
                  </a:lnTo>
                  <a:lnTo>
                    <a:pt x="319441" y="187569"/>
                  </a:lnTo>
                  <a:lnTo>
                    <a:pt x="328011" y="198238"/>
                  </a:lnTo>
                  <a:lnTo>
                    <a:pt x="330594" y="201114"/>
                  </a:lnTo>
                  <a:lnTo>
                    <a:pt x="332314" y="204619"/>
                  </a:lnTo>
                  <a:lnTo>
                    <a:pt x="334227" y="212746"/>
                  </a:lnTo>
                  <a:lnTo>
                    <a:pt x="335076" y="221650"/>
                  </a:lnTo>
                  <a:lnTo>
                    <a:pt x="335454" y="231693"/>
                  </a:lnTo>
                  <a:lnTo>
                    <a:pt x="335716" y="260671"/>
                  </a:lnTo>
                  <a:lnTo>
                    <a:pt x="334141" y="265754"/>
                  </a:lnTo>
                  <a:lnTo>
                    <a:pt x="325135" y="281288"/>
                  </a:lnTo>
                  <a:lnTo>
                    <a:pt x="322326" y="287437"/>
                  </a:lnTo>
                  <a:lnTo>
                    <a:pt x="317087" y="299825"/>
                  </a:lnTo>
                  <a:lnTo>
                    <a:pt x="312113" y="310623"/>
                  </a:lnTo>
                  <a:lnTo>
                    <a:pt x="303023" y="320713"/>
                  </a:lnTo>
                  <a:lnTo>
                    <a:pt x="297265" y="325627"/>
                  </a:lnTo>
                  <a:lnTo>
                    <a:pt x="291839" y="330490"/>
                  </a:lnTo>
                  <a:lnTo>
                    <a:pt x="281576" y="340126"/>
                  </a:lnTo>
                  <a:lnTo>
                    <a:pt x="266874" y="354477"/>
                  </a:lnTo>
                  <a:lnTo>
                    <a:pt x="261260" y="358455"/>
                  </a:lnTo>
                  <a:lnTo>
                    <a:pt x="255135" y="361900"/>
                  </a:lnTo>
                  <a:lnTo>
                    <a:pt x="226891" y="375654"/>
                  </a:lnTo>
                  <a:lnTo>
                    <a:pt x="216992" y="380573"/>
                  </a:lnTo>
                  <a:lnTo>
                    <a:pt x="211336" y="382995"/>
                  </a:lnTo>
                  <a:lnTo>
                    <a:pt x="205185" y="385404"/>
                  </a:lnTo>
                  <a:lnTo>
                    <a:pt x="198702" y="387804"/>
                  </a:lnTo>
                  <a:lnTo>
                    <a:pt x="192794" y="389404"/>
                  </a:lnTo>
                  <a:lnTo>
                    <a:pt x="187266" y="390470"/>
                  </a:lnTo>
                  <a:lnTo>
                    <a:pt x="181994" y="391181"/>
                  </a:lnTo>
                  <a:lnTo>
                    <a:pt x="176098" y="392449"/>
                  </a:lnTo>
                  <a:lnTo>
                    <a:pt x="169787" y="394088"/>
                  </a:lnTo>
                  <a:lnTo>
                    <a:pt x="163197" y="395974"/>
                  </a:lnTo>
                  <a:lnTo>
                    <a:pt x="157217" y="397232"/>
                  </a:lnTo>
                  <a:lnTo>
                    <a:pt x="151642" y="398070"/>
                  </a:lnTo>
                  <a:lnTo>
                    <a:pt x="141216" y="399002"/>
                  </a:lnTo>
                  <a:lnTo>
                    <a:pt x="131289" y="399416"/>
                  </a:lnTo>
                  <a:lnTo>
                    <a:pt x="116776" y="399649"/>
                  </a:lnTo>
                  <a:lnTo>
                    <a:pt x="102421" y="399718"/>
                  </a:lnTo>
                  <a:lnTo>
                    <a:pt x="92881" y="397618"/>
                  </a:lnTo>
                  <a:lnTo>
                    <a:pt x="83349" y="394038"/>
                  </a:lnTo>
                  <a:lnTo>
                    <a:pt x="73821" y="389801"/>
                  </a:lnTo>
                  <a:lnTo>
                    <a:pt x="64295" y="387389"/>
                  </a:lnTo>
                  <a:lnTo>
                    <a:pt x="54769" y="385523"/>
                  </a:lnTo>
                  <a:lnTo>
                    <a:pt x="45244" y="382048"/>
                  </a:lnTo>
                  <a:lnTo>
                    <a:pt x="37836" y="379975"/>
                  </a:lnTo>
                  <a:lnTo>
                    <a:pt x="34749" y="379422"/>
                  </a:lnTo>
                  <a:lnTo>
                    <a:pt x="29203" y="376691"/>
                  </a:lnTo>
                  <a:lnTo>
                    <a:pt x="26612" y="374851"/>
                  </a:lnTo>
                  <a:lnTo>
                    <a:pt x="21617" y="372807"/>
                  </a:lnTo>
                  <a:lnTo>
                    <a:pt x="19174" y="372262"/>
                  </a:lnTo>
                  <a:lnTo>
                    <a:pt x="14343" y="369540"/>
                  </a:lnTo>
                  <a:lnTo>
                    <a:pt x="8566" y="365117"/>
                  </a:lnTo>
                  <a:lnTo>
                    <a:pt x="5659" y="364512"/>
                  </a:lnTo>
                  <a:lnTo>
                    <a:pt x="0" y="3640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61"/>
            <p:cNvSpPr/>
            <p:nvPr/>
          </p:nvSpPr>
          <p:spPr>
            <a:xfrm>
              <a:off x="6759399" y="1885952"/>
              <a:ext cx="134320" cy="257075"/>
            </a:xfrm>
            <a:custGeom>
              <a:avLst/>
              <a:gdLst/>
              <a:ahLst/>
              <a:cxnLst/>
              <a:rect l="0" t="0" r="0" b="0"/>
              <a:pathLst>
                <a:path w="134320" h="257075">
                  <a:moveTo>
                    <a:pt x="105744" y="7141"/>
                  </a:moveTo>
                  <a:lnTo>
                    <a:pt x="101952" y="7141"/>
                  </a:lnTo>
                  <a:lnTo>
                    <a:pt x="100834" y="6348"/>
                  </a:lnTo>
                  <a:lnTo>
                    <a:pt x="100090" y="5025"/>
                  </a:lnTo>
                  <a:lnTo>
                    <a:pt x="98626" y="85"/>
                  </a:lnTo>
                  <a:lnTo>
                    <a:pt x="94816" y="23"/>
                  </a:lnTo>
                  <a:lnTo>
                    <a:pt x="85601" y="0"/>
                  </a:lnTo>
                  <a:lnTo>
                    <a:pt x="82769" y="2115"/>
                  </a:lnTo>
                  <a:lnTo>
                    <a:pt x="80902" y="3791"/>
                  </a:lnTo>
                  <a:lnTo>
                    <a:pt x="78071" y="4907"/>
                  </a:lnTo>
                  <a:lnTo>
                    <a:pt x="74595" y="5652"/>
                  </a:lnTo>
                  <a:lnTo>
                    <a:pt x="70691" y="6148"/>
                  </a:lnTo>
                  <a:lnTo>
                    <a:pt x="68088" y="7273"/>
                  </a:lnTo>
                  <a:lnTo>
                    <a:pt x="66353" y="8817"/>
                  </a:lnTo>
                  <a:lnTo>
                    <a:pt x="63631" y="12648"/>
                  </a:lnTo>
                  <a:lnTo>
                    <a:pt x="59775" y="16997"/>
                  </a:lnTo>
                  <a:lnTo>
                    <a:pt x="55416" y="21576"/>
                  </a:lnTo>
                  <a:lnTo>
                    <a:pt x="39051" y="38106"/>
                  </a:lnTo>
                  <a:lnTo>
                    <a:pt x="36676" y="41279"/>
                  </a:lnTo>
                  <a:lnTo>
                    <a:pt x="34298" y="44981"/>
                  </a:lnTo>
                  <a:lnTo>
                    <a:pt x="31920" y="49036"/>
                  </a:lnTo>
                  <a:lnTo>
                    <a:pt x="29540" y="52534"/>
                  </a:lnTo>
                  <a:lnTo>
                    <a:pt x="27161" y="55659"/>
                  </a:lnTo>
                  <a:lnTo>
                    <a:pt x="24780" y="58537"/>
                  </a:lnTo>
                  <a:lnTo>
                    <a:pt x="22400" y="61249"/>
                  </a:lnTo>
                  <a:lnTo>
                    <a:pt x="20019" y="63850"/>
                  </a:lnTo>
                  <a:lnTo>
                    <a:pt x="17638" y="66379"/>
                  </a:lnTo>
                  <a:lnTo>
                    <a:pt x="15257" y="69652"/>
                  </a:lnTo>
                  <a:lnTo>
                    <a:pt x="12876" y="73421"/>
                  </a:lnTo>
                  <a:lnTo>
                    <a:pt x="10494" y="77522"/>
                  </a:lnTo>
                  <a:lnTo>
                    <a:pt x="8113" y="81049"/>
                  </a:lnTo>
                  <a:lnTo>
                    <a:pt x="5732" y="84194"/>
                  </a:lnTo>
                  <a:lnTo>
                    <a:pt x="3351" y="87085"/>
                  </a:lnTo>
                  <a:lnTo>
                    <a:pt x="1763" y="90600"/>
                  </a:lnTo>
                  <a:lnTo>
                    <a:pt x="705" y="94530"/>
                  </a:lnTo>
                  <a:lnTo>
                    <a:pt x="0" y="98738"/>
                  </a:lnTo>
                  <a:lnTo>
                    <a:pt x="322" y="107893"/>
                  </a:lnTo>
                  <a:lnTo>
                    <a:pt x="1332" y="120347"/>
                  </a:lnTo>
                  <a:lnTo>
                    <a:pt x="3776" y="146355"/>
                  </a:lnTo>
                  <a:lnTo>
                    <a:pt x="4428" y="155513"/>
                  </a:lnTo>
                  <a:lnTo>
                    <a:pt x="4863" y="163206"/>
                  </a:lnTo>
                  <a:lnTo>
                    <a:pt x="5946" y="169922"/>
                  </a:lnTo>
                  <a:lnTo>
                    <a:pt x="7462" y="175987"/>
                  </a:lnTo>
                  <a:lnTo>
                    <a:pt x="9266" y="181617"/>
                  </a:lnTo>
                  <a:lnTo>
                    <a:pt x="11263" y="186165"/>
                  </a:lnTo>
                  <a:lnTo>
                    <a:pt x="13389" y="189990"/>
                  </a:lnTo>
                  <a:lnTo>
                    <a:pt x="15599" y="193334"/>
                  </a:lnTo>
                  <a:lnTo>
                    <a:pt x="17866" y="197151"/>
                  </a:lnTo>
                  <a:lnTo>
                    <a:pt x="20171" y="201283"/>
                  </a:lnTo>
                  <a:lnTo>
                    <a:pt x="24055" y="209314"/>
                  </a:lnTo>
                  <a:lnTo>
                    <a:pt x="25782" y="215529"/>
                  </a:lnTo>
                  <a:lnTo>
                    <a:pt x="28666" y="220937"/>
                  </a:lnTo>
                  <a:lnTo>
                    <a:pt x="30547" y="223491"/>
                  </a:lnTo>
                  <a:lnTo>
                    <a:pt x="33387" y="225987"/>
                  </a:lnTo>
                  <a:lnTo>
                    <a:pt x="36869" y="228445"/>
                  </a:lnTo>
                  <a:lnTo>
                    <a:pt x="40777" y="230877"/>
                  </a:lnTo>
                  <a:lnTo>
                    <a:pt x="44177" y="233292"/>
                  </a:lnTo>
                  <a:lnTo>
                    <a:pt x="47237" y="235696"/>
                  </a:lnTo>
                  <a:lnTo>
                    <a:pt x="50071" y="238092"/>
                  </a:lnTo>
                  <a:lnTo>
                    <a:pt x="52754" y="240484"/>
                  </a:lnTo>
                  <a:lnTo>
                    <a:pt x="57851" y="245258"/>
                  </a:lnTo>
                  <a:lnTo>
                    <a:pt x="60321" y="246848"/>
                  </a:lnTo>
                  <a:lnTo>
                    <a:pt x="62762" y="247908"/>
                  </a:lnTo>
                  <a:lnTo>
                    <a:pt x="65183" y="248615"/>
                  </a:lnTo>
                  <a:lnTo>
                    <a:pt x="67592" y="249880"/>
                  </a:lnTo>
                  <a:lnTo>
                    <a:pt x="69990" y="251517"/>
                  </a:lnTo>
                  <a:lnTo>
                    <a:pt x="72383" y="253402"/>
                  </a:lnTo>
                  <a:lnTo>
                    <a:pt x="75566" y="254659"/>
                  </a:lnTo>
                  <a:lnTo>
                    <a:pt x="79276" y="255497"/>
                  </a:lnTo>
                  <a:lnTo>
                    <a:pt x="83336" y="256056"/>
                  </a:lnTo>
                  <a:lnTo>
                    <a:pt x="86837" y="256428"/>
                  </a:lnTo>
                  <a:lnTo>
                    <a:pt x="89965" y="256676"/>
                  </a:lnTo>
                  <a:lnTo>
                    <a:pt x="92843" y="256842"/>
                  </a:lnTo>
                  <a:lnTo>
                    <a:pt x="100275" y="257025"/>
                  </a:lnTo>
                  <a:lnTo>
                    <a:pt x="104479" y="257074"/>
                  </a:lnTo>
                  <a:lnTo>
                    <a:pt x="108077" y="256313"/>
                  </a:lnTo>
                  <a:lnTo>
                    <a:pt x="111267" y="255012"/>
                  </a:lnTo>
                  <a:lnTo>
                    <a:pt x="114189" y="253351"/>
                  </a:lnTo>
                  <a:lnTo>
                    <a:pt x="116930" y="252244"/>
                  </a:lnTo>
                  <a:lnTo>
                    <a:pt x="119552" y="251505"/>
                  </a:lnTo>
                  <a:lnTo>
                    <a:pt x="122094" y="251013"/>
                  </a:lnTo>
                  <a:lnTo>
                    <a:pt x="124582" y="249892"/>
                  </a:lnTo>
                  <a:lnTo>
                    <a:pt x="127034" y="248350"/>
                  </a:lnTo>
                  <a:lnTo>
                    <a:pt x="134319" y="24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62"/>
            <p:cNvSpPr/>
            <p:nvPr/>
          </p:nvSpPr>
          <p:spPr>
            <a:xfrm>
              <a:off x="6950868" y="1900237"/>
              <a:ext cx="42864" cy="235745"/>
            </a:xfrm>
            <a:custGeom>
              <a:avLst/>
              <a:gdLst/>
              <a:ahLst/>
              <a:cxnLst/>
              <a:rect l="0" t="0" r="0" b="0"/>
              <a:pathLst>
                <a:path w="42864" h="235745">
                  <a:moveTo>
                    <a:pt x="0" y="0"/>
                  </a:moveTo>
                  <a:lnTo>
                    <a:pt x="0" y="3793"/>
                  </a:lnTo>
                  <a:lnTo>
                    <a:pt x="794" y="5704"/>
                  </a:lnTo>
                  <a:lnTo>
                    <a:pt x="2117" y="7771"/>
                  </a:lnTo>
                  <a:lnTo>
                    <a:pt x="3793" y="9943"/>
                  </a:lnTo>
                  <a:lnTo>
                    <a:pt x="4910" y="12185"/>
                  </a:lnTo>
                  <a:lnTo>
                    <a:pt x="6152" y="16793"/>
                  </a:lnTo>
                  <a:lnTo>
                    <a:pt x="6703" y="23603"/>
                  </a:lnTo>
                  <a:lnTo>
                    <a:pt x="6949" y="31922"/>
                  </a:lnTo>
                  <a:lnTo>
                    <a:pt x="7136" y="69094"/>
                  </a:lnTo>
                  <a:lnTo>
                    <a:pt x="7933" y="74638"/>
                  </a:lnTo>
                  <a:lnTo>
                    <a:pt x="9257" y="80715"/>
                  </a:lnTo>
                  <a:lnTo>
                    <a:pt x="10934" y="87147"/>
                  </a:lnTo>
                  <a:lnTo>
                    <a:pt x="12052" y="93023"/>
                  </a:lnTo>
                  <a:lnTo>
                    <a:pt x="12797" y="98528"/>
                  </a:lnTo>
                  <a:lnTo>
                    <a:pt x="13294" y="103785"/>
                  </a:lnTo>
                  <a:lnTo>
                    <a:pt x="13626" y="108878"/>
                  </a:lnTo>
                  <a:lnTo>
                    <a:pt x="13847" y="113860"/>
                  </a:lnTo>
                  <a:lnTo>
                    <a:pt x="13993" y="118769"/>
                  </a:lnTo>
                  <a:lnTo>
                    <a:pt x="16473" y="130773"/>
                  </a:lnTo>
                  <a:lnTo>
                    <a:pt x="28958" y="181446"/>
                  </a:lnTo>
                  <a:lnTo>
                    <a:pt x="31212" y="191608"/>
                  </a:lnTo>
                  <a:lnTo>
                    <a:pt x="32715" y="199176"/>
                  </a:lnTo>
                  <a:lnTo>
                    <a:pt x="33716" y="205015"/>
                  </a:lnTo>
                  <a:lnTo>
                    <a:pt x="34383" y="209702"/>
                  </a:lnTo>
                  <a:lnTo>
                    <a:pt x="34829" y="213620"/>
                  </a:lnTo>
                  <a:lnTo>
                    <a:pt x="35920" y="217026"/>
                  </a:lnTo>
                  <a:lnTo>
                    <a:pt x="37440" y="220090"/>
                  </a:lnTo>
                  <a:lnTo>
                    <a:pt x="39247" y="222927"/>
                  </a:lnTo>
                  <a:lnTo>
                    <a:pt x="40453" y="225612"/>
                  </a:lnTo>
                  <a:lnTo>
                    <a:pt x="41791" y="230711"/>
                  </a:lnTo>
                  <a:lnTo>
                    <a:pt x="42863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63"/>
            <p:cNvSpPr/>
            <p:nvPr/>
          </p:nvSpPr>
          <p:spPr>
            <a:xfrm>
              <a:off x="7043835" y="2000252"/>
              <a:ext cx="131600" cy="128167"/>
            </a:xfrm>
            <a:custGeom>
              <a:avLst/>
              <a:gdLst/>
              <a:ahLst/>
              <a:cxnLst/>
              <a:rect l="0" t="0" r="0" b="0"/>
              <a:pathLst>
                <a:path w="131600" h="128167">
                  <a:moveTo>
                    <a:pt x="35621" y="7141"/>
                  </a:moveTo>
                  <a:lnTo>
                    <a:pt x="35621" y="0"/>
                  </a:lnTo>
                  <a:lnTo>
                    <a:pt x="31828" y="3791"/>
                  </a:lnTo>
                  <a:lnTo>
                    <a:pt x="30711" y="5701"/>
                  </a:lnTo>
                  <a:lnTo>
                    <a:pt x="29967" y="7769"/>
                  </a:lnTo>
                  <a:lnTo>
                    <a:pt x="29470" y="9941"/>
                  </a:lnTo>
                  <a:lnTo>
                    <a:pt x="28345" y="12183"/>
                  </a:lnTo>
                  <a:lnTo>
                    <a:pt x="26802" y="14471"/>
                  </a:lnTo>
                  <a:lnTo>
                    <a:pt x="24980" y="16790"/>
                  </a:lnTo>
                  <a:lnTo>
                    <a:pt x="22970" y="19924"/>
                  </a:lnTo>
                  <a:lnTo>
                    <a:pt x="20837" y="23601"/>
                  </a:lnTo>
                  <a:lnTo>
                    <a:pt x="16351" y="31919"/>
                  </a:lnTo>
                  <a:lnTo>
                    <a:pt x="11710" y="40908"/>
                  </a:lnTo>
                  <a:lnTo>
                    <a:pt x="10156" y="44734"/>
                  </a:lnTo>
                  <a:lnTo>
                    <a:pt x="9119" y="48078"/>
                  </a:lnTo>
                  <a:lnTo>
                    <a:pt x="8428" y="51101"/>
                  </a:lnTo>
                  <a:lnTo>
                    <a:pt x="7173" y="54704"/>
                  </a:lnTo>
                  <a:lnTo>
                    <a:pt x="5543" y="58694"/>
                  </a:lnTo>
                  <a:lnTo>
                    <a:pt x="3663" y="62941"/>
                  </a:lnTo>
                  <a:lnTo>
                    <a:pt x="2410" y="66566"/>
                  </a:lnTo>
                  <a:lnTo>
                    <a:pt x="1574" y="69776"/>
                  </a:lnTo>
                  <a:lnTo>
                    <a:pt x="1017" y="72711"/>
                  </a:lnTo>
                  <a:lnTo>
                    <a:pt x="645" y="76254"/>
                  </a:lnTo>
                  <a:lnTo>
                    <a:pt x="397" y="80204"/>
                  </a:lnTo>
                  <a:lnTo>
                    <a:pt x="122" y="88032"/>
                  </a:lnTo>
                  <a:lnTo>
                    <a:pt x="0" y="94157"/>
                  </a:lnTo>
                  <a:lnTo>
                    <a:pt x="761" y="96902"/>
                  </a:lnTo>
                  <a:lnTo>
                    <a:pt x="2062" y="99526"/>
                  </a:lnTo>
                  <a:lnTo>
                    <a:pt x="3723" y="102068"/>
                  </a:lnTo>
                  <a:lnTo>
                    <a:pt x="4830" y="104557"/>
                  </a:lnTo>
                  <a:lnTo>
                    <a:pt x="5569" y="107010"/>
                  </a:lnTo>
                  <a:lnTo>
                    <a:pt x="6061" y="109439"/>
                  </a:lnTo>
                  <a:lnTo>
                    <a:pt x="7183" y="111852"/>
                  </a:lnTo>
                  <a:lnTo>
                    <a:pt x="8725" y="114255"/>
                  </a:lnTo>
                  <a:lnTo>
                    <a:pt x="10546" y="116650"/>
                  </a:lnTo>
                  <a:lnTo>
                    <a:pt x="12554" y="119041"/>
                  </a:lnTo>
                  <a:lnTo>
                    <a:pt x="14687" y="121429"/>
                  </a:lnTo>
                  <a:lnTo>
                    <a:pt x="16903" y="123814"/>
                  </a:lnTo>
                  <a:lnTo>
                    <a:pt x="19173" y="125405"/>
                  </a:lnTo>
                  <a:lnTo>
                    <a:pt x="21481" y="126465"/>
                  </a:lnTo>
                  <a:lnTo>
                    <a:pt x="23813" y="127171"/>
                  </a:lnTo>
                  <a:lnTo>
                    <a:pt x="26161" y="127643"/>
                  </a:lnTo>
                  <a:lnTo>
                    <a:pt x="28520" y="127957"/>
                  </a:lnTo>
                  <a:lnTo>
                    <a:pt x="30888" y="128166"/>
                  </a:lnTo>
                  <a:lnTo>
                    <a:pt x="34052" y="127512"/>
                  </a:lnTo>
                  <a:lnTo>
                    <a:pt x="37750" y="126282"/>
                  </a:lnTo>
                  <a:lnTo>
                    <a:pt x="41803" y="124669"/>
                  </a:lnTo>
                  <a:lnTo>
                    <a:pt x="46092" y="123593"/>
                  </a:lnTo>
                  <a:lnTo>
                    <a:pt x="50539" y="122876"/>
                  </a:lnTo>
                  <a:lnTo>
                    <a:pt x="55092" y="122397"/>
                  </a:lnTo>
                  <a:lnTo>
                    <a:pt x="59714" y="121285"/>
                  </a:lnTo>
                  <a:lnTo>
                    <a:pt x="64383" y="119750"/>
                  </a:lnTo>
                  <a:lnTo>
                    <a:pt x="69082" y="117932"/>
                  </a:lnTo>
                  <a:lnTo>
                    <a:pt x="73804" y="115927"/>
                  </a:lnTo>
                  <a:lnTo>
                    <a:pt x="83283" y="111582"/>
                  </a:lnTo>
                  <a:lnTo>
                    <a:pt x="87239" y="109312"/>
                  </a:lnTo>
                  <a:lnTo>
                    <a:pt x="90670" y="107005"/>
                  </a:lnTo>
                  <a:lnTo>
                    <a:pt x="93752" y="104673"/>
                  </a:lnTo>
                  <a:lnTo>
                    <a:pt x="97394" y="102325"/>
                  </a:lnTo>
                  <a:lnTo>
                    <a:pt x="101409" y="99966"/>
                  </a:lnTo>
                  <a:lnTo>
                    <a:pt x="105674" y="97599"/>
                  </a:lnTo>
                  <a:lnTo>
                    <a:pt x="109310" y="95228"/>
                  </a:lnTo>
                  <a:lnTo>
                    <a:pt x="112528" y="92853"/>
                  </a:lnTo>
                  <a:lnTo>
                    <a:pt x="115468" y="90476"/>
                  </a:lnTo>
                  <a:lnTo>
                    <a:pt x="118220" y="87304"/>
                  </a:lnTo>
                  <a:lnTo>
                    <a:pt x="120850" y="83602"/>
                  </a:lnTo>
                  <a:lnTo>
                    <a:pt x="123396" y="79547"/>
                  </a:lnTo>
                  <a:lnTo>
                    <a:pt x="125888" y="72874"/>
                  </a:lnTo>
                  <a:lnTo>
                    <a:pt x="128342" y="64457"/>
                  </a:lnTo>
                  <a:lnTo>
                    <a:pt x="130772" y="54877"/>
                  </a:lnTo>
                  <a:lnTo>
                    <a:pt x="131599" y="47696"/>
                  </a:lnTo>
                  <a:lnTo>
                    <a:pt x="131356" y="42115"/>
                  </a:lnTo>
                  <a:lnTo>
                    <a:pt x="130400" y="37601"/>
                  </a:lnTo>
                  <a:lnTo>
                    <a:pt x="128970" y="34592"/>
                  </a:lnTo>
                  <a:lnTo>
                    <a:pt x="127222" y="32585"/>
                  </a:lnTo>
                  <a:lnTo>
                    <a:pt x="125263" y="31248"/>
                  </a:lnTo>
                  <a:lnTo>
                    <a:pt x="122370" y="29562"/>
                  </a:lnTo>
                  <a:lnTo>
                    <a:pt x="118854" y="27645"/>
                  </a:lnTo>
                  <a:lnTo>
                    <a:pt x="114921" y="25573"/>
                  </a:lnTo>
                  <a:lnTo>
                    <a:pt x="111507" y="23398"/>
                  </a:lnTo>
                  <a:lnTo>
                    <a:pt x="108436" y="21154"/>
                  </a:lnTo>
                  <a:lnTo>
                    <a:pt x="105596" y="18864"/>
                  </a:lnTo>
                  <a:lnTo>
                    <a:pt x="102908" y="17338"/>
                  </a:lnTo>
                  <a:lnTo>
                    <a:pt x="100323" y="16320"/>
                  </a:lnTo>
                  <a:lnTo>
                    <a:pt x="97805" y="15642"/>
                  </a:lnTo>
                  <a:lnTo>
                    <a:pt x="94540" y="15190"/>
                  </a:lnTo>
                  <a:lnTo>
                    <a:pt x="90775" y="14888"/>
                  </a:lnTo>
                  <a:lnTo>
                    <a:pt x="86678" y="14687"/>
                  </a:lnTo>
                  <a:lnTo>
                    <a:pt x="83153" y="13759"/>
                  </a:lnTo>
                  <a:lnTo>
                    <a:pt x="80009" y="12347"/>
                  </a:lnTo>
                  <a:lnTo>
                    <a:pt x="77119" y="10612"/>
                  </a:lnTo>
                  <a:lnTo>
                    <a:pt x="74398" y="9455"/>
                  </a:lnTo>
                  <a:lnTo>
                    <a:pt x="71791" y="8684"/>
                  </a:lnTo>
                  <a:lnTo>
                    <a:pt x="69260" y="8170"/>
                  </a:lnTo>
                  <a:lnTo>
                    <a:pt x="66778" y="7827"/>
                  </a:lnTo>
                  <a:lnTo>
                    <a:pt x="64329" y="7598"/>
                  </a:lnTo>
                  <a:lnTo>
                    <a:pt x="57478" y="7168"/>
                  </a:lnTo>
                  <a:lnTo>
                    <a:pt x="49908" y="71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64"/>
            <p:cNvSpPr/>
            <p:nvPr/>
          </p:nvSpPr>
          <p:spPr>
            <a:xfrm>
              <a:off x="7223424" y="1972792"/>
              <a:ext cx="156035" cy="291671"/>
            </a:xfrm>
            <a:custGeom>
              <a:avLst/>
              <a:gdLst/>
              <a:ahLst/>
              <a:cxnLst/>
              <a:rect l="0" t="0" r="0" b="0"/>
              <a:pathLst>
                <a:path w="156035" h="291671">
                  <a:moveTo>
                    <a:pt x="91776" y="20314"/>
                  </a:moveTo>
                  <a:lnTo>
                    <a:pt x="97928" y="20314"/>
                  </a:lnTo>
                  <a:lnTo>
                    <a:pt x="97464" y="19520"/>
                  </a:lnTo>
                  <a:lnTo>
                    <a:pt x="92682" y="14163"/>
                  </a:lnTo>
                  <a:lnTo>
                    <a:pt x="91586" y="13832"/>
                  </a:lnTo>
                  <a:lnTo>
                    <a:pt x="88252" y="13464"/>
                  </a:lnTo>
                  <a:lnTo>
                    <a:pt x="84125" y="13301"/>
                  </a:lnTo>
                  <a:lnTo>
                    <a:pt x="81912" y="13257"/>
                  </a:lnTo>
                  <a:lnTo>
                    <a:pt x="78850" y="14022"/>
                  </a:lnTo>
                  <a:lnTo>
                    <a:pt x="75221" y="15325"/>
                  </a:lnTo>
                  <a:lnTo>
                    <a:pt x="71215" y="16988"/>
                  </a:lnTo>
                  <a:lnTo>
                    <a:pt x="67749" y="18097"/>
                  </a:lnTo>
                  <a:lnTo>
                    <a:pt x="64645" y="18836"/>
                  </a:lnTo>
                  <a:lnTo>
                    <a:pt x="61783" y="19328"/>
                  </a:lnTo>
                  <a:lnTo>
                    <a:pt x="58287" y="20451"/>
                  </a:lnTo>
                  <a:lnTo>
                    <a:pt x="54369" y="21993"/>
                  </a:lnTo>
                  <a:lnTo>
                    <a:pt x="50169" y="23814"/>
                  </a:lnTo>
                  <a:lnTo>
                    <a:pt x="46576" y="25823"/>
                  </a:lnTo>
                  <a:lnTo>
                    <a:pt x="43386" y="27955"/>
                  </a:lnTo>
                  <a:lnTo>
                    <a:pt x="40466" y="30171"/>
                  </a:lnTo>
                  <a:lnTo>
                    <a:pt x="36932" y="32441"/>
                  </a:lnTo>
                  <a:lnTo>
                    <a:pt x="32988" y="34749"/>
                  </a:lnTo>
                  <a:lnTo>
                    <a:pt x="28772" y="37081"/>
                  </a:lnTo>
                  <a:lnTo>
                    <a:pt x="25167" y="39429"/>
                  </a:lnTo>
                  <a:lnTo>
                    <a:pt x="21970" y="41789"/>
                  </a:lnTo>
                  <a:lnTo>
                    <a:pt x="19045" y="44156"/>
                  </a:lnTo>
                  <a:lnTo>
                    <a:pt x="17095" y="46527"/>
                  </a:lnTo>
                  <a:lnTo>
                    <a:pt x="15795" y="48902"/>
                  </a:lnTo>
                  <a:lnTo>
                    <a:pt x="13557" y="54451"/>
                  </a:lnTo>
                  <a:lnTo>
                    <a:pt x="9916" y="62209"/>
                  </a:lnTo>
                  <a:lnTo>
                    <a:pt x="7769" y="68832"/>
                  </a:lnTo>
                  <a:lnTo>
                    <a:pt x="6020" y="75215"/>
                  </a:lnTo>
                  <a:lnTo>
                    <a:pt x="2598" y="83343"/>
                  </a:lnTo>
                  <a:lnTo>
                    <a:pt x="547" y="90131"/>
                  </a:lnTo>
                  <a:lnTo>
                    <a:pt x="0" y="93052"/>
                  </a:lnTo>
                  <a:lnTo>
                    <a:pt x="430" y="95794"/>
                  </a:lnTo>
                  <a:lnTo>
                    <a:pt x="4033" y="103444"/>
                  </a:lnTo>
                  <a:lnTo>
                    <a:pt x="5154" y="108325"/>
                  </a:lnTo>
                  <a:lnTo>
                    <a:pt x="6247" y="109945"/>
                  </a:lnTo>
                  <a:lnTo>
                    <a:pt x="7769" y="111024"/>
                  </a:lnTo>
                  <a:lnTo>
                    <a:pt x="9577" y="111743"/>
                  </a:lnTo>
                  <a:lnTo>
                    <a:pt x="16339" y="110636"/>
                  </a:lnTo>
                  <a:lnTo>
                    <a:pt x="26404" y="108310"/>
                  </a:lnTo>
                  <a:lnTo>
                    <a:pt x="38669" y="105171"/>
                  </a:lnTo>
                  <a:lnTo>
                    <a:pt x="48435" y="101492"/>
                  </a:lnTo>
                  <a:lnTo>
                    <a:pt x="56531" y="97451"/>
                  </a:lnTo>
                  <a:lnTo>
                    <a:pt x="63517" y="93170"/>
                  </a:lnTo>
                  <a:lnTo>
                    <a:pt x="69761" y="89522"/>
                  </a:lnTo>
                  <a:lnTo>
                    <a:pt x="80934" y="83352"/>
                  </a:lnTo>
                  <a:lnTo>
                    <a:pt x="85342" y="79802"/>
                  </a:lnTo>
                  <a:lnTo>
                    <a:pt x="89074" y="75848"/>
                  </a:lnTo>
                  <a:lnTo>
                    <a:pt x="92356" y="71624"/>
                  </a:lnTo>
                  <a:lnTo>
                    <a:pt x="95337" y="68014"/>
                  </a:lnTo>
                  <a:lnTo>
                    <a:pt x="98119" y="64814"/>
                  </a:lnTo>
                  <a:lnTo>
                    <a:pt x="100768" y="61887"/>
                  </a:lnTo>
                  <a:lnTo>
                    <a:pt x="103326" y="58348"/>
                  </a:lnTo>
                  <a:lnTo>
                    <a:pt x="105827" y="54401"/>
                  </a:lnTo>
                  <a:lnTo>
                    <a:pt x="109927" y="46576"/>
                  </a:lnTo>
                  <a:lnTo>
                    <a:pt x="111749" y="40453"/>
                  </a:lnTo>
                  <a:lnTo>
                    <a:pt x="112775" y="32543"/>
                  </a:lnTo>
                  <a:lnTo>
                    <a:pt x="113079" y="25172"/>
                  </a:lnTo>
                  <a:lnTo>
                    <a:pt x="113915" y="22759"/>
                  </a:lnTo>
                  <a:lnTo>
                    <a:pt x="116961" y="17961"/>
                  </a:lnTo>
                  <a:lnTo>
                    <a:pt x="117298" y="15570"/>
                  </a:lnTo>
                  <a:lnTo>
                    <a:pt x="116727" y="13183"/>
                  </a:lnTo>
                  <a:lnTo>
                    <a:pt x="113903" y="7440"/>
                  </a:lnTo>
                  <a:lnTo>
                    <a:pt x="113414" y="2653"/>
                  </a:lnTo>
                  <a:lnTo>
                    <a:pt x="112550" y="1396"/>
                  </a:lnTo>
                  <a:lnTo>
                    <a:pt x="111183" y="558"/>
                  </a:lnTo>
                  <a:lnTo>
                    <a:pt x="109477" y="0"/>
                  </a:lnTo>
                  <a:lnTo>
                    <a:pt x="108338" y="421"/>
                  </a:lnTo>
                  <a:lnTo>
                    <a:pt x="107580" y="1496"/>
                  </a:lnTo>
                  <a:lnTo>
                    <a:pt x="106364" y="5131"/>
                  </a:lnTo>
                  <a:lnTo>
                    <a:pt x="106103" y="13679"/>
                  </a:lnTo>
                  <a:lnTo>
                    <a:pt x="106089" y="15891"/>
                  </a:lnTo>
                  <a:lnTo>
                    <a:pt x="106875" y="18159"/>
                  </a:lnTo>
                  <a:lnTo>
                    <a:pt x="110978" y="25143"/>
                  </a:lnTo>
                  <a:lnTo>
                    <a:pt x="113341" y="33034"/>
                  </a:lnTo>
                  <a:lnTo>
                    <a:pt x="116707" y="40784"/>
                  </a:lnTo>
                  <a:lnTo>
                    <a:pt x="120848" y="47403"/>
                  </a:lnTo>
                  <a:lnTo>
                    <a:pt x="123064" y="50280"/>
                  </a:lnTo>
                  <a:lnTo>
                    <a:pt x="124540" y="53785"/>
                  </a:lnTo>
                  <a:lnTo>
                    <a:pt x="126181" y="61913"/>
                  </a:lnTo>
                  <a:lnTo>
                    <a:pt x="129027" y="70817"/>
                  </a:lnTo>
                  <a:lnTo>
                    <a:pt x="132145" y="79272"/>
                  </a:lnTo>
                  <a:lnTo>
                    <a:pt x="133530" y="85676"/>
                  </a:lnTo>
                  <a:lnTo>
                    <a:pt x="136262" y="93285"/>
                  </a:lnTo>
                  <a:lnTo>
                    <a:pt x="138102" y="97536"/>
                  </a:lnTo>
                  <a:lnTo>
                    <a:pt x="140122" y="102752"/>
                  </a:lnTo>
                  <a:lnTo>
                    <a:pt x="144485" y="114897"/>
                  </a:lnTo>
                  <a:lnTo>
                    <a:pt x="146759" y="120675"/>
                  </a:lnTo>
                  <a:lnTo>
                    <a:pt x="149069" y="126115"/>
                  </a:lnTo>
                  <a:lnTo>
                    <a:pt x="151403" y="131329"/>
                  </a:lnTo>
                  <a:lnTo>
                    <a:pt x="152959" y="137187"/>
                  </a:lnTo>
                  <a:lnTo>
                    <a:pt x="153995" y="143473"/>
                  </a:lnTo>
                  <a:lnTo>
                    <a:pt x="154687" y="150045"/>
                  </a:lnTo>
                  <a:lnTo>
                    <a:pt x="155148" y="156014"/>
                  </a:lnTo>
                  <a:lnTo>
                    <a:pt x="155455" y="161580"/>
                  </a:lnTo>
                  <a:lnTo>
                    <a:pt x="155660" y="166879"/>
                  </a:lnTo>
                  <a:lnTo>
                    <a:pt x="155948" y="185714"/>
                  </a:lnTo>
                  <a:lnTo>
                    <a:pt x="156034" y="202583"/>
                  </a:lnTo>
                  <a:lnTo>
                    <a:pt x="155251" y="207708"/>
                  </a:lnTo>
                  <a:lnTo>
                    <a:pt x="153937" y="212712"/>
                  </a:lnTo>
                  <a:lnTo>
                    <a:pt x="146123" y="235942"/>
                  </a:lnTo>
                  <a:lnTo>
                    <a:pt x="143089" y="241854"/>
                  </a:lnTo>
                  <a:lnTo>
                    <a:pt x="139479" y="247382"/>
                  </a:lnTo>
                  <a:lnTo>
                    <a:pt x="135484" y="252655"/>
                  </a:lnTo>
                  <a:lnTo>
                    <a:pt x="131234" y="256964"/>
                  </a:lnTo>
                  <a:lnTo>
                    <a:pt x="126811" y="260631"/>
                  </a:lnTo>
                  <a:lnTo>
                    <a:pt x="122278" y="263869"/>
                  </a:lnTo>
                  <a:lnTo>
                    <a:pt x="118460" y="267615"/>
                  </a:lnTo>
                  <a:lnTo>
                    <a:pt x="115121" y="271700"/>
                  </a:lnTo>
                  <a:lnTo>
                    <a:pt x="112102" y="276011"/>
                  </a:lnTo>
                  <a:lnTo>
                    <a:pt x="108502" y="278885"/>
                  </a:lnTo>
                  <a:lnTo>
                    <a:pt x="104513" y="280801"/>
                  </a:lnTo>
                  <a:lnTo>
                    <a:pt x="100268" y="282078"/>
                  </a:lnTo>
                  <a:lnTo>
                    <a:pt x="96644" y="283723"/>
                  </a:lnTo>
                  <a:lnTo>
                    <a:pt x="93434" y="285614"/>
                  </a:lnTo>
                  <a:lnTo>
                    <a:pt x="90500" y="287668"/>
                  </a:lnTo>
                  <a:lnTo>
                    <a:pt x="86956" y="289038"/>
                  </a:lnTo>
                  <a:lnTo>
                    <a:pt x="83007" y="289951"/>
                  </a:lnTo>
                  <a:lnTo>
                    <a:pt x="78786" y="290559"/>
                  </a:lnTo>
                  <a:lnTo>
                    <a:pt x="75179" y="290965"/>
                  </a:lnTo>
                  <a:lnTo>
                    <a:pt x="71980" y="291236"/>
                  </a:lnTo>
                  <a:lnTo>
                    <a:pt x="69053" y="291416"/>
                  </a:lnTo>
                  <a:lnTo>
                    <a:pt x="61569" y="291616"/>
                  </a:lnTo>
                  <a:lnTo>
                    <a:pt x="57350" y="291670"/>
                  </a:lnTo>
                  <a:lnTo>
                    <a:pt x="53744" y="290911"/>
                  </a:lnTo>
                  <a:lnTo>
                    <a:pt x="50546" y="289612"/>
                  </a:lnTo>
                  <a:lnTo>
                    <a:pt x="47621" y="287952"/>
                  </a:lnTo>
                  <a:lnTo>
                    <a:pt x="44877" y="286846"/>
                  </a:lnTo>
                  <a:lnTo>
                    <a:pt x="42254" y="286108"/>
                  </a:lnTo>
                  <a:lnTo>
                    <a:pt x="39711" y="285616"/>
                  </a:lnTo>
                  <a:lnTo>
                    <a:pt x="37222" y="283701"/>
                  </a:lnTo>
                  <a:lnTo>
                    <a:pt x="34770" y="280836"/>
                  </a:lnTo>
                  <a:lnTo>
                    <a:pt x="30721" y="274214"/>
                  </a:lnTo>
                  <a:lnTo>
                    <a:pt x="27648" y="266023"/>
                  </a:lnTo>
                  <a:lnTo>
                    <a:pt x="22857" y="258570"/>
                  </a:lnTo>
                  <a:lnTo>
                    <a:pt x="22018" y="256145"/>
                  </a:lnTo>
                  <a:lnTo>
                    <a:pt x="20338" y="2489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65"/>
            <p:cNvSpPr/>
            <p:nvPr/>
          </p:nvSpPr>
          <p:spPr>
            <a:xfrm>
              <a:off x="7429500" y="1900352"/>
              <a:ext cx="228601" cy="185624"/>
            </a:xfrm>
            <a:custGeom>
              <a:avLst/>
              <a:gdLst/>
              <a:ahLst/>
              <a:cxnLst/>
              <a:rect l="0" t="0" r="0" b="0"/>
              <a:pathLst>
                <a:path w="228601" h="185624">
                  <a:moveTo>
                    <a:pt x="0" y="28460"/>
                  </a:moveTo>
                  <a:lnTo>
                    <a:pt x="0" y="24668"/>
                  </a:lnTo>
                  <a:lnTo>
                    <a:pt x="793" y="23550"/>
                  </a:lnTo>
                  <a:lnTo>
                    <a:pt x="2116" y="22806"/>
                  </a:lnTo>
                  <a:lnTo>
                    <a:pt x="5703" y="21978"/>
                  </a:lnTo>
                  <a:lnTo>
                    <a:pt x="9943" y="21610"/>
                  </a:lnTo>
                  <a:lnTo>
                    <a:pt x="12185" y="20719"/>
                  </a:lnTo>
                  <a:lnTo>
                    <a:pt x="16793" y="17611"/>
                  </a:lnTo>
                  <a:lnTo>
                    <a:pt x="23603" y="15701"/>
                  </a:lnTo>
                  <a:lnTo>
                    <a:pt x="27642" y="15191"/>
                  </a:lnTo>
                  <a:lnTo>
                    <a:pt x="34245" y="12509"/>
                  </a:lnTo>
                  <a:lnTo>
                    <a:pt x="37118" y="10682"/>
                  </a:lnTo>
                  <a:lnTo>
                    <a:pt x="41414" y="8671"/>
                  </a:lnTo>
                  <a:lnTo>
                    <a:pt x="46659" y="6536"/>
                  </a:lnTo>
                  <a:lnTo>
                    <a:pt x="52537" y="4319"/>
                  </a:lnTo>
                  <a:lnTo>
                    <a:pt x="58044" y="2841"/>
                  </a:lnTo>
                  <a:lnTo>
                    <a:pt x="63302" y="1855"/>
                  </a:lnTo>
                  <a:lnTo>
                    <a:pt x="68395" y="1199"/>
                  </a:lnTo>
                  <a:lnTo>
                    <a:pt x="73377" y="761"/>
                  </a:lnTo>
                  <a:lnTo>
                    <a:pt x="78287" y="469"/>
                  </a:lnTo>
                  <a:lnTo>
                    <a:pt x="87976" y="144"/>
                  </a:lnTo>
                  <a:lnTo>
                    <a:pt x="97573" y="0"/>
                  </a:lnTo>
                  <a:lnTo>
                    <a:pt x="101561" y="756"/>
                  </a:lnTo>
                  <a:lnTo>
                    <a:pt x="108109" y="3712"/>
                  </a:lnTo>
                  <a:lnTo>
                    <a:pt x="113665" y="7671"/>
                  </a:lnTo>
                  <a:lnTo>
                    <a:pt x="119574" y="12077"/>
                  </a:lnTo>
                  <a:lnTo>
                    <a:pt x="123373" y="14363"/>
                  </a:lnTo>
                  <a:lnTo>
                    <a:pt x="133290" y="19943"/>
                  </a:lnTo>
                  <a:lnTo>
                    <a:pt x="134104" y="21988"/>
                  </a:lnTo>
                  <a:lnTo>
                    <a:pt x="134646" y="24939"/>
                  </a:lnTo>
                  <a:lnTo>
                    <a:pt x="135007" y="28494"/>
                  </a:lnTo>
                  <a:lnTo>
                    <a:pt x="135249" y="31658"/>
                  </a:lnTo>
                  <a:lnTo>
                    <a:pt x="135517" y="37289"/>
                  </a:lnTo>
                  <a:lnTo>
                    <a:pt x="135635" y="42438"/>
                  </a:lnTo>
                  <a:lnTo>
                    <a:pt x="135713" y="56004"/>
                  </a:lnTo>
                  <a:lnTo>
                    <a:pt x="134131" y="59522"/>
                  </a:lnTo>
                  <a:lnTo>
                    <a:pt x="131489" y="62662"/>
                  </a:lnTo>
                  <a:lnTo>
                    <a:pt x="128141" y="65549"/>
                  </a:lnTo>
                  <a:lnTo>
                    <a:pt x="125908" y="68267"/>
                  </a:lnTo>
                  <a:lnTo>
                    <a:pt x="123428" y="73404"/>
                  </a:lnTo>
                  <a:lnTo>
                    <a:pt x="121973" y="76679"/>
                  </a:lnTo>
                  <a:lnTo>
                    <a:pt x="118239" y="84551"/>
                  </a:lnTo>
                  <a:lnTo>
                    <a:pt x="116132" y="88079"/>
                  </a:lnTo>
                  <a:lnTo>
                    <a:pt x="113934" y="91225"/>
                  </a:lnTo>
                  <a:lnTo>
                    <a:pt x="111675" y="94116"/>
                  </a:lnTo>
                  <a:lnTo>
                    <a:pt x="108580" y="97631"/>
                  </a:lnTo>
                  <a:lnTo>
                    <a:pt x="104931" y="101561"/>
                  </a:lnTo>
                  <a:lnTo>
                    <a:pt x="100910" y="105769"/>
                  </a:lnTo>
                  <a:lnTo>
                    <a:pt x="98230" y="109368"/>
                  </a:lnTo>
                  <a:lnTo>
                    <a:pt x="96443" y="112561"/>
                  </a:lnTo>
                  <a:lnTo>
                    <a:pt x="93663" y="118226"/>
                  </a:lnTo>
                  <a:lnTo>
                    <a:pt x="89782" y="123389"/>
                  </a:lnTo>
                  <a:lnTo>
                    <a:pt x="85412" y="128330"/>
                  </a:lnTo>
                  <a:lnTo>
                    <a:pt x="80823" y="133172"/>
                  </a:lnTo>
                  <a:lnTo>
                    <a:pt x="76137" y="137970"/>
                  </a:lnTo>
                  <a:lnTo>
                    <a:pt x="74572" y="140360"/>
                  </a:lnTo>
                  <a:lnTo>
                    <a:pt x="72830" y="145133"/>
                  </a:lnTo>
                  <a:lnTo>
                    <a:pt x="72056" y="149900"/>
                  </a:lnTo>
                  <a:lnTo>
                    <a:pt x="71713" y="154665"/>
                  </a:lnTo>
                  <a:lnTo>
                    <a:pt x="71560" y="159428"/>
                  </a:lnTo>
                  <a:lnTo>
                    <a:pt x="72313" y="163397"/>
                  </a:lnTo>
                  <a:lnTo>
                    <a:pt x="73608" y="168424"/>
                  </a:lnTo>
                  <a:lnTo>
                    <a:pt x="75266" y="174157"/>
                  </a:lnTo>
                  <a:lnTo>
                    <a:pt x="77165" y="177979"/>
                  </a:lnTo>
                  <a:lnTo>
                    <a:pt x="79224" y="180527"/>
                  </a:lnTo>
                  <a:lnTo>
                    <a:pt x="81391" y="182225"/>
                  </a:lnTo>
                  <a:lnTo>
                    <a:pt x="83629" y="183358"/>
                  </a:lnTo>
                  <a:lnTo>
                    <a:pt x="88234" y="184616"/>
                  </a:lnTo>
                  <a:lnTo>
                    <a:pt x="95287" y="185324"/>
                  </a:lnTo>
                  <a:lnTo>
                    <a:pt x="102146" y="185490"/>
                  </a:lnTo>
                  <a:lnTo>
                    <a:pt x="220017" y="185623"/>
                  </a:lnTo>
                  <a:lnTo>
                    <a:pt x="222933" y="183506"/>
                  </a:lnTo>
                  <a:lnTo>
                    <a:pt x="228600" y="1784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66"/>
            <p:cNvSpPr/>
            <p:nvPr/>
          </p:nvSpPr>
          <p:spPr>
            <a:xfrm>
              <a:off x="7643812" y="1829101"/>
              <a:ext cx="106040" cy="128287"/>
            </a:xfrm>
            <a:custGeom>
              <a:avLst/>
              <a:gdLst/>
              <a:ahLst/>
              <a:cxnLst/>
              <a:rect l="0" t="0" r="0" b="0"/>
              <a:pathLst>
                <a:path w="106040" h="128287">
                  <a:moveTo>
                    <a:pt x="0" y="13986"/>
                  </a:moveTo>
                  <a:lnTo>
                    <a:pt x="3793" y="13986"/>
                  </a:lnTo>
                  <a:lnTo>
                    <a:pt x="4910" y="13192"/>
                  </a:lnTo>
                  <a:lnTo>
                    <a:pt x="5655" y="11869"/>
                  </a:lnTo>
                  <a:lnTo>
                    <a:pt x="6152" y="10194"/>
                  </a:lnTo>
                  <a:lnTo>
                    <a:pt x="7276" y="9076"/>
                  </a:lnTo>
                  <a:lnTo>
                    <a:pt x="8820" y="8332"/>
                  </a:lnTo>
                  <a:lnTo>
                    <a:pt x="10643" y="7835"/>
                  </a:lnTo>
                  <a:lnTo>
                    <a:pt x="12652" y="7504"/>
                  </a:lnTo>
                  <a:lnTo>
                    <a:pt x="14784" y="7284"/>
                  </a:lnTo>
                  <a:lnTo>
                    <a:pt x="17001" y="7136"/>
                  </a:lnTo>
                  <a:lnTo>
                    <a:pt x="19271" y="6245"/>
                  </a:lnTo>
                  <a:lnTo>
                    <a:pt x="21579" y="4856"/>
                  </a:lnTo>
                  <a:lnTo>
                    <a:pt x="23911" y="3137"/>
                  </a:lnTo>
                  <a:lnTo>
                    <a:pt x="26259" y="1991"/>
                  </a:lnTo>
                  <a:lnTo>
                    <a:pt x="28619" y="1227"/>
                  </a:lnTo>
                  <a:lnTo>
                    <a:pt x="30986" y="717"/>
                  </a:lnTo>
                  <a:lnTo>
                    <a:pt x="33358" y="378"/>
                  </a:lnTo>
                  <a:lnTo>
                    <a:pt x="35732" y="151"/>
                  </a:lnTo>
                  <a:lnTo>
                    <a:pt x="38109" y="0"/>
                  </a:lnTo>
                  <a:lnTo>
                    <a:pt x="42869" y="3075"/>
                  </a:lnTo>
                  <a:lnTo>
                    <a:pt x="49216" y="8300"/>
                  </a:lnTo>
                  <a:lnTo>
                    <a:pt x="56624" y="14957"/>
                  </a:lnTo>
                  <a:lnTo>
                    <a:pt x="61562" y="20190"/>
                  </a:lnTo>
                  <a:lnTo>
                    <a:pt x="64853" y="24472"/>
                  </a:lnTo>
                  <a:lnTo>
                    <a:pt x="67049" y="28120"/>
                  </a:lnTo>
                  <a:lnTo>
                    <a:pt x="67718" y="31346"/>
                  </a:lnTo>
                  <a:lnTo>
                    <a:pt x="67370" y="34291"/>
                  </a:lnTo>
                  <a:lnTo>
                    <a:pt x="66345" y="37048"/>
                  </a:lnTo>
                  <a:lnTo>
                    <a:pt x="64867" y="39679"/>
                  </a:lnTo>
                  <a:lnTo>
                    <a:pt x="63088" y="42227"/>
                  </a:lnTo>
                  <a:lnTo>
                    <a:pt x="61109" y="44720"/>
                  </a:lnTo>
                  <a:lnTo>
                    <a:pt x="58202" y="46381"/>
                  </a:lnTo>
                  <a:lnTo>
                    <a:pt x="54676" y="47489"/>
                  </a:lnTo>
                  <a:lnTo>
                    <a:pt x="50739" y="48228"/>
                  </a:lnTo>
                  <a:lnTo>
                    <a:pt x="47320" y="49514"/>
                  </a:lnTo>
                  <a:lnTo>
                    <a:pt x="44246" y="51165"/>
                  </a:lnTo>
                  <a:lnTo>
                    <a:pt x="37404" y="55726"/>
                  </a:lnTo>
                  <a:lnTo>
                    <a:pt x="36842" y="56894"/>
                  </a:lnTo>
                  <a:lnTo>
                    <a:pt x="36219" y="60308"/>
                  </a:lnTo>
                  <a:lnTo>
                    <a:pt x="35723" y="63964"/>
                  </a:lnTo>
                  <a:lnTo>
                    <a:pt x="88099" y="63992"/>
                  </a:lnTo>
                  <a:lnTo>
                    <a:pt x="90483" y="64786"/>
                  </a:lnTo>
                  <a:lnTo>
                    <a:pt x="92866" y="66109"/>
                  </a:lnTo>
                  <a:lnTo>
                    <a:pt x="98600" y="70143"/>
                  </a:lnTo>
                  <a:lnTo>
                    <a:pt x="101502" y="72811"/>
                  </a:lnTo>
                  <a:lnTo>
                    <a:pt x="103387" y="74634"/>
                  </a:lnTo>
                  <a:lnTo>
                    <a:pt x="104642" y="76643"/>
                  </a:lnTo>
                  <a:lnTo>
                    <a:pt x="105481" y="78776"/>
                  </a:lnTo>
                  <a:lnTo>
                    <a:pt x="106039" y="80992"/>
                  </a:lnTo>
                  <a:lnTo>
                    <a:pt x="105618" y="83263"/>
                  </a:lnTo>
                  <a:lnTo>
                    <a:pt x="104544" y="85571"/>
                  </a:lnTo>
                  <a:lnTo>
                    <a:pt x="103033" y="87903"/>
                  </a:lnTo>
                  <a:lnTo>
                    <a:pt x="101233" y="90251"/>
                  </a:lnTo>
                  <a:lnTo>
                    <a:pt x="99238" y="92611"/>
                  </a:lnTo>
                  <a:lnTo>
                    <a:pt x="97115" y="94978"/>
                  </a:lnTo>
                  <a:lnTo>
                    <a:pt x="94906" y="96555"/>
                  </a:lnTo>
                  <a:lnTo>
                    <a:pt x="92639" y="97607"/>
                  </a:lnTo>
                  <a:lnTo>
                    <a:pt x="90335" y="98309"/>
                  </a:lnTo>
                  <a:lnTo>
                    <a:pt x="87211" y="99570"/>
                  </a:lnTo>
                  <a:lnTo>
                    <a:pt x="83541" y="101204"/>
                  </a:lnTo>
                  <a:lnTo>
                    <a:pt x="79507" y="103088"/>
                  </a:lnTo>
                  <a:lnTo>
                    <a:pt x="76023" y="105137"/>
                  </a:lnTo>
                  <a:lnTo>
                    <a:pt x="72907" y="107297"/>
                  </a:lnTo>
                  <a:lnTo>
                    <a:pt x="70037" y="109531"/>
                  </a:lnTo>
                  <a:lnTo>
                    <a:pt x="67328" y="111814"/>
                  </a:lnTo>
                  <a:lnTo>
                    <a:pt x="64729" y="114129"/>
                  </a:lnTo>
                  <a:lnTo>
                    <a:pt x="62202" y="116467"/>
                  </a:lnTo>
                  <a:lnTo>
                    <a:pt x="59725" y="118026"/>
                  </a:lnTo>
                  <a:lnTo>
                    <a:pt x="57279" y="119064"/>
                  </a:lnTo>
                  <a:lnTo>
                    <a:pt x="54855" y="119757"/>
                  </a:lnTo>
                  <a:lnTo>
                    <a:pt x="52446" y="121013"/>
                  </a:lnTo>
                  <a:lnTo>
                    <a:pt x="50045" y="122643"/>
                  </a:lnTo>
                  <a:lnTo>
                    <a:pt x="47651" y="124524"/>
                  </a:lnTo>
                  <a:lnTo>
                    <a:pt x="45261" y="125778"/>
                  </a:lnTo>
                  <a:lnTo>
                    <a:pt x="42874" y="126614"/>
                  </a:lnTo>
                  <a:lnTo>
                    <a:pt x="37133" y="127956"/>
                  </a:lnTo>
                  <a:lnTo>
                    <a:pt x="34230" y="128139"/>
                  </a:lnTo>
                  <a:lnTo>
                    <a:pt x="30295" y="128221"/>
                  </a:lnTo>
                  <a:lnTo>
                    <a:pt x="21431" y="1282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67"/>
            <p:cNvSpPr/>
            <p:nvPr/>
          </p:nvSpPr>
          <p:spPr>
            <a:xfrm>
              <a:off x="7750968" y="1793081"/>
              <a:ext cx="128577" cy="321470"/>
            </a:xfrm>
            <a:custGeom>
              <a:avLst/>
              <a:gdLst/>
              <a:ahLst/>
              <a:cxnLst/>
              <a:rect l="0" t="0" r="0" b="0"/>
              <a:pathLst>
                <a:path w="128577" h="321470">
                  <a:moveTo>
                    <a:pt x="0" y="0"/>
                  </a:moveTo>
                  <a:lnTo>
                    <a:pt x="16794" y="0"/>
                  </a:lnTo>
                  <a:lnTo>
                    <a:pt x="19133" y="794"/>
                  </a:lnTo>
                  <a:lnTo>
                    <a:pt x="21487" y="2116"/>
                  </a:lnTo>
                  <a:lnTo>
                    <a:pt x="23850" y="3792"/>
                  </a:lnTo>
                  <a:lnTo>
                    <a:pt x="26218" y="4909"/>
                  </a:lnTo>
                  <a:lnTo>
                    <a:pt x="28592" y="5654"/>
                  </a:lnTo>
                  <a:lnTo>
                    <a:pt x="30967" y="6151"/>
                  </a:lnTo>
                  <a:lnTo>
                    <a:pt x="33346" y="7275"/>
                  </a:lnTo>
                  <a:lnTo>
                    <a:pt x="35724" y="8819"/>
                  </a:lnTo>
                  <a:lnTo>
                    <a:pt x="38103" y="10642"/>
                  </a:lnTo>
                  <a:lnTo>
                    <a:pt x="40484" y="12651"/>
                  </a:lnTo>
                  <a:lnTo>
                    <a:pt x="42864" y="14784"/>
                  </a:lnTo>
                  <a:lnTo>
                    <a:pt x="45246" y="16999"/>
                  </a:lnTo>
                  <a:lnTo>
                    <a:pt x="48420" y="19270"/>
                  </a:lnTo>
                  <a:lnTo>
                    <a:pt x="52124" y="21578"/>
                  </a:lnTo>
                  <a:lnTo>
                    <a:pt x="56181" y="23910"/>
                  </a:lnTo>
                  <a:lnTo>
                    <a:pt x="59678" y="26259"/>
                  </a:lnTo>
                  <a:lnTo>
                    <a:pt x="62805" y="28618"/>
                  </a:lnTo>
                  <a:lnTo>
                    <a:pt x="65682" y="30985"/>
                  </a:lnTo>
                  <a:lnTo>
                    <a:pt x="69189" y="33357"/>
                  </a:lnTo>
                  <a:lnTo>
                    <a:pt x="73114" y="35731"/>
                  </a:lnTo>
                  <a:lnTo>
                    <a:pt x="77318" y="38108"/>
                  </a:lnTo>
                  <a:lnTo>
                    <a:pt x="86223" y="42866"/>
                  </a:lnTo>
                  <a:lnTo>
                    <a:pt x="90819" y="45246"/>
                  </a:lnTo>
                  <a:lnTo>
                    <a:pt x="95471" y="48420"/>
                  </a:lnTo>
                  <a:lnTo>
                    <a:pt x="100161" y="52124"/>
                  </a:lnTo>
                  <a:lnTo>
                    <a:pt x="104874" y="56180"/>
                  </a:lnTo>
                  <a:lnTo>
                    <a:pt x="108810" y="60472"/>
                  </a:lnTo>
                  <a:lnTo>
                    <a:pt x="112228" y="64921"/>
                  </a:lnTo>
                  <a:lnTo>
                    <a:pt x="115300" y="69474"/>
                  </a:lnTo>
                  <a:lnTo>
                    <a:pt x="118142" y="74097"/>
                  </a:lnTo>
                  <a:lnTo>
                    <a:pt x="120830" y="78767"/>
                  </a:lnTo>
                  <a:lnTo>
                    <a:pt x="123416" y="83468"/>
                  </a:lnTo>
                  <a:lnTo>
                    <a:pt x="126289" y="92924"/>
                  </a:lnTo>
                  <a:lnTo>
                    <a:pt x="127567" y="102418"/>
                  </a:lnTo>
                  <a:lnTo>
                    <a:pt x="128135" y="111929"/>
                  </a:lnTo>
                  <a:lnTo>
                    <a:pt x="128387" y="123565"/>
                  </a:lnTo>
                  <a:lnTo>
                    <a:pt x="128576" y="161631"/>
                  </a:lnTo>
                  <a:lnTo>
                    <a:pt x="127787" y="167285"/>
                  </a:lnTo>
                  <a:lnTo>
                    <a:pt x="126467" y="173436"/>
                  </a:lnTo>
                  <a:lnTo>
                    <a:pt x="124793" y="179918"/>
                  </a:lnTo>
                  <a:lnTo>
                    <a:pt x="122882" y="185826"/>
                  </a:lnTo>
                  <a:lnTo>
                    <a:pt x="120815" y="191353"/>
                  </a:lnTo>
                  <a:lnTo>
                    <a:pt x="118644" y="196625"/>
                  </a:lnTo>
                  <a:lnTo>
                    <a:pt x="116402" y="201727"/>
                  </a:lnTo>
                  <a:lnTo>
                    <a:pt x="111795" y="211629"/>
                  </a:lnTo>
                  <a:lnTo>
                    <a:pt x="104739" y="226129"/>
                  </a:lnTo>
                  <a:lnTo>
                    <a:pt x="101575" y="230921"/>
                  </a:lnTo>
                  <a:lnTo>
                    <a:pt x="97880" y="235704"/>
                  </a:lnTo>
                  <a:lnTo>
                    <a:pt x="93829" y="240479"/>
                  </a:lnTo>
                  <a:lnTo>
                    <a:pt x="90333" y="245251"/>
                  </a:lnTo>
                  <a:lnTo>
                    <a:pt x="87210" y="250019"/>
                  </a:lnTo>
                  <a:lnTo>
                    <a:pt x="84334" y="254786"/>
                  </a:lnTo>
                  <a:lnTo>
                    <a:pt x="80829" y="259551"/>
                  </a:lnTo>
                  <a:lnTo>
                    <a:pt x="76905" y="264315"/>
                  </a:lnTo>
                  <a:lnTo>
                    <a:pt x="69105" y="273048"/>
                  </a:lnTo>
                  <a:lnTo>
                    <a:pt x="62993" y="279576"/>
                  </a:lnTo>
                  <a:lnTo>
                    <a:pt x="36203" y="306685"/>
                  </a:lnTo>
                  <a:lnTo>
                    <a:pt x="33660" y="309231"/>
                  </a:lnTo>
                  <a:lnTo>
                    <a:pt x="31172" y="310929"/>
                  </a:lnTo>
                  <a:lnTo>
                    <a:pt x="28719" y="312061"/>
                  </a:lnTo>
                  <a:lnTo>
                    <a:pt x="26290" y="312816"/>
                  </a:lnTo>
                  <a:lnTo>
                    <a:pt x="23877" y="314112"/>
                  </a:lnTo>
                  <a:lnTo>
                    <a:pt x="21474" y="315771"/>
                  </a:lnTo>
                  <a:lnTo>
                    <a:pt x="15708" y="320343"/>
                  </a:lnTo>
                  <a:lnTo>
                    <a:pt x="12802" y="320968"/>
                  </a:lnTo>
                  <a:lnTo>
                    <a:pt x="8262" y="321370"/>
                  </a:lnTo>
                  <a:lnTo>
                    <a:pt x="5525" y="321425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68"/>
            <p:cNvSpPr/>
            <p:nvPr/>
          </p:nvSpPr>
          <p:spPr>
            <a:xfrm>
              <a:off x="7922418" y="1814512"/>
              <a:ext cx="128589" cy="335757"/>
            </a:xfrm>
            <a:custGeom>
              <a:avLst/>
              <a:gdLst/>
              <a:ahLst/>
              <a:cxnLst/>
              <a:rect l="0" t="0" r="0" b="0"/>
              <a:pathLst>
                <a:path w="128589" h="335757">
                  <a:moveTo>
                    <a:pt x="128588" y="0"/>
                  </a:moveTo>
                  <a:lnTo>
                    <a:pt x="128588" y="3792"/>
                  </a:lnTo>
                  <a:lnTo>
                    <a:pt x="127795" y="5703"/>
                  </a:lnTo>
                  <a:lnTo>
                    <a:pt x="122885" y="12979"/>
                  </a:lnTo>
                  <a:lnTo>
                    <a:pt x="120817" y="16590"/>
                  </a:lnTo>
                  <a:lnTo>
                    <a:pt x="117197" y="24042"/>
                  </a:lnTo>
                  <a:lnTo>
                    <a:pt x="114365" y="33494"/>
                  </a:lnTo>
                  <a:lnTo>
                    <a:pt x="110889" y="41609"/>
                  </a:lnTo>
                  <a:lnTo>
                    <a:pt x="108851" y="46789"/>
                  </a:lnTo>
                  <a:lnTo>
                    <a:pt x="104471" y="58895"/>
                  </a:lnTo>
                  <a:lnTo>
                    <a:pt x="102985" y="64663"/>
                  </a:lnTo>
                  <a:lnTo>
                    <a:pt x="101994" y="70096"/>
                  </a:lnTo>
                  <a:lnTo>
                    <a:pt x="100100" y="80367"/>
                  </a:lnTo>
                  <a:lnTo>
                    <a:pt x="96612" y="90223"/>
                  </a:lnTo>
                  <a:lnTo>
                    <a:pt x="92416" y="102011"/>
                  </a:lnTo>
                  <a:lnTo>
                    <a:pt x="76174" y="150136"/>
                  </a:lnTo>
                  <a:lnTo>
                    <a:pt x="73802" y="156447"/>
                  </a:lnTo>
                  <a:lnTo>
                    <a:pt x="71426" y="162242"/>
                  </a:lnTo>
                  <a:lnTo>
                    <a:pt x="69050" y="167692"/>
                  </a:lnTo>
                  <a:lnTo>
                    <a:pt x="66671" y="173707"/>
                  </a:lnTo>
                  <a:lnTo>
                    <a:pt x="61910" y="186741"/>
                  </a:lnTo>
                  <a:lnTo>
                    <a:pt x="59530" y="192756"/>
                  </a:lnTo>
                  <a:lnTo>
                    <a:pt x="57149" y="198354"/>
                  </a:lnTo>
                  <a:lnTo>
                    <a:pt x="54769" y="203674"/>
                  </a:lnTo>
                  <a:lnTo>
                    <a:pt x="52388" y="209601"/>
                  </a:lnTo>
                  <a:lnTo>
                    <a:pt x="47625" y="222537"/>
                  </a:lnTo>
                  <a:lnTo>
                    <a:pt x="46039" y="228527"/>
                  </a:lnTo>
                  <a:lnTo>
                    <a:pt x="44980" y="234108"/>
                  </a:lnTo>
                  <a:lnTo>
                    <a:pt x="43010" y="244542"/>
                  </a:lnTo>
                  <a:lnTo>
                    <a:pt x="39489" y="254471"/>
                  </a:lnTo>
                  <a:lnTo>
                    <a:pt x="37439" y="259341"/>
                  </a:lnTo>
                  <a:lnTo>
                    <a:pt x="35278" y="264175"/>
                  </a:lnTo>
                  <a:lnTo>
                    <a:pt x="30761" y="273780"/>
                  </a:lnTo>
                  <a:lnTo>
                    <a:pt x="26106" y="283340"/>
                  </a:lnTo>
                  <a:lnTo>
                    <a:pt x="23510" y="292881"/>
                  </a:lnTo>
                  <a:lnTo>
                    <a:pt x="21562" y="302413"/>
                  </a:lnTo>
                  <a:lnTo>
                    <a:pt x="18050" y="311941"/>
                  </a:lnTo>
                  <a:lnTo>
                    <a:pt x="16002" y="315911"/>
                  </a:lnTo>
                  <a:lnTo>
                    <a:pt x="13843" y="319351"/>
                  </a:lnTo>
                  <a:lnTo>
                    <a:pt x="8468" y="326783"/>
                  </a:lnTo>
                  <a:lnTo>
                    <a:pt x="7733" y="329916"/>
                  </a:lnTo>
                  <a:lnTo>
                    <a:pt x="7536" y="331863"/>
                  </a:lnTo>
                  <a:lnTo>
                    <a:pt x="6612" y="333161"/>
                  </a:lnTo>
                  <a:lnTo>
                    <a:pt x="5202" y="334026"/>
                  </a:lnTo>
                  <a:lnTo>
                    <a:pt x="0" y="335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69"/>
            <p:cNvSpPr/>
            <p:nvPr/>
          </p:nvSpPr>
          <p:spPr>
            <a:xfrm>
              <a:off x="8086754" y="1793081"/>
              <a:ext cx="142847" cy="300038"/>
            </a:xfrm>
            <a:custGeom>
              <a:avLst/>
              <a:gdLst/>
              <a:ahLst/>
              <a:cxnLst/>
              <a:rect l="0" t="0" r="0" b="0"/>
              <a:pathLst>
                <a:path w="142847" h="300038">
                  <a:moveTo>
                    <a:pt x="142846" y="0"/>
                  </a:moveTo>
                  <a:lnTo>
                    <a:pt x="126053" y="0"/>
                  </a:lnTo>
                  <a:lnTo>
                    <a:pt x="123713" y="794"/>
                  </a:lnTo>
                  <a:lnTo>
                    <a:pt x="121360" y="2116"/>
                  </a:lnTo>
                  <a:lnTo>
                    <a:pt x="118997" y="3792"/>
                  </a:lnTo>
                  <a:lnTo>
                    <a:pt x="117421" y="5703"/>
                  </a:lnTo>
                  <a:lnTo>
                    <a:pt x="116371" y="7771"/>
                  </a:lnTo>
                  <a:lnTo>
                    <a:pt x="115671" y="9943"/>
                  </a:lnTo>
                  <a:lnTo>
                    <a:pt x="112777" y="14473"/>
                  </a:lnTo>
                  <a:lnTo>
                    <a:pt x="110894" y="16792"/>
                  </a:lnTo>
                  <a:lnTo>
                    <a:pt x="108051" y="19926"/>
                  </a:lnTo>
                  <a:lnTo>
                    <a:pt x="100658" y="27641"/>
                  </a:lnTo>
                  <a:lnTo>
                    <a:pt x="97258" y="31921"/>
                  </a:lnTo>
                  <a:lnTo>
                    <a:pt x="94198" y="36362"/>
                  </a:lnTo>
                  <a:lnTo>
                    <a:pt x="91364" y="40910"/>
                  </a:lnTo>
                  <a:lnTo>
                    <a:pt x="87887" y="44736"/>
                  </a:lnTo>
                  <a:lnTo>
                    <a:pt x="83982" y="48080"/>
                  </a:lnTo>
                  <a:lnTo>
                    <a:pt x="79791" y="51103"/>
                  </a:lnTo>
                  <a:lnTo>
                    <a:pt x="76203" y="54706"/>
                  </a:lnTo>
                  <a:lnTo>
                    <a:pt x="73017" y="58696"/>
                  </a:lnTo>
                  <a:lnTo>
                    <a:pt x="70100" y="62943"/>
                  </a:lnTo>
                  <a:lnTo>
                    <a:pt x="66567" y="67362"/>
                  </a:lnTo>
                  <a:lnTo>
                    <a:pt x="62625" y="71895"/>
                  </a:lnTo>
                  <a:lnTo>
                    <a:pt x="58409" y="76505"/>
                  </a:lnTo>
                  <a:lnTo>
                    <a:pt x="54804" y="81166"/>
                  </a:lnTo>
                  <a:lnTo>
                    <a:pt x="51608" y="85861"/>
                  </a:lnTo>
                  <a:lnTo>
                    <a:pt x="48683" y="90578"/>
                  </a:lnTo>
                  <a:lnTo>
                    <a:pt x="45940" y="95310"/>
                  </a:lnTo>
                  <a:lnTo>
                    <a:pt x="40774" y="104802"/>
                  </a:lnTo>
                  <a:lnTo>
                    <a:pt x="37492" y="109555"/>
                  </a:lnTo>
                  <a:lnTo>
                    <a:pt x="33717" y="114312"/>
                  </a:lnTo>
                  <a:lnTo>
                    <a:pt x="29611" y="119070"/>
                  </a:lnTo>
                  <a:lnTo>
                    <a:pt x="26081" y="123830"/>
                  </a:lnTo>
                  <a:lnTo>
                    <a:pt x="22934" y="128591"/>
                  </a:lnTo>
                  <a:lnTo>
                    <a:pt x="20041" y="133352"/>
                  </a:lnTo>
                  <a:lnTo>
                    <a:pt x="18114" y="138908"/>
                  </a:lnTo>
                  <a:lnTo>
                    <a:pt x="16829" y="144992"/>
                  </a:lnTo>
                  <a:lnTo>
                    <a:pt x="15972" y="151430"/>
                  </a:lnTo>
                  <a:lnTo>
                    <a:pt x="14608" y="157310"/>
                  </a:lnTo>
                  <a:lnTo>
                    <a:pt x="12904" y="162817"/>
                  </a:lnTo>
                  <a:lnTo>
                    <a:pt x="10974" y="168076"/>
                  </a:lnTo>
                  <a:lnTo>
                    <a:pt x="9687" y="173169"/>
                  </a:lnTo>
                  <a:lnTo>
                    <a:pt x="8830" y="178152"/>
                  </a:lnTo>
                  <a:lnTo>
                    <a:pt x="8258" y="183062"/>
                  </a:lnTo>
                  <a:lnTo>
                    <a:pt x="7083" y="187922"/>
                  </a:lnTo>
                  <a:lnTo>
                    <a:pt x="5507" y="192750"/>
                  </a:lnTo>
                  <a:lnTo>
                    <a:pt x="3661" y="197556"/>
                  </a:lnTo>
                  <a:lnTo>
                    <a:pt x="2431" y="202348"/>
                  </a:lnTo>
                  <a:lnTo>
                    <a:pt x="1611" y="207130"/>
                  </a:lnTo>
                  <a:lnTo>
                    <a:pt x="1064" y="211905"/>
                  </a:lnTo>
                  <a:lnTo>
                    <a:pt x="700" y="216676"/>
                  </a:lnTo>
                  <a:lnTo>
                    <a:pt x="457" y="221445"/>
                  </a:lnTo>
                  <a:lnTo>
                    <a:pt x="188" y="230976"/>
                  </a:lnTo>
                  <a:lnTo>
                    <a:pt x="0" y="254793"/>
                  </a:lnTo>
                  <a:lnTo>
                    <a:pt x="784" y="258762"/>
                  </a:lnTo>
                  <a:lnTo>
                    <a:pt x="3773" y="265288"/>
                  </a:lnTo>
                  <a:lnTo>
                    <a:pt x="7746" y="270835"/>
                  </a:lnTo>
                  <a:lnTo>
                    <a:pt x="12157" y="275946"/>
                  </a:lnTo>
                  <a:lnTo>
                    <a:pt x="16765" y="280863"/>
                  </a:lnTo>
                  <a:lnTo>
                    <a:pt x="23820" y="288094"/>
                  </a:lnTo>
                  <a:lnTo>
                    <a:pt x="26188" y="289694"/>
                  </a:lnTo>
                  <a:lnTo>
                    <a:pt x="28563" y="290761"/>
                  </a:lnTo>
                  <a:lnTo>
                    <a:pt x="30938" y="291471"/>
                  </a:lnTo>
                  <a:lnTo>
                    <a:pt x="33316" y="292739"/>
                  </a:lnTo>
                  <a:lnTo>
                    <a:pt x="35695" y="294378"/>
                  </a:lnTo>
                  <a:lnTo>
                    <a:pt x="38074" y="296265"/>
                  </a:lnTo>
                  <a:lnTo>
                    <a:pt x="41248" y="297522"/>
                  </a:lnTo>
                  <a:lnTo>
                    <a:pt x="44951" y="298361"/>
                  </a:lnTo>
                  <a:lnTo>
                    <a:pt x="54718" y="299706"/>
                  </a:lnTo>
                  <a:lnTo>
                    <a:pt x="58169" y="299890"/>
                  </a:lnTo>
                  <a:lnTo>
                    <a:pt x="64264" y="3000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70"/>
            <p:cNvSpPr/>
            <p:nvPr/>
          </p:nvSpPr>
          <p:spPr>
            <a:xfrm>
              <a:off x="8215312" y="1874690"/>
              <a:ext cx="35720" cy="204142"/>
            </a:xfrm>
            <a:custGeom>
              <a:avLst/>
              <a:gdLst/>
              <a:ahLst/>
              <a:cxnLst/>
              <a:rect l="0" t="0" r="0" b="0"/>
              <a:pathLst>
                <a:path w="35720" h="204142">
                  <a:moveTo>
                    <a:pt x="0" y="4116"/>
                  </a:moveTo>
                  <a:lnTo>
                    <a:pt x="3793" y="324"/>
                  </a:lnTo>
                  <a:lnTo>
                    <a:pt x="5704" y="0"/>
                  </a:lnTo>
                  <a:lnTo>
                    <a:pt x="7771" y="578"/>
                  </a:lnTo>
                  <a:lnTo>
                    <a:pt x="9944" y="1757"/>
                  </a:lnTo>
                  <a:lnTo>
                    <a:pt x="12185" y="3337"/>
                  </a:lnTo>
                  <a:lnTo>
                    <a:pt x="14474" y="5184"/>
                  </a:lnTo>
                  <a:lnTo>
                    <a:pt x="16794" y="7209"/>
                  </a:lnTo>
                  <a:lnTo>
                    <a:pt x="18339" y="9353"/>
                  </a:lnTo>
                  <a:lnTo>
                    <a:pt x="19370" y="11576"/>
                  </a:lnTo>
                  <a:lnTo>
                    <a:pt x="20057" y="13852"/>
                  </a:lnTo>
                  <a:lnTo>
                    <a:pt x="21310" y="16163"/>
                  </a:lnTo>
                  <a:lnTo>
                    <a:pt x="22937" y="18497"/>
                  </a:lnTo>
                  <a:lnTo>
                    <a:pt x="24817" y="20847"/>
                  </a:lnTo>
                  <a:lnTo>
                    <a:pt x="26070" y="24001"/>
                  </a:lnTo>
                  <a:lnTo>
                    <a:pt x="26905" y="27692"/>
                  </a:lnTo>
                  <a:lnTo>
                    <a:pt x="27462" y="31739"/>
                  </a:lnTo>
                  <a:lnTo>
                    <a:pt x="27833" y="36025"/>
                  </a:lnTo>
                  <a:lnTo>
                    <a:pt x="28080" y="40470"/>
                  </a:lnTo>
                  <a:lnTo>
                    <a:pt x="28356" y="49642"/>
                  </a:lnTo>
                  <a:lnTo>
                    <a:pt x="28556" y="77959"/>
                  </a:lnTo>
                  <a:lnTo>
                    <a:pt x="28575" y="173453"/>
                  </a:lnTo>
                  <a:lnTo>
                    <a:pt x="29369" y="177332"/>
                  </a:lnTo>
                  <a:lnTo>
                    <a:pt x="30692" y="180712"/>
                  </a:lnTo>
                  <a:lnTo>
                    <a:pt x="32368" y="183759"/>
                  </a:lnTo>
                  <a:lnTo>
                    <a:pt x="33485" y="186584"/>
                  </a:lnTo>
                  <a:lnTo>
                    <a:pt x="34230" y="189262"/>
                  </a:lnTo>
                  <a:lnTo>
                    <a:pt x="35057" y="194353"/>
                  </a:lnTo>
                  <a:lnTo>
                    <a:pt x="35425" y="199261"/>
                  </a:lnTo>
                  <a:lnTo>
                    <a:pt x="35719" y="2041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71"/>
            <p:cNvSpPr/>
            <p:nvPr/>
          </p:nvSpPr>
          <p:spPr>
            <a:xfrm>
              <a:off x="8293893" y="1964531"/>
              <a:ext cx="71405" cy="98594"/>
            </a:xfrm>
            <a:custGeom>
              <a:avLst/>
              <a:gdLst/>
              <a:ahLst/>
              <a:cxnLst/>
              <a:rect l="0" t="0" r="0" b="0"/>
              <a:pathLst>
                <a:path w="71405" h="98594">
                  <a:moveTo>
                    <a:pt x="14288" y="0"/>
                  </a:moveTo>
                  <a:lnTo>
                    <a:pt x="20439" y="0"/>
                  </a:lnTo>
                  <a:lnTo>
                    <a:pt x="20770" y="794"/>
                  </a:lnTo>
                  <a:lnTo>
                    <a:pt x="21138" y="3792"/>
                  </a:lnTo>
                  <a:lnTo>
                    <a:pt x="21235" y="5703"/>
                  </a:lnTo>
                  <a:lnTo>
                    <a:pt x="21344" y="9943"/>
                  </a:lnTo>
                  <a:lnTo>
                    <a:pt x="20580" y="11391"/>
                  </a:lnTo>
                  <a:lnTo>
                    <a:pt x="19276" y="12357"/>
                  </a:lnTo>
                  <a:lnTo>
                    <a:pt x="17613" y="13000"/>
                  </a:lnTo>
                  <a:lnTo>
                    <a:pt x="16505" y="14223"/>
                  </a:lnTo>
                  <a:lnTo>
                    <a:pt x="15766" y="15832"/>
                  </a:lnTo>
                  <a:lnTo>
                    <a:pt x="15274" y="17698"/>
                  </a:lnTo>
                  <a:lnTo>
                    <a:pt x="14944" y="19736"/>
                  </a:lnTo>
                  <a:lnTo>
                    <a:pt x="14726" y="21889"/>
                  </a:lnTo>
                  <a:lnTo>
                    <a:pt x="14580" y="24117"/>
                  </a:lnTo>
                  <a:lnTo>
                    <a:pt x="14418" y="30827"/>
                  </a:lnTo>
                  <a:lnTo>
                    <a:pt x="14289" y="72801"/>
                  </a:lnTo>
                  <a:lnTo>
                    <a:pt x="15082" y="75521"/>
                  </a:lnTo>
                  <a:lnTo>
                    <a:pt x="16405" y="78128"/>
                  </a:lnTo>
                  <a:lnTo>
                    <a:pt x="18081" y="80661"/>
                  </a:lnTo>
                  <a:lnTo>
                    <a:pt x="19198" y="83143"/>
                  </a:lnTo>
                  <a:lnTo>
                    <a:pt x="19942" y="85591"/>
                  </a:lnTo>
                  <a:lnTo>
                    <a:pt x="20439" y="88017"/>
                  </a:lnTo>
                  <a:lnTo>
                    <a:pt x="20770" y="90428"/>
                  </a:lnTo>
                  <a:lnTo>
                    <a:pt x="20990" y="92829"/>
                  </a:lnTo>
                  <a:lnTo>
                    <a:pt x="21138" y="95223"/>
                  </a:lnTo>
                  <a:lnTo>
                    <a:pt x="24410" y="96820"/>
                  </a:lnTo>
                  <a:lnTo>
                    <a:pt x="29767" y="97884"/>
                  </a:lnTo>
                  <a:lnTo>
                    <a:pt x="36514" y="98593"/>
                  </a:lnTo>
                  <a:lnTo>
                    <a:pt x="42598" y="98272"/>
                  </a:lnTo>
                  <a:lnTo>
                    <a:pt x="48243" y="97265"/>
                  </a:lnTo>
                  <a:lnTo>
                    <a:pt x="53593" y="95799"/>
                  </a:lnTo>
                  <a:lnTo>
                    <a:pt x="57161" y="94029"/>
                  </a:lnTo>
                  <a:lnTo>
                    <a:pt x="59538" y="92054"/>
                  </a:lnTo>
                  <a:lnTo>
                    <a:pt x="61124" y="89944"/>
                  </a:lnTo>
                  <a:lnTo>
                    <a:pt x="62975" y="87744"/>
                  </a:lnTo>
                  <a:lnTo>
                    <a:pt x="65002" y="85483"/>
                  </a:lnTo>
                  <a:lnTo>
                    <a:pt x="67147" y="83183"/>
                  </a:lnTo>
                  <a:lnTo>
                    <a:pt x="68577" y="80855"/>
                  </a:lnTo>
                  <a:lnTo>
                    <a:pt x="69531" y="78509"/>
                  </a:lnTo>
                  <a:lnTo>
                    <a:pt x="70167" y="76152"/>
                  </a:lnTo>
                  <a:lnTo>
                    <a:pt x="70590" y="73787"/>
                  </a:lnTo>
                  <a:lnTo>
                    <a:pt x="70873" y="71416"/>
                  </a:lnTo>
                  <a:lnTo>
                    <a:pt x="71061" y="69042"/>
                  </a:lnTo>
                  <a:lnTo>
                    <a:pt x="71187" y="66665"/>
                  </a:lnTo>
                  <a:lnTo>
                    <a:pt x="71326" y="61908"/>
                  </a:lnTo>
                  <a:lnTo>
                    <a:pt x="71404" y="54767"/>
                  </a:lnTo>
                  <a:lnTo>
                    <a:pt x="70622" y="52386"/>
                  </a:lnTo>
                  <a:lnTo>
                    <a:pt x="69306" y="50005"/>
                  </a:lnTo>
                  <a:lnTo>
                    <a:pt x="67636" y="47625"/>
                  </a:lnTo>
                  <a:lnTo>
                    <a:pt x="66523" y="45243"/>
                  </a:lnTo>
                  <a:lnTo>
                    <a:pt x="65779" y="42862"/>
                  </a:lnTo>
                  <a:lnTo>
                    <a:pt x="65284" y="40481"/>
                  </a:lnTo>
                  <a:lnTo>
                    <a:pt x="64161" y="38100"/>
                  </a:lnTo>
                  <a:lnTo>
                    <a:pt x="62617" y="35719"/>
                  </a:lnTo>
                  <a:lnTo>
                    <a:pt x="60796" y="33337"/>
                  </a:lnTo>
                  <a:lnTo>
                    <a:pt x="57993" y="30956"/>
                  </a:lnTo>
                  <a:lnTo>
                    <a:pt x="54536" y="28575"/>
                  </a:lnTo>
                  <a:lnTo>
                    <a:pt x="50646" y="26194"/>
                  </a:lnTo>
                  <a:lnTo>
                    <a:pt x="48052" y="23812"/>
                  </a:lnTo>
                  <a:lnTo>
                    <a:pt x="46322" y="21431"/>
                  </a:lnTo>
                  <a:lnTo>
                    <a:pt x="45170" y="19050"/>
                  </a:lnTo>
                  <a:lnTo>
                    <a:pt x="43607" y="17462"/>
                  </a:lnTo>
                  <a:lnTo>
                    <a:pt x="41771" y="16404"/>
                  </a:lnTo>
                  <a:lnTo>
                    <a:pt x="39754" y="15698"/>
                  </a:lnTo>
                  <a:lnTo>
                    <a:pt x="37615" y="15228"/>
                  </a:lnTo>
                  <a:lnTo>
                    <a:pt x="35396" y="14915"/>
                  </a:lnTo>
                  <a:lnTo>
                    <a:pt x="33122" y="14705"/>
                  </a:lnTo>
                  <a:lnTo>
                    <a:pt x="30813" y="13772"/>
                  </a:lnTo>
                  <a:lnTo>
                    <a:pt x="28480" y="12357"/>
                  </a:lnTo>
                  <a:lnTo>
                    <a:pt x="26131" y="10619"/>
                  </a:lnTo>
                  <a:lnTo>
                    <a:pt x="23770" y="9461"/>
                  </a:lnTo>
                  <a:lnTo>
                    <a:pt x="21404" y="8688"/>
                  </a:lnTo>
                  <a:lnTo>
                    <a:pt x="19032" y="8173"/>
                  </a:lnTo>
                  <a:lnTo>
                    <a:pt x="16657" y="7830"/>
                  </a:lnTo>
                  <a:lnTo>
                    <a:pt x="14280" y="7601"/>
                  </a:lnTo>
                  <a:lnTo>
                    <a:pt x="11901" y="7449"/>
                  </a:lnTo>
                  <a:lnTo>
                    <a:pt x="9521" y="7347"/>
                  </a:lnTo>
                  <a:lnTo>
                    <a:pt x="0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0" name="SMARTInkAnnotation272"/>
            <p:cNvSpPr/>
            <p:nvPr/>
          </p:nvSpPr>
          <p:spPr>
            <a:xfrm>
              <a:off x="8308181" y="1960432"/>
              <a:ext cx="178275" cy="261220"/>
            </a:xfrm>
            <a:custGeom>
              <a:avLst/>
              <a:gdLst/>
              <a:ahLst/>
              <a:cxnLst/>
              <a:rect l="0" t="0" r="0" b="0"/>
              <a:pathLst>
                <a:path w="178275" h="261220">
                  <a:moveTo>
                    <a:pt x="150019" y="11243"/>
                  </a:moveTo>
                  <a:lnTo>
                    <a:pt x="150019" y="5092"/>
                  </a:lnTo>
                  <a:lnTo>
                    <a:pt x="149226" y="4761"/>
                  </a:lnTo>
                  <a:lnTo>
                    <a:pt x="143868" y="4186"/>
                  </a:lnTo>
                  <a:lnTo>
                    <a:pt x="139377" y="332"/>
                  </a:lnTo>
                  <a:lnTo>
                    <a:pt x="137368" y="0"/>
                  </a:lnTo>
                  <a:lnTo>
                    <a:pt x="135236" y="573"/>
                  </a:lnTo>
                  <a:lnTo>
                    <a:pt x="129900" y="3402"/>
                  </a:lnTo>
                  <a:lnTo>
                    <a:pt x="125184" y="7685"/>
                  </a:lnTo>
                  <a:lnTo>
                    <a:pt x="123938" y="9664"/>
                  </a:lnTo>
                  <a:lnTo>
                    <a:pt x="121389" y="16243"/>
                  </a:lnTo>
                  <a:lnTo>
                    <a:pt x="117980" y="20873"/>
                  </a:lnTo>
                  <a:lnTo>
                    <a:pt x="115166" y="27188"/>
                  </a:lnTo>
                  <a:lnTo>
                    <a:pt x="111702" y="36160"/>
                  </a:lnTo>
                  <a:lnTo>
                    <a:pt x="107806" y="46904"/>
                  </a:lnTo>
                  <a:lnTo>
                    <a:pt x="106002" y="54861"/>
                  </a:lnTo>
                  <a:lnTo>
                    <a:pt x="105593" y="60959"/>
                  </a:lnTo>
                  <a:lnTo>
                    <a:pt x="106847" y="72657"/>
                  </a:lnTo>
                  <a:lnTo>
                    <a:pt x="107065" y="78476"/>
                  </a:lnTo>
                  <a:lnTo>
                    <a:pt x="107889" y="79877"/>
                  </a:lnTo>
                  <a:lnTo>
                    <a:pt x="109233" y="80812"/>
                  </a:lnTo>
                  <a:lnTo>
                    <a:pt x="112841" y="81849"/>
                  </a:lnTo>
                  <a:lnTo>
                    <a:pt x="117092" y="82311"/>
                  </a:lnTo>
                  <a:lnTo>
                    <a:pt x="120156" y="82571"/>
                  </a:lnTo>
                  <a:lnTo>
                    <a:pt x="120585" y="81814"/>
                  </a:lnTo>
                  <a:lnTo>
                    <a:pt x="121062" y="78855"/>
                  </a:lnTo>
                  <a:lnTo>
                    <a:pt x="121983" y="77749"/>
                  </a:lnTo>
                  <a:lnTo>
                    <a:pt x="123391" y="77011"/>
                  </a:lnTo>
                  <a:lnTo>
                    <a:pt x="125123" y="76520"/>
                  </a:lnTo>
                  <a:lnTo>
                    <a:pt x="129166" y="73857"/>
                  </a:lnTo>
                  <a:lnTo>
                    <a:pt x="133606" y="70027"/>
                  </a:lnTo>
                  <a:lnTo>
                    <a:pt x="138228" y="65680"/>
                  </a:lnTo>
                  <a:lnTo>
                    <a:pt x="145291" y="58769"/>
                  </a:lnTo>
                  <a:lnTo>
                    <a:pt x="147661" y="57215"/>
                  </a:lnTo>
                  <a:lnTo>
                    <a:pt x="152411" y="55487"/>
                  </a:lnTo>
                  <a:lnTo>
                    <a:pt x="153994" y="54233"/>
                  </a:lnTo>
                  <a:lnTo>
                    <a:pt x="155051" y="52603"/>
                  </a:lnTo>
                  <a:lnTo>
                    <a:pt x="157018" y="47881"/>
                  </a:lnTo>
                  <a:lnTo>
                    <a:pt x="160537" y="40491"/>
                  </a:lnTo>
                  <a:lnTo>
                    <a:pt x="162632" y="34031"/>
                  </a:lnTo>
                  <a:lnTo>
                    <a:pt x="163811" y="25932"/>
                  </a:lnTo>
                  <a:lnTo>
                    <a:pt x="163976" y="23417"/>
                  </a:lnTo>
                  <a:lnTo>
                    <a:pt x="163293" y="21740"/>
                  </a:lnTo>
                  <a:lnTo>
                    <a:pt x="162043" y="20622"/>
                  </a:lnTo>
                  <a:lnTo>
                    <a:pt x="160417" y="19877"/>
                  </a:lnTo>
                  <a:lnTo>
                    <a:pt x="159331" y="18586"/>
                  </a:lnTo>
                  <a:lnTo>
                    <a:pt x="158609" y="16932"/>
                  </a:lnTo>
                  <a:lnTo>
                    <a:pt x="157449" y="12366"/>
                  </a:lnTo>
                  <a:lnTo>
                    <a:pt x="156559" y="11992"/>
                  </a:lnTo>
                  <a:lnTo>
                    <a:pt x="151036" y="11341"/>
                  </a:lnTo>
                  <a:lnTo>
                    <a:pt x="150108" y="11251"/>
                  </a:lnTo>
                  <a:lnTo>
                    <a:pt x="154946" y="16154"/>
                  </a:lnTo>
                  <a:lnTo>
                    <a:pt x="156179" y="17394"/>
                  </a:lnTo>
                  <a:lnTo>
                    <a:pt x="156725" y="22178"/>
                  </a:lnTo>
                  <a:lnTo>
                    <a:pt x="156968" y="28803"/>
                  </a:lnTo>
                  <a:lnTo>
                    <a:pt x="157106" y="36995"/>
                  </a:lnTo>
                  <a:lnTo>
                    <a:pt x="157156" y="49284"/>
                  </a:lnTo>
                  <a:lnTo>
                    <a:pt x="159277" y="56196"/>
                  </a:lnTo>
                  <a:lnTo>
                    <a:pt x="160953" y="60261"/>
                  </a:lnTo>
                  <a:lnTo>
                    <a:pt x="162071" y="64559"/>
                  </a:lnTo>
                  <a:lnTo>
                    <a:pt x="162817" y="69012"/>
                  </a:lnTo>
                  <a:lnTo>
                    <a:pt x="163314" y="73568"/>
                  </a:lnTo>
                  <a:lnTo>
                    <a:pt x="163865" y="80747"/>
                  </a:lnTo>
                  <a:lnTo>
                    <a:pt x="164012" y="83773"/>
                  </a:lnTo>
                  <a:lnTo>
                    <a:pt x="166293" y="91368"/>
                  </a:lnTo>
                  <a:lnTo>
                    <a:pt x="168012" y="95616"/>
                  </a:lnTo>
                  <a:lnTo>
                    <a:pt x="169158" y="100035"/>
                  </a:lnTo>
                  <a:lnTo>
                    <a:pt x="169922" y="104569"/>
                  </a:lnTo>
                  <a:lnTo>
                    <a:pt x="170432" y="109179"/>
                  </a:lnTo>
                  <a:lnTo>
                    <a:pt x="171566" y="113840"/>
                  </a:lnTo>
                  <a:lnTo>
                    <a:pt x="173115" y="118534"/>
                  </a:lnTo>
                  <a:lnTo>
                    <a:pt x="174941" y="123252"/>
                  </a:lnTo>
                  <a:lnTo>
                    <a:pt x="176159" y="127984"/>
                  </a:lnTo>
                  <a:lnTo>
                    <a:pt x="176971" y="132727"/>
                  </a:lnTo>
                  <a:lnTo>
                    <a:pt x="177512" y="137476"/>
                  </a:lnTo>
                  <a:lnTo>
                    <a:pt x="177873" y="142229"/>
                  </a:lnTo>
                  <a:lnTo>
                    <a:pt x="178114" y="146986"/>
                  </a:lnTo>
                  <a:lnTo>
                    <a:pt x="178274" y="151744"/>
                  </a:lnTo>
                  <a:lnTo>
                    <a:pt x="177587" y="156504"/>
                  </a:lnTo>
                  <a:lnTo>
                    <a:pt x="176336" y="161265"/>
                  </a:lnTo>
                  <a:lnTo>
                    <a:pt x="174708" y="166026"/>
                  </a:lnTo>
                  <a:lnTo>
                    <a:pt x="172829" y="170788"/>
                  </a:lnTo>
                  <a:lnTo>
                    <a:pt x="170782" y="175550"/>
                  </a:lnTo>
                  <a:lnTo>
                    <a:pt x="168624" y="180312"/>
                  </a:lnTo>
                  <a:lnTo>
                    <a:pt x="167184" y="185074"/>
                  </a:lnTo>
                  <a:lnTo>
                    <a:pt x="166226" y="189836"/>
                  </a:lnTo>
                  <a:lnTo>
                    <a:pt x="165586" y="194599"/>
                  </a:lnTo>
                  <a:lnTo>
                    <a:pt x="162759" y="202007"/>
                  </a:lnTo>
                  <a:lnTo>
                    <a:pt x="158857" y="208739"/>
                  </a:lnTo>
                  <a:lnTo>
                    <a:pt x="154476" y="217023"/>
                  </a:lnTo>
                  <a:lnTo>
                    <a:pt x="149883" y="223880"/>
                  </a:lnTo>
                  <a:lnTo>
                    <a:pt x="147548" y="226820"/>
                  </a:lnTo>
                  <a:lnTo>
                    <a:pt x="144403" y="229573"/>
                  </a:lnTo>
                  <a:lnTo>
                    <a:pt x="140719" y="232202"/>
                  </a:lnTo>
                  <a:lnTo>
                    <a:pt x="136676" y="234749"/>
                  </a:lnTo>
                  <a:lnTo>
                    <a:pt x="133186" y="237241"/>
                  </a:lnTo>
                  <a:lnTo>
                    <a:pt x="130066" y="239696"/>
                  </a:lnTo>
                  <a:lnTo>
                    <a:pt x="127192" y="242126"/>
                  </a:lnTo>
                  <a:lnTo>
                    <a:pt x="121881" y="246943"/>
                  </a:lnTo>
                  <a:lnTo>
                    <a:pt x="119354" y="249338"/>
                  </a:lnTo>
                  <a:lnTo>
                    <a:pt x="116083" y="251730"/>
                  </a:lnTo>
                  <a:lnTo>
                    <a:pt x="112314" y="254117"/>
                  </a:lnTo>
                  <a:lnTo>
                    <a:pt x="108213" y="256503"/>
                  </a:lnTo>
                  <a:lnTo>
                    <a:pt x="103099" y="258093"/>
                  </a:lnTo>
                  <a:lnTo>
                    <a:pt x="97308" y="259153"/>
                  </a:lnTo>
                  <a:lnTo>
                    <a:pt x="91066" y="259860"/>
                  </a:lnTo>
                  <a:lnTo>
                    <a:pt x="85317" y="260331"/>
                  </a:lnTo>
                  <a:lnTo>
                    <a:pt x="79896" y="260645"/>
                  </a:lnTo>
                  <a:lnTo>
                    <a:pt x="74696" y="260855"/>
                  </a:lnTo>
                  <a:lnTo>
                    <a:pt x="62567" y="261088"/>
                  </a:lnTo>
                  <a:lnTo>
                    <a:pt x="44468" y="261219"/>
                  </a:lnTo>
                  <a:lnTo>
                    <a:pt x="0" y="2469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1" name="SMARTInkAnnotation273"/>
            <p:cNvSpPr/>
            <p:nvPr/>
          </p:nvSpPr>
          <p:spPr>
            <a:xfrm>
              <a:off x="8486775" y="1914829"/>
              <a:ext cx="142876" cy="103604"/>
            </a:xfrm>
            <a:custGeom>
              <a:avLst/>
              <a:gdLst/>
              <a:ahLst/>
              <a:cxnLst/>
              <a:rect l="0" t="0" r="0" b="0"/>
              <a:pathLst>
                <a:path w="142876" h="103604">
                  <a:moveTo>
                    <a:pt x="0" y="28271"/>
                  </a:moveTo>
                  <a:lnTo>
                    <a:pt x="10642" y="17629"/>
                  </a:lnTo>
                  <a:lnTo>
                    <a:pt x="11857" y="15620"/>
                  </a:lnTo>
                  <a:lnTo>
                    <a:pt x="12666" y="13487"/>
                  </a:lnTo>
                  <a:lnTo>
                    <a:pt x="13207" y="11271"/>
                  </a:lnTo>
                  <a:lnTo>
                    <a:pt x="14361" y="9794"/>
                  </a:lnTo>
                  <a:lnTo>
                    <a:pt x="15924" y="8809"/>
                  </a:lnTo>
                  <a:lnTo>
                    <a:pt x="17760" y="8152"/>
                  </a:lnTo>
                  <a:lnTo>
                    <a:pt x="20571" y="7715"/>
                  </a:lnTo>
                  <a:lnTo>
                    <a:pt x="24032" y="7423"/>
                  </a:lnTo>
                  <a:lnTo>
                    <a:pt x="27928" y="7228"/>
                  </a:lnTo>
                  <a:lnTo>
                    <a:pt x="32113" y="6305"/>
                  </a:lnTo>
                  <a:lnTo>
                    <a:pt x="36489" y="4895"/>
                  </a:lnTo>
                  <a:lnTo>
                    <a:pt x="40994" y="3162"/>
                  </a:lnTo>
                  <a:lnTo>
                    <a:pt x="44791" y="2007"/>
                  </a:lnTo>
                  <a:lnTo>
                    <a:pt x="48118" y="1236"/>
                  </a:lnTo>
                  <a:lnTo>
                    <a:pt x="51129" y="723"/>
                  </a:lnTo>
                  <a:lnTo>
                    <a:pt x="53929" y="380"/>
                  </a:lnTo>
                  <a:lnTo>
                    <a:pt x="56591" y="152"/>
                  </a:lnTo>
                  <a:lnTo>
                    <a:pt x="59158" y="0"/>
                  </a:lnTo>
                  <a:lnTo>
                    <a:pt x="60869" y="692"/>
                  </a:lnTo>
                  <a:lnTo>
                    <a:pt x="62012" y="1948"/>
                  </a:lnTo>
                  <a:lnTo>
                    <a:pt x="62772" y="3578"/>
                  </a:lnTo>
                  <a:lnTo>
                    <a:pt x="64867" y="4665"/>
                  </a:lnTo>
                  <a:lnTo>
                    <a:pt x="67850" y="5390"/>
                  </a:lnTo>
                  <a:lnTo>
                    <a:pt x="76461" y="6553"/>
                  </a:lnTo>
                  <a:lnTo>
                    <a:pt x="79755" y="8829"/>
                  </a:lnTo>
                  <a:lnTo>
                    <a:pt x="81746" y="10547"/>
                  </a:lnTo>
                  <a:lnTo>
                    <a:pt x="83072" y="12486"/>
                  </a:lnTo>
                  <a:lnTo>
                    <a:pt x="83956" y="14572"/>
                  </a:lnTo>
                  <a:lnTo>
                    <a:pt x="84546" y="16757"/>
                  </a:lnTo>
                  <a:lnTo>
                    <a:pt x="84939" y="19007"/>
                  </a:lnTo>
                  <a:lnTo>
                    <a:pt x="85201" y="21301"/>
                  </a:lnTo>
                  <a:lnTo>
                    <a:pt x="85375" y="23624"/>
                  </a:lnTo>
                  <a:lnTo>
                    <a:pt x="85492" y="25967"/>
                  </a:lnTo>
                  <a:lnTo>
                    <a:pt x="85622" y="30686"/>
                  </a:lnTo>
                  <a:lnTo>
                    <a:pt x="85694" y="37806"/>
                  </a:lnTo>
                  <a:lnTo>
                    <a:pt x="84117" y="41771"/>
                  </a:lnTo>
                  <a:lnTo>
                    <a:pt x="81477" y="46796"/>
                  </a:lnTo>
                  <a:lnTo>
                    <a:pt x="78131" y="52527"/>
                  </a:lnTo>
                  <a:lnTo>
                    <a:pt x="75106" y="57142"/>
                  </a:lnTo>
                  <a:lnTo>
                    <a:pt x="72295" y="61012"/>
                  </a:lnTo>
                  <a:lnTo>
                    <a:pt x="69627" y="64385"/>
                  </a:lnTo>
                  <a:lnTo>
                    <a:pt x="67056" y="67428"/>
                  </a:lnTo>
                  <a:lnTo>
                    <a:pt x="64548" y="70251"/>
                  </a:lnTo>
                  <a:lnTo>
                    <a:pt x="62082" y="72926"/>
                  </a:lnTo>
                  <a:lnTo>
                    <a:pt x="60438" y="75503"/>
                  </a:lnTo>
                  <a:lnTo>
                    <a:pt x="59342" y="78015"/>
                  </a:lnTo>
                  <a:lnTo>
                    <a:pt x="58611" y="80484"/>
                  </a:lnTo>
                  <a:lnTo>
                    <a:pt x="57330" y="82923"/>
                  </a:lnTo>
                  <a:lnTo>
                    <a:pt x="55684" y="85343"/>
                  </a:lnTo>
                  <a:lnTo>
                    <a:pt x="51127" y="91138"/>
                  </a:lnTo>
                  <a:lnTo>
                    <a:pt x="50505" y="94047"/>
                  </a:lnTo>
                  <a:lnTo>
                    <a:pt x="50338" y="95934"/>
                  </a:lnTo>
                  <a:lnTo>
                    <a:pt x="51021" y="97192"/>
                  </a:lnTo>
                  <a:lnTo>
                    <a:pt x="52270" y="98031"/>
                  </a:lnTo>
                  <a:lnTo>
                    <a:pt x="53898" y="98590"/>
                  </a:lnTo>
                  <a:lnTo>
                    <a:pt x="64171" y="101328"/>
                  </a:lnTo>
                  <a:lnTo>
                    <a:pt x="71355" y="103169"/>
                  </a:lnTo>
                  <a:lnTo>
                    <a:pt x="76145" y="103603"/>
                  </a:lnTo>
                  <a:lnTo>
                    <a:pt x="79338" y="103098"/>
                  </a:lnTo>
                  <a:lnTo>
                    <a:pt x="81468" y="101968"/>
                  </a:lnTo>
                  <a:lnTo>
                    <a:pt x="84474" y="101215"/>
                  </a:lnTo>
                  <a:lnTo>
                    <a:pt x="88066" y="100713"/>
                  </a:lnTo>
                  <a:lnTo>
                    <a:pt x="92047" y="100378"/>
                  </a:lnTo>
                  <a:lnTo>
                    <a:pt x="96291" y="100154"/>
                  </a:lnTo>
                  <a:lnTo>
                    <a:pt x="105237" y="99906"/>
                  </a:lnTo>
                  <a:lnTo>
                    <a:pt x="109051" y="99047"/>
                  </a:lnTo>
                  <a:lnTo>
                    <a:pt x="112389" y="97680"/>
                  </a:lnTo>
                  <a:lnTo>
                    <a:pt x="115407" y="95975"/>
                  </a:lnTo>
                  <a:lnTo>
                    <a:pt x="118213" y="94838"/>
                  </a:lnTo>
                  <a:lnTo>
                    <a:pt x="120877" y="94080"/>
                  </a:lnTo>
                  <a:lnTo>
                    <a:pt x="123447" y="93575"/>
                  </a:lnTo>
                  <a:lnTo>
                    <a:pt x="125955" y="92444"/>
                  </a:lnTo>
                  <a:lnTo>
                    <a:pt x="128420" y="90897"/>
                  </a:lnTo>
                  <a:lnTo>
                    <a:pt x="130857" y="89071"/>
                  </a:lnTo>
                  <a:lnTo>
                    <a:pt x="133275" y="87854"/>
                  </a:lnTo>
                  <a:lnTo>
                    <a:pt x="135682" y="87043"/>
                  </a:lnTo>
                  <a:lnTo>
                    <a:pt x="142875" y="854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2" name="SMARTInkAnnotation274"/>
            <p:cNvSpPr/>
            <p:nvPr/>
          </p:nvSpPr>
          <p:spPr>
            <a:xfrm>
              <a:off x="8579643" y="1828800"/>
              <a:ext cx="128160" cy="328613"/>
            </a:xfrm>
            <a:custGeom>
              <a:avLst/>
              <a:gdLst/>
              <a:ahLst/>
              <a:cxnLst/>
              <a:rect l="0" t="0" r="0" b="0"/>
              <a:pathLst>
                <a:path w="128160" h="328613">
                  <a:moveTo>
                    <a:pt x="0" y="0"/>
                  </a:moveTo>
                  <a:lnTo>
                    <a:pt x="13208" y="0"/>
                  </a:lnTo>
                  <a:lnTo>
                    <a:pt x="15156" y="793"/>
                  </a:lnTo>
                  <a:lnTo>
                    <a:pt x="18042" y="2116"/>
                  </a:lnTo>
                  <a:lnTo>
                    <a:pt x="21553" y="3792"/>
                  </a:lnTo>
                  <a:lnTo>
                    <a:pt x="24687" y="5703"/>
                  </a:lnTo>
                  <a:lnTo>
                    <a:pt x="27571" y="7771"/>
                  </a:lnTo>
                  <a:lnTo>
                    <a:pt x="30287" y="9943"/>
                  </a:lnTo>
                  <a:lnTo>
                    <a:pt x="32891" y="12185"/>
                  </a:lnTo>
                  <a:lnTo>
                    <a:pt x="35421" y="14473"/>
                  </a:lnTo>
                  <a:lnTo>
                    <a:pt x="37903" y="16792"/>
                  </a:lnTo>
                  <a:lnTo>
                    <a:pt x="41143" y="19132"/>
                  </a:lnTo>
                  <a:lnTo>
                    <a:pt x="44892" y="21486"/>
                  </a:lnTo>
                  <a:lnTo>
                    <a:pt x="48978" y="23849"/>
                  </a:lnTo>
                  <a:lnTo>
                    <a:pt x="52495" y="27011"/>
                  </a:lnTo>
                  <a:lnTo>
                    <a:pt x="55635" y="30708"/>
                  </a:lnTo>
                  <a:lnTo>
                    <a:pt x="58521" y="34759"/>
                  </a:lnTo>
                  <a:lnTo>
                    <a:pt x="62034" y="38254"/>
                  </a:lnTo>
                  <a:lnTo>
                    <a:pt x="65962" y="41377"/>
                  </a:lnTo>
                  <a:lnTo>
                    <a:pt x="70169" y="44254"/>
                  </a:lnTo>
                  <a:lnTo>
                    <a:pt x="74561" y="47758"/>
                  </a:lnTo>
                  <a:lnTo>
                    <a:pt x="79076" y="51683"/>
                  </a:lnTo>
                  <a:lnTo>
                    <a:pt x="83673" y="55886"/>
                  </a:lnTo>
                  <a:lnTo>
                    <a:pt x="93016" y="64790"/>
                  </a:lnTo>
                  <a:lnTo>
                    <a:pt x="97729" y="69387"/>
                  </a:lnTo>
                  <a:lnTo>
                    <a:pt x="101665" y="74833"/>
                  </a:lnTo>
                  <a:lnTo>
                    <a:pt x="105084" y="80845"/>
                  </a:lnTo>
                  <a:lnTo>
                    <a:pt x="108156" y="87234"/>
                  </a:lnTo>
                  <a:lnTo>
                    <a:pt x="110998" y="93874"/>
                  </a:lnTo>
                  <a:lnTo>
                    <a:pt x="113686" y="100683"/>
                  </a:lnTo>
                  <a:lnTo>
                    <a:pt x="116272" y="107603"/>
                  </a:lnTo>
                  <a:lnTo>
                    <a:pt x="118789" y="113804"/>
                  </a:lnTo>
                  <a:lnTo>
                    <a:pt x="121263" y="119525"/>
                  </a:lnTo>
                  <a:lnTo>
                    <a:pt x="123704" y="124927"/>
                  </a:lnTo>
                  <a:lnTo>
                    <a:pt x="125332" y="130910"/>
                  </a:lnTo>
                  <a:lnTo>
                    <a:pt x="126418" y="137279"/>
                  </a:lnTo>
                  <a:lnTo>
                    <a:pt x="127141" y="143907"/>
                  </a:lnTo>
                  <a:lnTo>
                    <a:pt x="127624" y="150707"/>
                  </a:lnTo>
                  <a:lnTo>
                    <a:pt x="127946" y="157621"/>
                  </a:lnTo>
                  <a:lnTo>
                    <a:pt x="128159" y="164612"/>
                  </a:lnTo>
                  <a:lnTo>
                    <a:pt x="127509" y="170860"/>
                  </a:lnTo>
                  <a:lnTo>
                    <a:pt x="126281" y="176613"/>
                  </a:lnTo>
                  <a:lnTo>
                    <a:pt x="124668" y="182035"/>
                  </a:lnTo>
                  <a:lnTo>
                    <a:pt x="123593" y="188032"/>
                  </a:lnTo>
                  <a:lnTo>
                    <a:pt x="122876" y="194411"/>
                  </a:lnTo>
                  <a:lnTo>
                    <a:pt x="122400" y="201044"/>
                  </a:lnTo>
                  <a:lnTo>
                    <a:pt x="121287" y="207848"/>
                  </a:lnTo>
                  <a:lnTo>
                    <a:pt x="119753" y="214765"/>
                  </a:lnTo>
                  <a:lnTo>
                    <a:pt x="117935" y="221758"/>
                  </a:lnTo>
                  <a:lnTo>
                    <a:pt x="115930" y="228007"/>
                  </a:lnTo>
                  <a:lnTo>
                    <a:pt x="113800" y="233761"/>
                  </a:lnTo>
                  <a:lnTo>
                    <a:pt x="111586" y="239184"/>
                  </a:lnTo>
                  <a:lnTo>
                    <a:pt x="109315" y="245181"/>
                  </a:lnTo>
                  <a:lnTo>
                    <a:pt x="104677" y="258194"/>
                  </a:lnTo>
                  <a:lnTo>
                    <a:pt x="95185" y="268967"/>
                  </a:lnTo>
                  <a:lnTo>
                    <a:pt x="80919" y="282499"/>
                  </a:lnTo>
                  <a:lnTo>
                    <a:pt x="28575" y="3286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4" name="SMARTInkAnnotation275"/>
            <p:cNvSpPr/>
            <p:nvPr/>
          </p:nvSpPr>
          <p:spPr>
            <a:xfrm>
              <a:off x="3614835" y="4201617"/>
              <a:ext cx="378522" cy="298917"/>
            </a:xfrm>
            <a:custGeom>
              <a:avLst/>
              <a:gdLst/>
              <a:ahLst/>
              <a:cxnLst/>
              <a:rect l="0" t="0" r="0" b="0"/>
              <a:pathLst>
                <a:path w="378522" h="298917">
                  <a:moveTo>
                    <a:pt x="278508" y="70345"/>
                  </a:moveTo>
                  <a:lnTo>
                    <a:pt x="278508" y="63288"/>
                  </a:lnTo>
                  <a:lnTo>
                    <a:pt x="271659" y="63204"/>
                  </a:lnTo>
                  <a:lnTo>
                    <a:pt x="271390" y="57051"/>
                  </a:lnTo>
                  <a:lnTo>
                    <a:pt x="267580" y="52560"/>
                  </a:lnTo>
                  <a:lnTo>
                    <a:pt x="257247" y="44184"/>
                  </a:lnTo>
                  <a:lnTo>
                    <a:pt x="250047" y="38617"/>
                  </a:lnTo>
                  <a:lnTo>
                    <a:pt x="239930" y="30314"/>
                  </a:lnTo>
                  <a:lnTo>
                    <a:pt x="229772" y="21178"/>
                  </a:lnTo>
                  <a:lnTo>
                    <a:pt x="226967" y="18517"/>
                  </a:lnTo>
                  <a:lnTo>
                    <a:pt x="224304" y="16743"/>
                  </a:lnTo>
                  <a:lnTo>
                    <a:pt x="208115" y="9870"/>
                  </a:lnTo>
                  <a:lnTo>
                    <a:pt x="201450" y="7749"/>
                  </a:lnTo>
                  <a:lnTo>
                    <a:pt x="195047" y="6012"/>
                  </a:lnTo>
                  <a:lnTo>
                    <a:pt x="186911" y="2594"/>
                  </a:lnTo>
                  <a:lnTo>
                    <a:pt x="178002" y="546"/>
                  </a:lnTo>
                  <a:lnTo>
                    <a:pt x="173405" y="0"/>
                  </a:lnTo>
                  <a:lnTo>
                    <a:pt x="164062" y="1510"/>
                  </a:lnTo>
                  <a:lnTo>
                    <a:pt x="154619" y="4033"/>
                  </a:lnTo>
                  <a:lnTo>
                    <a:pt x="145129" y="5154"/>
                  </a:lnTo>
                  <a:lnTo>
                    <a:pt x="135621" y="7769"/>
                  </a:lnTo>
                  <a:lnTo>
                    <a:pt x="126897" y="10784"/>
                  </a:lnTo>
                  <a:lnTo>
                    <a:pt x="116729" y="13274"/>
                  </a:lnTo>
                  <a:lnTo>
                    <a:pt x="108446" y="16670"/>
                  </a:lnTo>
                  <a:lnTo>
                    <a:pt x="99473" y="20825"/>
                  </a:lnTo>
                  <a:lnTo>
                    <a:pt x="90193" y="26112"/>
                  </a:lnTo>
                  <a:lnTo>
                    <a:pt x="80778" y="33752"/>
                  </a:lnTo>
                  <a:lnTo>
                    <a:pt x="73418" y="40324"/>
                  </a:lnTo>
                  <a:lnTo>
                    <a:pt x="66707" y="46683"/>
                  </a:lnTo>
                  <a:lnTo>
                    <a:pt x="58433" y="54802"/>
                  </a:lnTo>
                  <a:lnTo>
                    <a:pt x="51581" y="63702"/>
                  </a:lnTo>
                  <a:lnTo>
                    <a:pt x="45095" y="72949"/>
                  </a:lnTo>
                  <a:lnTo>
                    <a:pt x="41144" y="77637"/>
                  </a:lnTo>
                  <a:lnTo>
                    <a:pt x="36921" y="82350"/>
                  </a:lnTo>
                  <a:lnTo>
                    <a:pt x="34107" y="87873"/>
                  </a:lnTo>
                  <a:lnTo>
                    <a:pt x="32230" y="93937"/>
                  </a:lnTo>
                  <a:lnTo>
                    <a:pt x="30979" y="100361"/>
                  </a:lnTo>
                  <a:lnTo>
                    <a:pt x="29351" y="106230"/>
                  </a:lnTo>
                  <a:lnTo>
                    <a:pt x="27472" y="111731"/>
                  </a:lnTo>
                  <a:lnTo>
                    <a:pt x="25426" y="116986"/>
                  </a:lnTo>
                  <a:lnTo>
                    <a:pt x="21036" y="129174"/>
                  </a:lnTo>
                  <a:lnTo>
                    <a:pt x="11750" y="156402"/>
                  </a:lnTo>
                  <a:lnTo>
                    <a:pt x="10182" y="162642"/>
                  </a:lnTo>
                  <a:lnTo>
                    <a:pt x="9137" y="168389"/>
                  </a:lnTo>
                  <a:lnTo>
                    <a:pt x="8440" y="173807"/>
                  </a:lnTo>
                  <a:lnTo>
                    <a:pt x="7181" y="179007"/>
                  </a:lnTo>
                  <a:lnTo>
                    <a:pt x="5549" y="184062"/>
                  </a:lnTo>
                  <a:lnTo>
                    <a:pt x="3666" y="189019"/>
                  </a:lnTo>
                  <a:lnTo>
                    <a:pt x="2412" y="194705"/>
                  </a:lnTo>
                  <a:lnTo>
                    <a:pt x="1575" y="200877"/>
                  </a:lnTo>
                  <a:lnTo>
                    <a:pt x="1018" y="207372"/>
                  </a:lnTo>
                  <a:lnTo>
                    <a:pt x="646" y="213291"/>
                  </a:lnTo>
                  <a:lnTo>
                    <a:pt x="233" y="224099"/>
                  </a:lnTo>
                  <a:lnTo>
                    <a:pt x="0" y="239110"/>
                  </a:lnTo>
                  <a:lnTo>
                    <a:pt x="761" y="243180"/>
                  </a:lnTo>
                  <a:lnTo>
                    <a:pt x="3724" y="249819"/>
                  </a:lnTo>
                  <a:lnTo>
                    <a:pt x="5569" y="257532"/>
                  </a:lnTo>
                  <a:lnTo>
                    <a:pt x="6061" y="261811"/>
                  </a:lnTo>
                  <a:lnTo>
                    <a:pt x="7183" y="265458"/>
                  </a:lnTo>
                  <a:lnTo>
                    <a:pt x="10547" y="271627"/>
                  </a:lnTo>
                  <a:lnTo>
                    <a:pt x="16903" y="279562"/>
                  </a:lnTo>
                  <a:lnTo>
                    <a:pt x="25368" y="288560"/>
                  </a:lnTo>
                  <a:lnTo>
                    <a:pt x="27096" y="290361"/>
                  </a:lnTo>
                  <a:lnTo>
                    <a:pt x="35653" y="295167"/>
                  </a:lnTo>
                  <a:lnTo>
                    <a:pt x="41720" y="297266"/>
                  </a:lnTo>
                  <a:lnTo>
                    <a:pt x="51716" y="298447"/>
                  </a:lnTo>
                  <a:lnTo>
                    <a:pt x="62615" y="298798"/>
                  </a:lnTo>
                  <a:lnTo>
                    <a:pt x="77201" y="298916"/>
                  </a:lnTo>
                  <a:lnTo>
                    <a:pt x="86115" y="296815"/>
                  </a:lnTo>
                  <a:lnTo>
                    <a:pt x="90715" y="295144"/>
                  </a:lnTo>
                  <a:lnTo>
                    <a:pt x="94576" y="292443"/>
                  </a:lnTo>
                  <a:lnTo>
                    <a:pt x="100981" y="285208"/>
                  </a:lnTo>
                  <a:lnTo>
                    <a:pt x="108591" y="278817"/>
                  </a:lnTo>
                  <a:lnTo>
                    <a:pt x="117264" y="272537"/>
                  </a:lnTo>
                  <a:lnTo>
                    <a:pt x="126411" y="264454"/>
                  </a:lnTo>
                  <a:lnTo>
                    <a:pt x="135768" y="255570"/>
                  </a:lnTo>
                  <a:lnTo>
                    <a:pt x="140485" y="250978"/>
                  </a:lnTo>
                  <a:lnTo>
                    <a:pt x="145218" y="245536"/>
                  </a:lnTo>
                  <a:lnTo>
                    <a:pt x="149961" y="239527"/>
                  </a:lnTo>
                  <a:lnTo>
                    <a:pt x="154710" y="233139"/>
                  </a:lnTo>
                  <a:lnTo>
                    <a:pt x="158670" y="226499"/>
                  </a:lnTo>
                  <a:lnTo>
                    <a:pt x="162104" y="219692"/>
                  </a:lnTo>
                  <a:lnTo>
                    <a:pt x="165186" y="212772"/>
                  </a:lnTo>
                  <a:lnTo>
                    <a:pt x="168829" y="206571"/>
                  </a:lnTo>
                  <a:lnTo>
                    <a:pt x="172845" y="200850"/>
                  </a:lnTo>
                  <a:lnTo>
                    <a:pt x="177110" y="195449"/>
                  </a:lnTo>
                  <a:lnTo>
                    <a:pt x="180747" y="189466"/>
                  </a:lnTo>
                  <a:lnTo>
                    <a:pt x="183965" y="183097"/>
                  </a:lnTo>
                  <a:lnTo>
                    <a:pt x="186905" y="176469"/>
                  </a:lnTo>
                  <a:lnTo>
                    <a:pt x="190452" y="170463"/>
                  </a:lnTo>
                  <a:lnTo>
                    <a:pt x="194404" y="164872"/>
                  </a:lnTo>
                  <a:lnTo>
                    <a:pt x="198626" y="159557"/>
                  </a:lnTo>
                  <a:lnTo>
                    <a:pt x="201441" y="154426"/>
                  </a:lnTo>
                  <a:lnTo>
                    <a:pt x="203317" y="149418"/>
                  </a:lnTo>
                  <a:lnTo>
                    <a:pt x="204569" y="144492"/>
                  </a:lnTo>
                  <a:lnTo>
                    <a:pt x="206990" y="139620"/>
                  </a:lnTo>
                  <a:lnTo>
                    <a:pt x="210192" y="134784"/>
                  </a:lnTo>
                  <a:lnTo>
                    <a:pt x="213914" y="129974"/>
                  </a:lnTo>
                  <a:lnTo>
                    <a:pt x="216396" y="124385"/>
                  </a:lnTo>
                  <a:lnTo>
                    <a:pt x="218050" y="118278"/>
                  </a:lnTo>
                  <a:lnTo>
                    <a:pt x="219153" y="111825"/>
                  </a:lnTo>
                  <a:lnTo>
                    <a:pt x="221475" y="103555"/>
                  </a:lnTo>
                  <a:lnTo>
                    <a:pt x="224612" y="94072"/>
                  </a:lnTo>
                  <a:lnTo>
                    <a:pt x="228289" y="83782"/>
                  </a:lnTo>
                  <a:lnTo>
                    <a:pt x="229948" y="76922"/>
                  </a:lnTo>
                  <a:lnTo>
                    <a:pt x="230260" y="72348"/>
                  </a:lnTo>
                  <a:lnTo>
                    <a:pt x="228505" y="63215"/>
                  </a:lnTo>
                  <a:lnTo>
                    <a:pt x="228503" y="66998"/>
                  </a:lnTo>
                  <a:lnTo>
                    <a:pt x="229297" y="68907"/>
                  </a:lnTo>
                  <a:lnTo>
                    <a:pt x="234653" y="76202"/>
                  </a:lnTo>
                  <a:lnTo>
                    <a:pt x="235205" y="79034"/>
                  </a:lnTo>
                  <a:lnTo>
                    <a:pt x="235515" y="87207"/>
                  </a:lnTo>
                  <a:lnTo>
                    <a:pt x="235638" y="118121"/>
                  </a:lnTo>
                  <a:lnTo>
                    <a:pt x="236435" y="122833"/>
                  </a:lnTo>
                  <a:lnTo>
                    <a:pt x="237759" y="127562"/>
                  </a:lnTo>
                  <a:lnTo>
                    <a:pt x="239436" y="132302"/>
                  </a:lnTo>
                  <a:lnTo>
                    <a:pt x="240554" y="137050"/>
                  </a:lnTo>
                  <a:lnTo>
                    <a:pt x="241299" y="141803"/>
                  </a:lnTo>
                  <a:lnTo>
                    <a:pt x="241796" y="146558"/>
                  </a:lnTo>
                  <a:lnTo>
                    <a:pt x="242128" y="151317"/>
                  </a:lnTo>
                  <a:lnTo>
                    <a:pt x="242348" y="156076"/>
                  </a:lnTo>
                  <a:lnTo>
                    <a:pt x="242593" y="165598"/>
                  </a:lnTo>
                  <a:lnTo>
                    <a:pt x="242764" y="189408"/>
                  </a:lnTo>
                  <a:lnTo>
                    <a:pt x="243566" y="194170"/>
                  </a:lnTo>
                  <a:lnTo>
                    <a:pt x="244894" y="198933"/>
                  </a:lnTo>
                  <a:lnTo>
                    <a:pt x="246574" y="203695"/>
                  </a:lnTo>
                  <a:lnTo>
                    <a:pt x="248488" y="208458"/>
                  </a:lnTo>
                  <a:lnTo>
                    <a:pt x="250557" y="213220"/>
                  </a:lnTo>
                  <a:lnTo>
                    <a:pt x="252730" y="217983"/>
                  </a:lnTo>
                  <a:lnTo>
                    <a:pt x="254180" y="222745"/>
                  </a:lnTo>
                  <a:lnTo>
                    <a:pt x="255146" y="227508"/>
                  </a:lnTo>
                  <a:lnTo>
                    <a:pt x="255789" y="232270"/>
                  </a:lnTo>
                  <a:lnTo>
                    <a:pt x="257013" y="237033"/>
                  </a:lnTo>
                  <a:lnTo>
                    <a:pt x="258622" y="241795"/>
                  </a:lnTo>
                  <a:lnTo>
                    <a:pt x="262526" y="250527"/>
                  </a:lnTo>
                  <a:lnTo>
                    <a:pt x="266907" y="257053"/>
                  </a:lnTo>
                  <a:lnTo>
                    <a:pt x="273837" y="265190"/>
                  </a:lnTo>
                  <a:lnTo>
                    <a:pt x="280916" y="272628"/>
                  </a:lnTo>
                  <a:lnTo>
                    <a:pt x="288041" y="279859"/>
                  </a:lnTo>
                  <a:lnTo>
                    <a:pt x="290420" y="281458"/>
                  </a:lnTo>
                  <a:lnTo>
                    <a:pt x="295180" y="283235"/>
                  </a:lnTo>
                  <a:lnTo>
                    <a:pt x="304703" y="284377"/>
                  </a:lnTo>
                  <a:lnTo>
                    <a:pt x="314227" y="284602"/>
                  </a:lnTo>
                  <a:lnTo>
                    <a:pt x="330896" y="284654"/>
                  </a:lnTo>
                  <a:lnTo>
                    <a:pt x="333277" y="283862"/>
                  </a:lnTo>
                  <a:lnTo>
                    <a:pt x="340421" y="279747"/>
                  </a:lnTo>
                  <a:lnTo>
                    <a:pt x="345183" y="278507"/>
                  </a:lnTo>
                  <a:lnTo>
                    <a:pt x="346771" y="277382"/>
                  </a:lnTo>
                  <a:lnTo>
                    <a:pt x="347830" y="275839"/>
                  </a:lnTo>
                  <a:lnTo>
                    <a:pt x="348535" y="274016"/>
                  </a:lnTo>
                  <a:lnTo>
                    <a:pt x="349799" y="272800"/>
                  </a:lnTo>
                  <a:lnTo>
                    <a:pt x="351435" y="271990"/>
                  </a:lnTo>
                  <a:lnTo>
                    <a:pt x="353320" y="271451"/>
                  </a:lnTo>
                  <a:lnTo>
                    <a:pt x="357531" y="268734"/>
                  </a:lnTo>
                  <a:lnTo>
                    <a:pt x="362910" y="264314"/>
                  </a:lnTo>
                  <a:lnTo>
                    <a:pt x="365761" y="263710"/>
                  </a:lnTo>
                  <a:lnTo>
                    <a:pt x="367633" y="263549"/>
                  </a:lnTo>
                  <a:lnTo>
                    <a:pt x="368881" y="262647"/>
                  </a:lnTo>
                  <a:lnTo>
                    <a:pt x="369713" y="261253"/>
                  </a:lnTo>
                  <a:lnTo>
                    <a:pt x="370268" y="259529"/>
                  </a:lnTo>
                  <a:lnTo>
                    <a:pt x="371432" y="258380"/>
                  </a:lnTo>
                  <a:lnTo>
                    <a:pt x="373001" y="257615"/>
                  </a:lnTo>
                  <a:lnTo>
                    <a:pt x="374841" y="257104"/>
                  </a:lnTo>
                  <a:lnTo>
                    <a:pt x="376067" y="255970"/>
                  </a:lnTo>
                  <a:lnTo>
                    <a:pt x="376886" y="254420"/>
                  </a:lnTo>
                  <a:lnTo>
                    <a:pt x="378521" y="2489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5" name="SMARTInkAnnotation276"/>
            <p:cNvSpPr/>
            <p:nvPr/>
          </p:nvSpPr>
          <p:spPr>
            <a:xfrm>
              <a:off x="4186237" y="4029083"/>
              <a:ext cx="257175" cy="185730"/>
            </a:xfrm>
            <a:custGeom>
              <a:avLst/>
              <a:gdLst/>
              <a:ahLst/>
              <a:cxnLst/>
              <a:rect l="0" t="0" r="0" b="0"/>
              <a:pathLst>
                <a:path w="257175" h="185730">
                  <a:moveTo>
                    <a:pt x="0" y="178585"/>
                  </a:moveTo>
                  <a:lnTo>
                    <a:pt x="3792" y="178585"/>
                  </a:lnTo>
                  <a:lnTo>
                    <a:pt x="5703" y="177792"/>
                  </a:lnTo>
                  <a:lnTo>
                    <a:pt x="12185" y="173675"/>
                  </a:lnTo>
                  <a:lnTo>
                    <a:pt x="19133" y="171310"/>
                  </a:lnTo>
                  <a:lnTo>
                    <a:pt x="23850" y="167943"/>
                  </a:lnTo>
                  <a:lnTo>
                    <a:pt x="25424" y="165934"/>
                  </a:lnTo>
                  <a:lnTo>
                    <a:pt x="26475" y="163802"/>
                  </a:lnTo>
                  <a:lnTo>
                    <a:pt x="27175" y="161586"/>
                  </a:lnTo>
                  <a:lnTo>
                    <a:pt x="29229" y="158521"/>
                  </a:lnTo>
                  <a:lnTo>
                    <a:pt x="32186" y="154890"/>
                  </a:lnTo>
                  <a:lnTo>
                    <a:pt x="35745" y="150882"/>
                  </a:lnTo>
                  <a:lnTo>
                    <a:pt x="41816" y="144312"/>
                  </a:lnTo>
                  <a:lnTo>
                    <a:pt x="49696" y="136151"/>
                  </a:lnTo>
                  <a:lnTo>
                    <a:pt x="54632" y="130357"/>
                  </a:lnTo>
                  <a:lnTo>
                    <a:pt x="57058" y="126589"/>
                  </a:lnTo>
                  <a:lnTo>
                    <a:pt x="59470" y="122490"/>
                  </a:lnTo>
                  <a:lnTo>
                    <a:pt x="61871" y="118170"/>
                  </a:lnTo>
                  <a:lnTo>
                    <a:pt x="66657" y="109136"/>
                  </a:lnTo>
                  <a:lnTo>
                    <a:pt x="69838" y="105298"/>
                  </a:lnTo>
                  <a:lnTo>
                    <a:pt x="73546" y="101946"/>
                  </a:lnTo>
                  <a:lnTo>
                    <a:pt x="77607" y="98918"/>
                  </a:lnTo>
                  <a:lnTo>
                    <a:pt x="81106" y="95311"/>
                  </a:lnTo>
                  <a:lnTo>
                    <a:pt x="84234" y="91319"/>
                  </a:lnTo>
                  <a:lnTo>
                    <a:pt x="87112" y="87070"/>
                  </a:lnTo>
                  <a:lnTo>
                    <a:pt x="89824" y="83444"/>
                  </a:lnTo>
                  <a:lnTo>
                    <a:pt x="92427" y="80233"/>
                  </a:lnTo>
                  <a:lnTo>
                    <a:pt x="94956" y="77298"/>
                  </a:lnTo>
                  <a:lnTo>
                    <a:pt x="97435" y="73754"/>
                  </a:lnTo>
                  <a:lnTo>
                    <a:pt x="99882" y="69805"/>
                  </a:lnTo>
                  <a:lnTo>
                    <a:pt x="102307" y="65584"/>
                  </a:lnTo>
                  <a:lnTo>
                    <a:pt x="104717" y="61976"/>
                  </a:lnTo>
                  <a:lnTo>
                    <a:pt x="107117" y="58777"/>
                  </a:lnTo>
                  <a:lnTo>
                    <a:pt x="111902" y="53106"/>
                  </a:lnTo>
                  <a:lnTo>
                    <a:pt x="116674" y="47939"/>
                  </a:lnTo>
                  <a:lnTo>
                    <a:pt x="127615" y="36776"/>
                  </a:lnTo>
                  <a:lnTo>
                    <a:pt x="130321" y="33246"/>
                  </a:lnTo>
                  <a:lnTo>
                    <a:pt x="132124" y="30099"/>
                  </a:lnTo>
                  <a:lnTo>
                    <a:pt x="134922" y="24485"/>
                  </a:lnTo>
                  <a:lnTo>
                    <a:pt x="138811" y="19344"/>
                  </a:lnTo>
                  <a:lnTo>
                    <a:pt x="140960" y="17656"/>
                  </a:lnTo>
                  <a:lnTo>
                    <a:pt x="143186" y="16530"/>
                  </a:lnTo>
                  <a:lnTo>
                    <a:pt x="145463" y="15780"/>
                  </a:lnTo>
                  <a:lnTo>
                    <a:pt x="150111" y="12829"/>
                  </a:lnTo>
                  <a:lnTo>
                    <a:pt x="152461" y="10932"/>
                  </a:lnTo>
                  <a:lnTo>
                    <a:pt x="154822" y="9666"/>
                  </a:lnTo>
                  <a:lnTo>
                    <a:pt x="159562" y="8260"/>
                  </a:lnTo>
                  <a:lnTo>
                    <a:pt x="161144" y="7091"/>
                  </a:lnTo>
                  <a:lnTo>
                    <a:pt x="162198" y="5519"/>
                  </a:lnTo>
                  <a:lnTo>
                    <a:pt x="163890" y="1083"/>
                  </a:lnTo>
                  <a:lnTo>
                    <a:pt x="164823" y="720"/>
                  </a:lnTo>
                  <a:lnTo>
                    <a:pt x="171360" y="0"/>
                  </a:lnTo>
                  <a:lnTo>
                    <a:pt x="171439" y="5647"/>
                  </a:lnTo>
                  <a:lnTo>
                    <a:pt x="171450" y="17775"/>
                  </a:lnTo>
                  <a:lnTo>
                    <a:pt x="172244" y="18991"/>
                  </a:lnTo>
                  <a:lnTo>
                    <a:pt x="173567" y="19802"/>
                  </a:lnTo>
                  <a:lnTo>
                    <a:pt x="175242" y="20342"/>
                  </a:lnTo>
                  <a:lnTo>
                    <a:pt x="176360" y="21496"/>
                  </a:lnTo>
                  <a:lnTo>
                    <a:pt x="177104" y="23059"/>
                  </a:lnTo>
                  <a:lnTo>
                    <a:pt x="177932" y="26913"/>
                  </a:lnTo>
                  <a:lnTo>
                    <a:pt x="178300" y="31271"/>
                  </a:lnTo>
                  <a:lnTo>
                    <a:pt x="179192" y="33544"/>
                  </a:lnTo>
                  <a:lnTo>
                    <a:pt x="182299" y="38188"/>
                  </a:lnTo>
                  <a:lnTo>
                    <a:pt x="184209" y="42897"/>
                  </a:lnTo>
                  <a:lnTo>
                    <a:pt x="184719" y="45264"/>
                  </a:lnTo>
                  <a:lnTo>
                    <a:pt x="187401" y="50011"/>
                  </a:lnTo>
                  <a:lnTo>
                    <a:pt x="191240" y="55560"/>
                  </a:lnTo>
                  <a:lnTo>
                    <a:pt x="193375" y="59262"/>
                  </a:lnTo>
                  <a:lnTo>
                    <a:pt x="195592" y="63318"/>
                  </a:lnTo>
                  <a:lnTo>
                    <a:pt x="197069" y="66815"/>
                  </a:lnTo>
                  <a:lnTo>
                    <a:pt x="198055" y="69941"/>
                  </a:lnTo>
                  <a:lnTo>
                    <a:pt x="198712" y="72818"/>
                  </a:lnTo>
                  <a:lnTo>
                    <a:pt x="201558" y="78132"/>
                  </a:lnTo>
                  <a:lnTo>
                    <a:pt x="203428" y="80660"/>
                  </a:lnTo>
                  <a:lnTo>
                    <a:pt x="204675" y="83933"/>
                  </a:lnTo>
                  <a:lnTo>
                    <a:pt x="205506" y="87703"/>
                  </a:lnTo>
                  <a:lnTo>
                    <a:pt x="206061" y="91803"/>
                  </a:lnTo>
                  <a:lnTo>
                    <a:pt x="207224" y="95330"/>
                  </a:lnTo>
                  <a:lnTo>
                    <a:pt x="208793" y="98476"/>
                  </a:lnTo>
                  <a:lnTo>
                    <a:pt x="210633" y="101367"/>
                  </a:lnTo>
                  <a:lnTo>
                    <a:pt x="212653" y="104881"/>
                  </a:lnTo>
                  <a:lnTo>
                    <a:pt x="217015" y="113020"/>
                  </a:lnTo>
                  <a:lnTo>
                    <a:pt x="219289" y="116618"/>
                  </a:lnTo>
                  <a:lnTo>
                    <a:pt x="221599" y="119811"/>
                  </a:lnTo>
                  <a:lnTo>
                    <a:pt x="223933" y="122734"/>
                  </a:lnTo>
                  <a:lnTo>
                    <a:pt x="225489" y="126270"/>
                  </a:lnTo>
                  <a:lnTo>
                    <a:pt x="226526" y="130215"/>
                  </a:lnTo>
                  <a:lnTo>
                    <a:pt x="227218" y="134432"/>
                  </a:lnTo>
                  <a:lnTo>
                    <a:pt x="228472" y="138037"/>
                  </a:lnTo>
                  <a:lnTo>
                    <a:pt x="230103" y="141234"/>
                  </a:lnTo>
                  <a:lnTo>
                    <a:pt x="233237" y="146903"/>
                  </a:lnTo>
                  <a:lnTo>
                    <a:pt x="234630" y="152069"/>
                  </a:lnTo>
                  <a:lnTo>
                    <a:pt x="237366" y="157011"/>
                  </a:lnTo>
                  <a:lnTo>
                    <a:pt x="239206" y="159440"/>
                  </a:lnTo>
                  <a:lnTo>
                    <a:pt x="241252" y="164256"/>
                  </a:lnTo>
                  <a:lnTo>
                    <a:pt x="241797" y="166650"/>
                  </a:lnTo>
                  <a:lnTo>
                    <a:pt x="243748" y="169835"/>
                  </a:lnTo>
                  <a:lnTo>
                    <a:pt x="246636" y="173546"/>
                  </a:lnTo>
                  <a:lnTo>
                    <a:pt x="257122" y="185667"/>
                  </a:lnTo>
                  <a:lnTo>
                    <a:pt x="257174" y="185727"/>
                  </a:lnTo>
                  <a:lnTo>
                    <a:pt x="250031" y="1857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6" name="SMARTInkAnnotation277"/>
            <p:cNvSpPr/>
            <p:nvPr/>
          </p:nvSpPr>
          <p:spPr>
            <a:xfrm>
              <a:off x="4622335" y="3886200"/>
              <a:ext cx="235416" cy="492919"/>
            </a:xfrm>
            <a:custGeom>
              <a:avLst/>
              <a:gdLst/>
              <a:ahLst/>
              <a:cxnLst/>
              <a:rect l="0" t="0" r="0" b="0"/>
              <a:pathLst>
                <a:path w="235416" h="492919">
                  <a:moveTo>
                    <a:pt x="235415" y="0"/>
                  </a:moveTo>
                  <a:lnTo>
                    <a:pt x="227830" y="3792"/>
                  </a:lnTo>
                  <a:lnTo>
                    <a:pt x="221989" y="5654"/>
                  </a:lnTo>
                  <a:lnTo>
                    <a:pt x="216748" y="6481"/>
                  </a:lnTo>
                  <a:lnTo>
                    <a:pt x="211772" y="6849"/>
                  </a:lnTo>
                  <a:lnTo>
                    <a:pt x="209335" y="7741"/>
                  </a:lnTo>
                  <a:lnTo>
                    <a:pt x="202904" y="11995"/>
                  </a:lnTo>
                  <a:lnTo>
                    <a:pt x="201122" y="13268"/>
                  </a:lnTo>
                  <a:lnTo>
                    <a:pt x="196097" y="13834"/>
                  </a:lnTo>
                  <a:lnTo>
                    <a:pt x="192534" y="13985"/>
                  </a:lnTo>
                  <a:lnTo>
                    <a:pt x="189365" y="14880"/>
                  </a:lnTo>
                  <a:lnTo>
                    <a:pt x="183727" y="17990"/>
                  </a:lnTo>
                  <a:lnTo>
                    <a:pt x="178576" y="19902"/>
                  </a:lnTo>
                  <a:lnTo>
                    <a:pt x="176091" y="20411"/>
                  </a:lnTo>
                  <a:lnTo>
                    <a:pt x="171213" y="23094"/>
                  </a:lnTo>
                  <a:lnTo>
                    <a:pt x="168802" y="24921"/>
                  </a:lnTo>
                  <a:lnTo>
                    <a:pt x="164005" y="26951"/>
                  </a:lnTo>
                  <a:lnTo>
                    <a:pt x="161614" y="27492"/>
                  </a:lnTo>
                  <a:lnTo>
                    <a:pt x="156842" y="30210"/>
                  </a:lnTo>
                  <a:lnTo>
                    <a:pt x="151281" y="34064"/>
                  </a:lnTo>
                  <a:lnTo>
                    <a:pt x="147575" y="36203"/>
                  </a:lnTo>
                  <a:lnTo>
                    <a:pt x="143518" y="38422"/>
                  </a:lnTo>
                  <a:lnTo>
                    <a:pt x="136893" y="43005"/>
                  </a:lnTo>
                  <a:lnTo>
                    <a:pt x="131302" y="47688"/>
                  </a:lnTo>
                  <a:lnTo>
                    <a:pt x="126172" y="52416"/>
                  </a:lnTo>
                  <a:lnTo>
                    <a:pt x="119129" y="57162"/>
                  </a:lnTo>
                  <a:lnTo>
                    <a:pt x="115028" y="59539"/>
                  </a:lnTo>
                  <a:lnTo>
                    <a:pt x="108355" y="66414"/>
                  </a:lnTo>
                  <a:lnTo>
                    <a:pt x="102744" y="73967"/>
                  </a:lnTo>
                  <a:lnTo>
                    <a:pt x="97604" y="79970"/>
                  </a:lnTo>
                  <a:lnTo>
                    <a:pt x="90248" y="87812"/>
                  </a:lnTo>
                  <a:lnTo>
                    <a:pt x="83042" y="98955"/>
                  </a:lnTo>
                  <a:lnTo>
                    <a:pt x="76148" y="105628"/>
                  </a:lnTo>
                  <a:lnTo>
                    <a:pt x="72087" y="108518"/>
                  </a:lnTo>
                  <a:lnTo>
                    <a:pt x="65458" y="115963"/>
                  </a:lnTo>
                  <a:lnTo>
                    <a:pt x="62579" y="120172"/>
                  </a:lnTo>
                  <a:lnTo>
                    <a:pt x="59380" y="129080"/>
                  </a:lnTo>
                  <a:lnTo>
                    <a:pt x="58527" y="133679"/>
                  </a:lnTo>
                  <a:lnTo>
                    <a:pt x="53346" y="143021"/>
                  </a:lnTo>
                  <a:lnTo>
                    <a:pt x="49742" y="147735"/>
                  </a:lnTo>
                  <a:lnTo>
                    <a:pt x="45738" y="157205"/>
                  </a:lnTo>
                  <a:lnTo>
                    <a:pt x="41366" y="171463"/>
                  </a:lnTo>
                  <a:lnTo>
                    <a:pt x="37252" y="181774"/>
                  </a:lnTo>
                  <a:lnTo>
                    <a:pt x="32778" y="194294"/>
                  </a:lnTo>
                  <a:lnTo>
                    <a:pt x="28143" y="205680"/>
                  </a:lnTo>
                  <a:lnTo>
                    <a:pt x="25796" y="210939"/>
                  </a:lnTo>
                  <a:lnTo>
                    <a:pt x="23188" y="223132"/>
                  </a:lnTo>
                  <a:lnTo>
                    <a:pt x="21236" y="236488"/>
                  </a:lnTo>
                  <a:lnTo>
                    <a:pt x="17722" y="250362"/>
                  </a:lnTo>
                  <a:lnTo>
                    <a:pt x="13514" y="264466"/>
                  </a:lnTo>
                  <a:lnTo>
                    <a:pt x="9793" y="278671"/>
                  </a:lnTo>
                  <a:lnTo>
                    <a:pt x="8138" y="292923"/>
                  </a:lnTo>
                  <a:lnTo>
                    <a:pt x="6903" y="300850"/>
                  </a:lnTo>
                  <a:lnTo>
                    <a:pt x="5286" y="309310"/>
                  </a:lnTo>
                  <a:lnTo>
                    <a:pt x="3415" y="318126"/>
                  </a:lnTo>
                  <a:lnTo>
                    <a:pt x="2166" y="326383"/>
                  </a:lnTo>
                  <a:lnTo>
                    <a:pt x="1335" y="334270"/>
                  </a:lnTo>
                  <a:lnTo>
                    <a:pt x="411" y="349383"/>
                  </a:lnTo>
                  <a:lnTo>
                    <a:pt x="0" y="364037"/>
                  </a:lnTo>
                  <a:lnTo>
                    <a:pt x="1934" y="378488"/>
                  </a:lnTo>
                  <a:lnTo>
                    <a:pt x="4646" y="392054"/>
                  </a:lnTo>
                  <a:lnTo>
                    <a:pt x="5851" y="403375"/>
                  </a:lnTo>
                  <a:lnTo>
                    <a:pt x="6529" y="418674"/>
                  </a:lnTo>
                  <a:lnTo>
                    <a:pt x="8805" y="428435"/>
                  </a:lnTo>
                  <a:lnTo>
                    <a:pt x="14548" y="442856"/>
                  </a:lnTo>
                  <a:lnTo>
                    <a:pt x="18983" y="451618"/>
                  </a:lnTo>
                  <a:lnTo>
                    <a:pt x="25942" y="461014"/>
                  </a:lnTo>
                  <a:lnTo>
                    <a:pt x="33032" y="468825"/>
                  </a:lnTo>
                  <a:lnTo>
                    <a:pt x="37781" y="473743"/>
                  </a:lnTo>
                  <a:lnTo>
                    <a:pt x="44655" y="478575"/>
                  </a:lnTo>
                  <a:lnTo>
                    <a:pt x="48710" y="480975"/>
                  </a:lnTo>
                  <a:lnTo>
                    <a:pt x="55332" y="485758"/>
                  </a:lnTo>
                  <a:lnTo>
                    <a:pt x="58210" y="488145"/>
                  </a:lnTo>
                  <a:lnTo>
                    <a:pt x="61716" y="489736"/>
                  </a:lnTo>
                  <a:lnTo>
                    <a:pt x="65641" y="490797"/>
                  </a:lnTo>
                  <a:lnTo>
                    <a:pt x="69844" y="491504"/>
                  </a:lnTo>
                  <a:lnTo>
                    <a:pt x="76632" y="492290"/>
                  </a:lnTo>
                  <a:lnTo>
                    <a:pt x="82294" y="492639"/>
                  </a:lnTo>
                  <a:lnTo>
                    <a:pt x="87458" y="492794"/>
                  </a:lnTo>
                  <a:lnTo>
                    <a:pt x="160217" y="492918"/>
                  </a:lnTo>
                  <a:lnTo>
                    <a:pt x="168614" y="492125"/>
                  </a:lnTo>
                  <a:lnTo>
                    <a:pt x="174212" y="490801"/>
                  </a:lnTo>
                  <a:lnTo>
                    <a:pt x="185408" y="4857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7" name="SMARTInkAnnotation278"/>
            <p:cNvSpPr/>
            <p:nvPr/>
          </p:nvSpPr>
          <p:spPr>
            <a:xfrm>
              <a:off x="4964907" y="3957637"/>
              <a:ext cx="21431" cy="364332"/>
            </a:xfrm>
            <a:custGeom>
              <a:avLst/>
              <a:gdLst/>
              <a:ahLst/>
              <a:cxnLst/>
              <a:rect l="0" t="0" r="0" b="0"/>
              <a:pathLst>
                <a:path w="21431" h="364332">
                  <a:moveTo>
                    <a:pt x="21430" y="0"/>
                  </a:moveTo>
                  <a:lnTo>
                    <a:pt x="21430" y="23151"/>
                  </a:lnTo>
                  <a:lnTo>
                    <a:pt x="20637" y="26546"/>
                  </a:lnTo>
                  <a:lnTo>
                    <a:pt x="19314" y="30398"/>
                  </a:lnTo>
                  <a:lnTo>
                    <a:pt x="17638" y="34553"/>
                  </a:lnTo>
                  <a:lnTo>
                    <a:pt x="16521" y="38910"/>
                  </a:lnTo>
                  <a:lnTo>
                    <a:pt x="15776" y="43403"/>
                  </a:lnTo>
                  <a:lnTo>
                    <a:pt x="15280" y="47985"/>
                  </a:lnTo>
                  <a:lnTo>
                    <a:pt x="14728" y="57310"/>
                  </a:lnTo>
                  <a:lnTo>
                    <a:pt x="14581" y="62019"/>
                  </a:lnTo>
                  <a:lnTo>
                    <a:pt x="13689" y="67540"/>
                  </a:lnTo>
                  <a:lnTo>
                    <a:pt x="12301" y="73602"/>
                  </a:lnTo>
                  <a:lnTo>
                    <a:pt x="10581" y="80024"/>
                  </a:lnTo>
                  <a:lnTo>
                    <a:pt x="9435" y="86687"/>
                  </a:lnTo>
                  <a:lnTo>
                    <a:pt x="8671" y="93510"/>
                  </a:lnTo>
                  <a:lnTo>
                    <a:pt x="8161" y="100440"/>
                  </a:lnTo>
                  <a:lnTo>
                    <a:pt x="7028" y="107442"/>
                  </a:lnTo>
                  <a:lnTo>
                    <a:pt x="5479" y="114490"/>
                  </a:lnTo>
                  <a:lnTo>
                    <a:pt x="3652" y="121570"/>
                  </a:lnTo>
                  <a:lnTo>
                    <a:pt x="2435" y="138991"/>
                  </a:lnTo>
                  <a:lnTo>
                    <a:pt x="1623" y="163304"/>
                  </a:lnTo>
                  <a:lnTo>
                    <a:pt x="94" y="268634"/>
                  </a:lnTo>
                  <a:lnTo>
                    <a:pt x="0" y="337003"/>
                  </a:lnTo>
                  <a:lnTo>
                    <a:pt x="793" y="339763"/>
                  </a:lnTo>
                  <a:lnTo>
                    <a:pt x="2116" y="342396"/>
                  </a:lnTo>
                  <a:lnTo>
                    <a:pt x="3791" y="344945"/>
                  </a:lnTo>
                  <a:lnTo>
                    <a:pt x="4909" y="347439"/>
                  </a:lnTo>
                  <a:lnTo>
                    <a:pt x="5653" y="349895"/>
                  </a:lnTo>
                  <a:lnTo>
                    <a:pt x="6848" y="355747"/>
                  </a:lnTo>
                  <a:lnTo>
                    <a:pt x="7143" y="3643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8" name="SMARTInkAnnotation279"/>
            <p:cNvSpPr/>
            <p:nvPr/>
          </p:nvSpPr>
          <p:spPr>
            <a:xfrm>
              <a:off x="5064918" y="4093368"/>
              <a:ext cx="149991" cy="199997"/>
            </a:xfrm>
            <a:custGeom>
              <a:avLst/>
              <a:gdLst/>
              <a:ahLst/>
              <a:cxnLst/>
              <a:rect l="0" t="0" r="0" b="0"/>
              <a:pathLst>
                <a:path w="149991" h="199997">
                  <a:moveTo>
                    <a:pt x="85725" y="0"/>
                  </a:moveTo>
                  <a:lnTo>
                    <a:pt x="78876" y="0"/>
                  </a:lnTo>
                  <a:lnTo>
                    <a:pt x="78669" y="3793"/>
                  </a:lnTo>
                  <a:lnTo>
                    <a:pt x="77846" y="4910"/>
                  </a:lnTo>
                  <a:lnTo>
                    <a:pt x="76504" y="5655"/>
                  </a:lnTo>
                  <a:lnTo>
                    <a:pt x="74815" y="6151"/>
                  </a:lnTo>
                  <a:lnTo>
                    <a:pt x="73690" y="7276"/>
                  </a:lnTo>
                  <a:lnTo>
                    <a:pt x="72939" y="8819"/>
                  </a:lnTo>
                  <a:lnTo>
                    <a:pt x="72438" y="10642"/>
                  </a:lnTo>
                  <a:lnTo>
                    <a:pt x="69766" y="14785"/>
                  </a:lnTo>
                  <a:lnTo>
                    <a:pt x="65932" y="20065"/>
                  </a:lnTo>
                  <a:lnTo>
                    <a:pt x="63799" y="23695"/>
                  </a:lnTo>
                  <a:lnTo>
                    <a:pt x="61583" y="27703"/>
                  </a:lnTo>
                  <a:lnTo>
                    <a:pt x="57004" y="36390"/>
                  </a:lnTo>
                  <a:lnTo>
                    <a:pt x="54671" y="40929"/>
                  </a:lnTo>
                  <a:lnTo>
                    <a:pt x="32427" y="89033"/>
                  </a:lnTo>
                  <a:lnTo>
                    <a:pt x="26380" y="103805"/>
                  </a:lnTo>
                  <a:lnTo>
                    <a:pt x="22350" y="115241"/>
                  </a:lnTo>
                  <a:lnTo>
                    <a:pt x="19663" y="124453"/>
                  </a:lnTo>
                  <a:lnTo>
                    <a:pt x="17871" y="131388"/>
                  </a:lnTo>
                  <a:lnTo>
                    <a:pt x="16677" y="136804"/>
                  </a:lnTo>
                  <a:lnTo>
                    <a:pt x="15880" y="141209"/>
                  </a:lnTo>
                  <a:lnTo>
                    <a:pt x="15349" y="145733"/>
                  </a:lnTo>
                  <a:lnTo>
                    <a:pt x="14995" y="150337"/>
                  </a:lnTo>
                  <a:lnTo>
                    <a:pt x="14759" y="154994"/>
                  </a:lnTo>
                  <a:lnTo>
                    <a:pt x="14497" y="164401"/>
                  </a:lnTo>
                  <a:lnTo>
                    <a:pt x="14428" y="169132"/>
                  </a:lnTo>
                  <a:lnTo>
                    <a:pt x="15175" y="173080"/>
                  </a:lnTo>
                  <a:lnTo>
                    <a:pt x="16467" y="176505"/>
                  </a:lnTo>
                  <a:lnTo>
                    <a:pt x="20019" y="182429"/>
                  </a:lnTo>
                  <a:lnTo>
                    <a:pt x="24243" y="187706"/>
                  </a:lnTo>
                  <a:lnTo>
                    <a:pt x="26482" y="189431"/>
                  </a:lnTo>
                  <a:lnTo>
                    <a:pt x="31084" y="191349"/>
                  </a:lnTo>
                  <a:lnTo>
                    <a:pt x="33423" y="192653"/>
                  </a:lnTo>
                  <a:lnTo>
                    <a:pt x="35776" y="194317"/>
                  </a:lnTo>
                  <a:lnTo>
                    <a:pt x="38138" y="196220"/>
                  </a:lnTo>
                  <a:lnTo>
                    <a:pt x="40507" y="197488"/>
                  </a:lnTo>
                  <a:lnTo>
                    <a:pt x="42880" y="198334"/>
                  </a:lnTo>
                  <a:lnTo>
                    <a:pt x="45255" y="198898"/>
                  </a:lnTo>
                  <a:lnTo>
                    <a:pt x="48426" y="199274"/>
                  </a:lnTo>
                  <a:lnTo>
                    <a:pt x="52128" y="199525"/>
                  </a:lnTo>
                  <a:lnTo>
                    <a:pt x="59681" y="199803"/>
                  </a:lnTo>
                  <a:lnTo>
                    <a:pt x="68395" y="199959"/>
                  </a:lnTo>
                  <a:lnTo>
                    <a:pt x="73525" y="199996"/>
                  </a:lnTo>
                  <a:lnTo>
                    <a:pt x="76005" y="199212"/>
                  </a:lnTo>
                  <a:lnTo>
                    <a:pt x="78451" y="197896"/>
                  </a:lnTo>
                  <a:lnTo>
                    <a:pt x="80876" y="196224"/>
                  </a:lnTo>
                  <a:lnTo>
                    <a:pt x="84080" y="195110"/>
                  </a:lnTo>
                  <a:lnTo>
                    <a:pt x="87803" y="194367"/>
                  </a:lnTo>
                  <a:lnTo>
                    <a:pt x="91873" y="193872"/>
                  </a:lnTo>
                  <a:lnTo>
                    <a:pt x="95380" y="192748"/>
                  </a:lnTo>
                  <a:lnTo>
                    <a:pt x="98512" y="191205"/>
                  </a:lnTo>
                  <a:lnTo>
                    <a:pt x="101393" y="189382"/>
                  </a:lnTo>
                  <a:lnTo>
                    <a:pt x="104108" y="187374"/>
                  </a:lnTo>
                  <a:lnTo>
                    <a:pt x="106712" y="185241"/>
                  </a:lnTo>
                  <a:lnTo>
                    <a:pt x="109241" y="183025"/>
                  </a:lnTo>
                  <a:lnTo>
                    <a:pt x="111722" y="180755"/>
                  </a:lnTo>
                  <a:lnTo>
                    <a:pt x="116594" y="176115"/>
                  </a:lnTo>
                  <a:lnTo>
                    <a:pt x="123799" y="169040"/>
                  </a:lnTo>
                  <a:lnTo>
                    <a:pt x="126189" y="165875"/>
                  </a:lnTo>
                  <a:lnTo>
                    <a:pt x="128577" y="162177"/>
                  </a:lnTo>
                  <a:lnTo>
                    <a:pt x="130962" y="158124"/>
                  </a:lnTo>
                  <a:lnTo>
                    <a:pt x="133345" y="154629"/>
                  </a:lnTo>
                  <a:lnTo>
                    <a:pt x="135728" y="151505"/>
                  </a:lnTo>
                  <a:lnTo>
                    <a:pt x="138110" y="148628"/>
                  </a:lnTo>
                  <a:lnTo>
                    <a:pt x="139699" y="145123"/>
                  </a:lnTo>
                  <a:lnTo>
                    <a:pt x="140757" y="141199"/>
                  </a:lnTo>
                  <a:lnTo>
                    <a:pt x="141463" y="136995"/>
                  </a:lnTo>
                  <a:lnTo>
                    <a:pt x="142728" y="133399"/>
                  </a:lnTo>
                  <a:lnTo>
                    <a:pt x="146249" y="127287"/>
                  </a:lnTo>
                  <a:lnTo>
                    <a:pt x="147506" y="123752"/>
                  </a:lnTo>
                  <a:lnTo>
                    <a:pt x="148344" y="119808"/>
                  </a:lnTo>
                  <a:lnTo>
                    <a:pt x="148902" y="115590"/>
                  </a:lnTo>
                  <a:lnTo>
                    <a:pt x="149274" y="111985"/>
                  </a:lnTo>
                  <a:lnTo>
                    <a:pt x="149688" y="105864"/>
                  </a:lnTo>
                  <a:lnTo>
                    <a:pt x="149872" y="98380"/>
                  </a:lnTo>
                  <a:lnTo>
                    <a:pt x="149990" y="84433"/>
                  </a:lnTo>
                  <a:lnTo>
                    <a:pt x="149205" y="81689"/>
                  </a:lnTo>
                  <a:lnTo>
                    <a:pt x="146218" y="76523"/>
                  </a:lnTo>
                  <a:lnTo>
                    <a:pt x="145103" y="73240"/>
                  </a:lnTo>
                  <a:lnTo>
                    <a:pt x="144361" y="69464"/>
                  </a:lnTo>
                  <a:lnTo>
                    <a:pt x="143866" y="65360"/>
                  </a:lnTo>
                  <a:lnTo>
                    <a:pt x="143536" y="61830"/>
                  </a:lnTo>
                  <a:lnTo>
                    <a:pt x="143169" y="55790"/>
                  </a:lnTo>
                  <a:lnTo>
                    <a:pt x="142277" y="53069"/>
                  </a:lnTo>
                  <a:lnTo>
                    <a:pt x="139170" y="47928"/>
                  </a:lnTo>
                  <a:lnTo>
                    <a:pt x="135143" y="42998"/>
                  </a:lnTo>
                  <a:lnTo>
                    <a:pt x="130708" y="38160"/>
                  </a:lnTo>
                  <a:lnTo>
                    <a:pt x="126090" y="33364"/>
                  </a:lnTo>
                  <a:lnTo>
                    <a:pt x="122954" y="30974"/>
                  </a:lnTo>
                  <a:lnTo>
                    <a:pt x="119276" y="28587"/>
                  </a:lnTo>
                  <a:lnTo>
                    <a:pt x="115236" y="26202"/>
                  </a:lnTo>
                  <a:lnTo>
                    <a:pt x="111749" y="23819"/>
                  </a:lnTo>
                  <a:lnTo>
                    <a:pt x="108631" y="21435"/>
                  </a:lnTo>
                  <a:lnTo>
                    <a:pt x="105758" y="19053"/>
                  </a:lnTo>
                  <a:lnTo>
                    <a:pt x="102256" y="17464"/>
                  </a:lnTo>
                  <a:lnTo>
                    <a:pt x="98333" y="16405"/>
                  </a:lnTo>
                  <a:lnTo>
                    <a:pt x="94130" y="15700"/>
                  </a:lnTo>
                  <a:lnTo>
                    <a:pt x="90535" y="14435"/>
                  </a:lnTo>
                  <a:lnTo>
                    <a:pt x="87345" y="12799"/>
                  </a:lnTo>
                  <a:lnTo>
                    <a:pt x="84423" y="10914"/>
                  </a:lnTo>
                  <a:lnTo>
                    <a:pt x="81682" y="9657"/>
                  </a:lnTo>
                  <a:lnTo>
                    <a:pt x="79061" y="8819"/>
                  </a:lnTo>
                  <a:lnTo>
                    <a:pt x="76520" y="8261"/>
                  </a:lnTo>
                  <a:lnTo>
                    <a:pt x="73238" y="7889"/>
                  </a:lnTo>
                  <a:lnTo>
                    <a:pt x="69464" y="7640"/>
                  </a:lnTo>
                  <a:lnTo>
                    <a:pt x="61829" y="7365"/>
                  </a:lnTo>
                  <a:lnTo>
                    <a:pt x="53069" y="7209"/>
                  </a:lnTo>
                  <a:lnTo>
                    <a:pt x="36779" y="7153"/>
                  </a:lnTo>
                  <a:lnTo>
                    <a:pt x="33251" y="7944"/>
                  </a:lnTo>
                  <a:lnTo>
                    <a:pt x="30105" y="9265"/>
                  </a:lnTo>
                  <a:lnTo>
                    <a:pt x="27213" y="10939"/>
                  </a:lnTo>
                  <a:lnTo>
                    <a:pt x="24493" y="12055"/>
                  </a:lnTo>
                  <a:lnTo>
                    <a:pt x="21885" y="12799"/>
                  </a:lnTo>
                  <a:lnTo>
                    <a:pt x="19353" y="13296"/>
                  </a:lnTo>
                  <a:lnTo>
                    <a:pt x="16871" y="14420"/>
                  </a:lnTo>
                  <a:lnTo>
                    <a:pt x="14422" y="15964"/>
                  </a:lnTo>
                  <a:lnTo>
                    <a:pt x="11996" y="17786"/>
                  </a:lnTo>
                  <a:lnTo>
                    <a:pt x="9585" y="19795"/>
                  </a:lnTo>
                  <a:lnTo>
                    <a:pt x="7184" y="21928"/>
                  </a:lnTo>
                  <a:lnTo>
                    <a:pt x="0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9" name="SMARTInkAnnotation280"/>
            <p:cNvSpPr/>
            <p:nvPr/>
          </p:nvSpPr>
          <p:spPr>
            <a:xfrm>
              <a:off x="4479356" y="3829050"/>
              <a:ext cx="285526" cy="742951"/>
            </a:xfrm>
            <a:custGeom>
              <a:avLst/>
              <a:gdLst/>
              <a:ahLst/>
              <a:cxnLst/>
              <a:rect l="0" t="0" r="0" b="0"/>
              <a:pathLst>
                <a:path w="285526" h="742951">
                  <a:moveTo>
                    <a:pt x="285525" y="0"/>
                  </a:moveTo>
                  <a:lnTo>
                    <a:pt x="267747" y="0"/>
                  </a:lnTo>
                  <a:lnTo>
                    <a:pt x="266529" y="794"/>
                  </a:lnTo>
                  <a:lnTo>
                    <a:pt x="265717" y="2117"/>
                  </a:lnTo>
                  <a:lnTo>
                    <a:pt x="265176" y="3792"/>
                  </a:lnTo>
                  <a:lnTo>
                    <a:pt x="264022" y="4909"/>
                  </a:lnTo>
                  <a:lnTo>
                    <a:pt x="262458" y="5654"/>
                  </a:lnTo>
                  <a:lnTo>
                    <a:pt x="260622" y="6151"/>
                  </a:lnTo>
                  <a:lnTo>
                    <a:pt x="256466" y="8819"/>
                  </a:lnTo>
                  <a:lnTo>
                    <a:pt x="254246" y="10641"/>
                  </a:lnTo>
                  <a:lnTo>
                    <a:pt x="251178" y="11857"/>
                  </a:lnTo>
                  <a:lnTo>
                    <a:pt x="243537" y="13207"/>
                  </a:lnTo>
                  <a:lnTo>
                    <a:pt x="236966" y="15924"/>
                  </a:lnTo>
                  <a:lnTo>
                    <a:pt x="228803" y="21916"/>
                  </a:lnTo>
                  <a:lnTo>
                    <a:pt x="223010" y="26409"/>
                  </a:lnTo>
                  <a:lnTo>
                    <a:pt x="215142" y="31052"/>
                  </a:lnTo>
                  <a:lnTo>
                    <a:pt x="208471" y="35761"/>
                  </a:lnTo>
                  <a:lnTo>
                    <a:pt x="202066" y="40500"/>
                  </a:lnTo>
                  <a:lnTo>
                    <a:pt x="193928" y="45252"/>
                  </a:lnTo>
                  <a:lnTo>
                    <a:pt x="187136" y="52126"/>
                  </a:lnTo>
                  <a:lnTo>
                    <a:pt x="180678" y="60474"/>
                  </a:lnTo>
                  <a:lnTo>
                    <a:pt x="172516" y="69475"/>
                  </a:lnTo>
                  <a:lnTo>
                    <a:pt x="163597" y="78767"/>
                  </a:lnTo>
                  <a:lnTo>
                    <a:pt x="144935" y="97668"/>
                  </a:lnTo>
                  <a:lnTo>
                    <a:pt x="137580" y="107172"/>
                  </a:lnTo>
                  <a:lnTo>
                    <a:pt x="122599" y="130002"/>
                  </a:lnTo>
                  <a:lnTo>
                    <a:pt x="118170" y="135880"/>
                  </a:lnTo>
                  <a:lnTo>
                    <a:pt x="113630" y="141387"/>
                  </a:lnTo>
                  <a:lnTo>
                    <a:pt x="109016" y="146645"/>
                  </a:lnTo>
                  <a:lnTo>
                    <a:pt x="104352" y="152532"/>
                  </a:lnTo>
                  <a:lnTo>
                    <a:pt x="99655" y="158838"/>
                  </a:lnTo>
                  <a:lnTo>
                    <a:pt x="90998" y="172194"/>
                  </a:lnTo>
                  <a:lnTo>
                    <a:pt x="84504" y="186068"/>
                  </a:lnTo>
                  <a:lnTo>
                    <a:pt x="76855" y="198055"/>
                  </a:lnTo>
                  <a:lnTo>
                    <a:pt x="68957" y="209468"/>
                  </a:lnTo>
                  <a:lnTo>
                    <a:pt x="62802" y="222478"/>
                  </a:lnTo>
                  <a:lnTo>
                    <a:pt x="55304" y="234081"/>
                  </a:lnTo>
                  <a:lnTo>
                    <a:pt x="47473" y="245323"/>
                  </a:lnTo>
                  <a:lnTo>
                    <a:pt x="38602" y="264247"/>
                  </a:lnTo>
                  <a:lnTo>
                    <a:pt x="30947" y="281054"/>
                  </a:lnTo>
                  <a:lnTo>
                    <a:pt x="26064" y="293981"/>
                  </a:lnTo>
                  <a:lnTo>
                    <a:pt x="22857" y="310288"/>
                  </a:lnTo>
                  <a:lnTo>
                    <a:pt x="11553" y="380598"/>
                  </a:lnTo>
                  <a:lnTo>
                    <a:pt x="8421" y="396606"/>
                  </a:lnTo>
                  <a:lnTo>
                    <a:pt x="5539" y="409661"/>
                  </a:lnTo>
                  <a:lnTo>
                    <a:pt x="2337" y="430515"/>
                  </a:lnTo>
                  <a:lnTo>
                    <a:pt x="534" y="453526"/>
                  </a:lnTo>
                  <a:lnTo>
                    <a:pt x="0" y="472515"/>
                  </a:lnTo>
                  <a:lnTo>
                    <a:pt x="668" y="486231"/>
                  </a:lnTo>
                  <a:lnTo>
                    <a:pt x="4714" y="507341"/>
                  </a:lnTo>
                  <a:lnTo>
                    <a:pt x="7059" y="528677"/>
                  </a:lnTo>
                  <a:lnTo>
                    <a:pt x="12429" y="549287"/>
                  </a:lnTo>
                  <a:lnTo>
                    <a:pt x="18253" y="566594"/>
                  </a:lnTo>
                  <a:lnTo>
                    <a:pt x="21125" y="585656"/>
                  </a:lnTo>
                  <a:lnTo>
                    <a:pt x="24610" y="596577"/>
                  </a:lnTo>
                  <a:lnTo>
                    <a:pt x="30921" y="608839"/>
                  </a:lnTo>
                  <a:lnTo>
                    <a:pt x="38224" y="621432"/>
                  </a:lnTo>
                  <a:lnTo>
                    <a:pt x="46798" y="637447"/>
                  </a:lnTo>
                  <a:lnTo>
                    <a:pt x="55159" y="652247"/>
                  </a:lnTo>
                  <a:lnTo>
                    <a:pt x="63019" y="661892"/>
                  </a:lnTo>
                  <a:lnTo>
                    <a:pt x="69688" y="669353"/>
                  </a:lnTo>
                  <a:lnTo>
                    <a:pt x="76091" y="676109"/>
                  </a:lnTo>
                  <a:lnTo>
                    <a:pt x="93943" y="694205"/>
                  </a:lnTo>
                  <a:lnTo>
                    <a:pt x="101424" y="699590"/>
                  </a:lnTo>
                  <a:lnTo>
                    <a:pt x="109246" y="704629"/>
                  </a:lnTo>
                  <a:lnTo>
                    <a:pt x="115368" y="709514"/>
                  </a:lnTo>
                  <a:lnTo>
                    <a:pt x="122852" y="714331"/>
                  </a:lnTo>
                  <a:lnTo>
                    <a:pt x="130676" y="718324"/>
                  </a:lnTo>
                  <a:lnTo>
                    <a:pt x="136799" y="720099"/>
                  </a:lnTo>
                  <a:lnTo>
                    <a:pt x="144283" y="723004"/>
                  </a:lnTo>
                  <a:lnTo>
                    <a:pt x="152107" y="726941"/>
                  </a:lnTo>
                  <a:lnTo>
                    <a:pt x="160974" y="732826"/>
                  </a:lnTo>
                  <a:lnTo>
                    <a:pt x="166140" y="734482"/>
                  </a:lnTo>
                  <a:lnTo>
                    <a:pt x="173510" y="735414"/>
                  </a:lnTo>
                  <a:lnTo>
                    <a:pt x="175924" y="736339"/>
                  </a:lnTo>
                  <a:lnTo>
                    <a:pt x="183112" y="740638"/>
                  </a:lnTo>
                  <a:lnTo>
                    <a:pt x="191242" y="742645"/>
                  </a:lnTo>
                  <a:lnTo>
                    <a:pt x="199469" y="742942"/>
                  </a:lnTo>
                  <a:lnTo>
                    <a:pt x="206944" y="7429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0" name="SMARTInkAnnotation281"/>
            <p:cNvSpPr/>
            <p:nvPr/>
          </p:nvSpPr>
          <p:spPr>
            <a:xfrm>
              <a:off x="5293518" y="4079083"/>
              <a:ext cx="150012" cy="400049"/>
            </a:xfrm>
            <a:custGeom>
              <a:avLst/>
              <a:gdLst/>
              <a:ahLst/>
              <a:cxnLst/>
              <a:rect l="0" t="0" r="0" b="0"/>
              <a:pathLst>
                <a:path w="150012" h="400049">
                  <a:moveTo>
                    <a:pt x="114300" y="7142"/>
                  </a:moveTo>
                  <a:lnTo>
                    <a:pt x="110509" y="7142"/>
                  </a:lnTo>
                  <a:lnTo>
                    <a:pt x="109391" y="6348"/>
                  </a:lnTo>
                  <a:lnTo>
                    <a:pt x="108646" y="5025"/>
                  </a:lnTo>
                  <a:lnTo>
                    <a:pt x="108150" y="3349"/>
                  </a:lnTo>
                  <a:lnTo>
                    <a:pt x="107025" y="2232"/>
                  </a:lnTo>
                  <a:lnTo>
                    <a:pt x="105482" y="1487"/>
                  </a:lnTo>
                  <a:lnTo>
                    <a:pt x="101094" y="292"/>
                  </a:lnTo>
                  <a:lnTo>
                    <a:pt x="96541" y="85"/>
                  </a:lnTo>
                  <a:lnTo>
                    <a:pt x="76172" y="0"/>
                  </a:lnTo>
                  <a:lnTo>
                    <a:pt x="73800" y="793"/>
                  </a:lnTo>
                  <a:lnTo>
                    <a:pt x="71425" y="2115"/>
                  </a:lnTo>
                  <a:lnTo>
                    <a:pt x="69048" y="3791"/>
                  </a:lnTo>
                  <a:lnTo>
                    <a:pt x="67464" y="5701"/>
                  </a:lnTo>
                  <a:lnTo>
                    <a:pt x="66407" y="7769"/>
                  </a:lnTo>
                  <a:lnTo>
                    <a:pt x="65703" y="9941"/>
                  </a:lnTo>
                  <a:lnTo>
                    <a:pt x="62804" y="14471"/>
                  </a:lnTo>
                  <a:lnTo>
                    <a:pt x="60919" y="16791"/>
                  </a:lnTo>
                  <a:lnTo>
                    <a:pt x="58076" y="19130"/>
                  </a:lnTo>
                  <a:lnTo>
                    <a:pt x="54592" y="21484"/>
                  </a:lnTo>
                  <a:lnTo>
                    <a:pt x="50682" y="23847"/>
                  </a:lnTo>
                  <a:lnTo>
                    <a:pt x="44901" y="31772"/>
                  </a:lnTo>
                  <a:lnTo>
                    <a:pt x="37872" y="43406"/>
                  </a:lnTo>
                  <a:lnTo>
                    <a:pt x="30010" y="57511"/>
                  </a:lnTo>
                  <a:lnTo>
                    <a:pt x="24770" y="68502"/>
                  </a:lnTo>
                  <a:lnTo>
                    <a:pt x="21276" y="77418"/>
                  </a:lnTo>
                  <a:lnTo>
                    <a:pt x="18947" y="84949"/>
                  </a:lnTo>
                  <a:lnTo>
                    <a:pt x="17394" y="91557"/>
                  </a:lnTo>
                  <a:lnTo>
                    <a:pt x="15668" y="103132"/>
                  </a:lnTo>
                  <a:lnTo>
                    <a:pt x="14901" y="113569"/>
                  </a:lnTo>
                  <a:lnTo>
                    <a:pt x="14560" y="122705"/>
                  </a:lnTo>
                  <a:lnTo>
                    <a:pt x="14342" y="135038"/>
                  </a:lnTo>
                  <a:lnTo>
                    <a:pt x="14323" y="137650"/>
                  </a:lnTo>
                  <a:lnTo>
                    <a:pt x="15106" y="140184"/>
                  </a:lnTo>
                  <a:lnTo>
                    <a:pt x="19205" y="146751"/>
                  </a:lnTo>
                  <a:lnTo>
                    <a:pt x="21566" y="149842"/>
                  </a:lnTo>
                  <a:lnTo>
                    <a:pt x="27496" y="156040"/>
                  </a:lnTo>
                  <a:lnTo>
                    <a:pt x="28649" y="156413"/>
                  </a:lnTo>
                  <a:lnTo>
                    <a:pt x="32048" y="156828"/>
                  </a:lnTo>
                  <a:lnTo>
                    <a:pt x="36204" y="157013"/>
                  </a:lnTo>
                  <a:lnTo>
                    <a:pt x="38424" y="157062"/>
                  </a:lnTo>
                  <a:lnTo>
                    <a:pt x="40697" y="156301"/>
                  </a:lnTo>
                  <a:lnTo>
                    <a:pt x="45340" y="153339"/>
                  </a:lnTo>
                  <a:lnTo>
                    <a:pt x="48483" y="151438"/>
                  </a:lnTo>
                  <a:lnTo>
                    <a:pt x="52166" y="149377"/>
                  </a:lnTo>
                  <a:lnTo>
                    <a:pt x="61899" y="144158"/>
                  </a:lnTo>
                  <a:lnTo>
                    <a:pt x="65346" y="139211"/>
                  </a:lnTo>
                  <a:lnTo>
                    <a:pt x="67377" y="135669"/>
                  </a:lnTo>
                  <a:lnTo>
                    <a:pt x="70318" y="132514"/>
                  </a:lnTo>
                  <a:lnTo>
                    <a:pt x="73867" y="129617"/>
                  </a:lnTo>
                  <a:lnTo>
                    <a:pt x="77820" y="126892"/>
                  </a:lnTo>
                  <a:lnTo>
                    <a:pt x="81248" y="123488"/>
                  </a:lnTo>
                  <a:lnTo>
                    <a:pt x="84328" y="119631"/>
                  </a:lnTo>
                  <a:lnTo>
                    <a:pt x="87176" y="115472"/>
                  </a:lnTo>
                  <a:lnTo>
                    <a:pt x="89867" y="111905"/>
                  </a:lnTo>
                  <a:lnTo>
                    <a:pt x="92455" y="108734"/>
                  </a:lnTo>
                  <a:lnTo>
                    <a:pt x="94975" y="105827"/>
                  </a:lnTo>
                  <a:lnTo>
                    <a:pt x="97448" y="102300"/>
                  </a:lnTo>
                  <a:lnTo>
                    <a:pt x="99890" y="98362"/>
                  </a:lnTo>
                  <a:lnTo>
                    <a:pt x="102313" y="94149"/>
                  </a:lnTo>
                  <a:lnTo>
                    <a:pt x="107120" y="85234"/>
                  </a:lnTo>
                  <a:lnTo>
                    <a:pt x="109514" y="80635"/>
                  </a:lnTo>
                  <a:lnTo>
                    <a:pt x="111903" y="76774"/>
                  </a:lnTo>
                  <a:lnTo>
                    <a:pt x="114289" y="73407"/>
                  </a:lnTo>
                  <a:lnTo>
                    <a:pt x="116675" y="70369"/>
                  </a:lnTo>
                  <a:lnTo>
                    <a:pt x="118265" y="66756"/>
                  </a:lnTo>
                  <a:lnTo>
                    <a:pt x="120502" y="54879"/>
                  </a:lnTo>
                  <a:lnTo>
                    <a:pt x="121025" y="48731"/>
                  </a:lnTo>
                  <a:lnTo>
                    <a:pt x="121958" y="45981"/>
                  </a:lnTo>
                  <a:lnTo>
                    <a:pt x="126271" y="38317"/>
                  </a:lnTo>
                  <a:lnTo>
                    <a:pt x="127559" y="33433"/>
                  </a:lnTo>
                  <a:lnTo>
                    <a:pt x="128452" y="21442"/>
                  </a:lnTo>
                  <a:lnTo>
                    <a:pt x="128497" y="19056"/>
                  </a:lnTo>
                  <a:lnTo>
                    <a:pt x="127734" y="17466"/>
                  </a:lnTo>
                  <a:lnTo>
                    <a:pt x="126431" y="16406"/>
                  </a:lnTo>
                  <a:lnTo>
                    <a:pt x="124769" y="15699"/>
                  </a:lnTo>
                  <a:lnTo>
                    <a:pt x="123661" y="14434"/>
                  </a:lnTo>
                  <a:lnTo>
                    <a:pt x="122922" y="12797"/>
                  </a:lnTo>
                  <a:lnTo>
                    <a:pt x="121531" y="7472"/>
                  </a:lnTo>
                  <a:lnTo>
                    <a:pt x="121446" y="19798"/>
                  </a:lnTo>
                  <a:lnTo>
                    <a:pt x="121444" y="41919"/>
                  </a:lnTo>
                  <a:lnTo>
                    <a:pt x="123561" y="50644"/>
                  </a:lnTo>
                  <a:lnTo>
                    <a:pt x="126354" y="59813"/>
                  </a:lnTo>
                  <a:lnTo>
                    <a:pt x="127595" y="69181"/>
                  </a:lnTo>
                  <a:lnTo>
                    <a:pt x="128147" y="78635"/>
                  </a:lnTo>
                  <a:lnTo>
                    <a:pt x="128294" y="83379"/>
                  </a:lnTo>
                  <a:lnTo>
                    <a:pt x="130574" y="92883"/>
                  </a:lnTo>
                  <a:lnTo>
                    <a:pt x="133440" y="102399"/>
                  </a:lnTo>
                  <a:lnTo>
                    <a:pt x="134713" y="111920"/>
                  </a:lnTo>
                  <a:lnTo>
                    <a:pt x="137396" y="123560"/>
                  </a:lnTo>
                  <a:lnTo>
                    <a:pt x="139222" y="129998"/>
                  </a:lnTo>
                  <a:lnTo>
                    <a:pt x="140440" y="136670"/>
                  </a:lnTo>
                  <a:lnTo>
                    <a:pt x="141252" y="143500"/>
                  </a:lnTo>
                  <a:lnTo>
                    <a:pt x="141793" y="150435"/>
                  </a:lnTo>
                  <a:lnTo>
                    <a:pt x="144511" y="162373"/>
                  </a:lnTo>
                  <a:lnTo>
                    <a:pt x="147571" y="173765"/>
                  </a:lnTo>
                  <a:lnTo>
                    <a:pt x="148387" y="180136"/>
                  </a:lnTo>
                  <a:lnTo>
                    <a:pt x="148931" y="186765"/>
                  </a:lnTo>
                  <a:lnTo>
                    <a:pt x="149293" y="193565"/>
                  </a:lnTo>
                  <a:lnTo>
                    <a:pt x="149697" y="207472"/>
                  </a:lnTo>
                  <a:lnTo>
                    <a:pt x="150000" y="257191"/>
                  </a:lnTo>
                  <a:lnTo>
                    <a:pt x="150011" y="271468"/>
                  </a:lnTo>
                  <a:lnTo>
                    <a:pt x="147899" y="283635"/>
                  </a:lnTo>
                  <a:lnTo>
                    <a:pt x="145108" y="295128"/>
                  </a:lnTo>
                  <a:lnTo>
                    <a:pt x="144364" y="301526"/>
                  </a:lnTo>
                  <a:lnTo>
                    <a:pt x="143868" y="308173"/>
                  </a:lnTo>
                  <a:lnTo>
                    <a:pt x="139568" y="318954"/>
                  </a:lnTo>
                  <a:lnTo>
                    <a:pt x="132733" y="332492"/>
                  </a:lnTo>
                  <a:lnTo>
                    <a:pt x="124208" y="347867"/>
                  </a:lnTo>
                  <a:lnTo>
                    <a:pt x="117730" y="358910"/>
                  </a:lnTo>
                  <a:lnTo>
                    <a:pt x="112619" y="367066"/>
                  </a:lnTo>
                  <a:lnTo>
                    <a:pt x="108417" y="373298"/>
                  </a:lnTo>
                  <a:lnTo>
                    <a:pt x="104822" y="378246"/>
                  </a:lnTo>
                  <a:lnTo>
                    <a:pt x="101631" y="382338"/>
                  </a:lnTo>
                  <a:lnTo>
                    <a:pt x="98711" y="385860"/>
                  </a:lnTo>
                  <a:lnTo>
                    <a:pt x="95970" y="388209"/>
                  </a:lnTo>
                  <a:lnTo>
                    <a:pt x="93349" y="389774"/>
                  </a:lnTo>
                  <a:lnTo>
                    <a:pt x="90807" y="390817"/>
                  </a:lnTo>
                  <a:lnTo>
                    <a:pt x="88320" y="392306"/>
                  </a:lnTo>
                  <a:lnTo>
                    <a:pt x="85867" y="394093"/>
                  </a:lnTo>
                  <a:lnTo>
                    <a:pt x="83439" y="396078"/>
                  </a:lnTo>
                  <a:lnTo>
                    <a:pt x="80233" y="397401"/>
                  </a:lnTo>
                  <a:lnTo>
                    <a:pt x="76507" y="398284"/>
                  </a:lnTo>
                  <a:lnTo>
                    <a:pt x="72437" y="398872"/>
                  </a:lnTo>
                  <a:lnTo>
                    <a:pt x="68929" y="399264"/>
                  </a:lnTo>
                  <a:lnTo>
                    <a:pt x="65796" y="399525"/>
                  </a:lnTo>
                  <a:lnTo>
                    <a:pt x="62915" y="399700"/>
                  </a:lnTo>
                  <a:lnTo>
                    <a:pt x="57596" y="399893"/>
                  </a:lnTo>
                  <a:lnTo>
                    <a:pt x="51792" y="399979"/>
                  </a:lnTo>
                  <a:lnTo>
                    <a:pt x="0" y="4000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1" name="SMARTInkAnnotation282"/>
            <p:cNvSpPr/>
            <p:nvPr/>
          </p:nvSpPr>
          <p:spPr>
            <a:xfrm>
              <a:off x="5607843" y="3957734"/>
              <a:ext cx="192785" cy="271367"/>
            </a:xfrm>
            <a:custGeom>
              <a:avLst/>
              <a:gdLst/>
              <a:ahLst/>
              <a:cxnLst/>
              <a:rect l="0" t="0" r="0" b="0"/>
              <a:pathLst>
                <a:path w="192785" h="271367">
                  <a:moveTo>
                    <a:pt x="0" y="35622"/>
                  </a:moveTo>
                  <a:lnTo>
                    <a:pt x="6151" y="29471"/>
                  </a:lnTo>
                  <a:lnTo>
                    <a:pt x="8819" y="28919"/>
                  </a:lnTo>
                  <a:lnTo>
                    <a:pt x="10642" y="28773"/>
                  </a:lnTo>
                  <a:lnTo>
                    <a:pt x="12651" y="27881"/>
                  </a:lnTo>
                  <a:lnTo>
                    <a:pt x="17000" y="24773"/>
                  </a:lnTo>
                  <a:lnTo>
                    <a:pt x="19271" y="23627"/>
                  </a:lnTo>
                  <a:lnTo>
                    <a:pt x="23912" y="22353"/>
                  </a:lnTo>
                  <a:lnTo>
                    <a:pt x="28619" y="19670"/>
                  </a:lnTo>
                  <a:lnTo>
                    <a:pt x="33357" y="15832"/>
                  </a:lnTo>
                  <a:lnTo>
                    <a:pt x="38109" y="11481"/>
                  </a:lnTo>
                  <a:lnTo>
                    <a:pt x="41281" y="10002"/>
                  </a:lnTo>
                  <a:lnTo>
                    <a:pt x="44984" y="9018"/>
                  </a:lnTo>
                  <a:lnTo>
                    <a:pt x="49039" y="8361"/>
                  </a:lnTo>
                  <a:lnTo>
                    <a:pt x="53330" y="7129"/>
                  </a:lnTo>
                  <a:lnTo>
                    <a:pt x="57779" y="5514"/>
                  </a:lnTo>
                  <a:lnTo>
                    <a:pt x="62331" y="3644"/>
                  </a:lnTo>
                  <a:lnTo>
                    <a:pt x="66161" y="2397"/>
                  </a:lnTo>
                  <a:lnTo>
                    <a:pt x="69508" y="1566"/>
                  </a:lnTo>
                  <a:lnTo>
                    <a:pt x="72532" y="1011"/>
                  </a:lnTo>
                  <a:lnTo>
                    <a:pt x="76136" y="642"/>
                  </a:lnTo>
                  <a:lnTo>
                    <a:pt x="80126" y="396"/>
                  </a:lnTo>
                  <a:lnTo>
                    <a:pt x="88000" y="122"/>
                  </a:lnTo>
                  <a:lnTo>
                    <a:pt x="94145" y="0"/>
                  </a:lnTo>
                  <a:lnTo>
                    <a:pt x="97688" y="762"/>
                  </a:lnTo>
                  <a:lnTo>
                    <a:pt x="101638" y="2063"/>
                  </a:lnTo>
                  <a:lnTo>
                    <a:pt x="105859" y="3724"/>
                  </a:lnTo>
                  <a:lnTo>
                    <a:pt x="109466" y="4832"/>
                  </a:lnTo>
                  <a:lnTo>
                    <a:pt x="112665" y="5570"/>
                  </a:lnTo>
                  <a:lnTo>
                    <a:pt x="119710" y="6755"/>
                  </a:lnTo>
                  <a:lnTo>
                    <a:pt x="122790" y="9034"/>
                  </a:lnTo>
                  <a:lnTo>
                    <a:pt x="126805" y="12693"/>
                  </a:lnTo>
                  <a:lnTo>
                    <a:pt x="131235" y="16965"/>
                  </a:lnTo>
                  <a:lnTo>
                    <a:pt x="132734" y="19215"/>
                  </a:lnTo>
                  <a:lnTo>
                    <a:pt x="134399" y="23832"/>
                  </a:lnTo>
                  <a:lnTo>
                    <a:pt x="135140" y="30646"/>
                  </a:lnTo>
                  <a:lnTo>
                    <a:pt x="135337" y="34686"/>
                  </a:lnTo>
                  <a:lnTo>
                    <a:pt x="134675" y="38967"/>
                  </a:lnTo>
                  <a:lnTo>
                    <a:pt x="133440" y="43408"/>
                  </a:lnTo>
                  <a:lnTo>
                    <a:pt x="129950" y="51782"/>
                  </a:lnTo>
                  <a:lnTo>
                    <a:pt x="123523" y="61753"/>
                  </a:lnTo>
                  <a:lnTo>
                    <a:pt x="118929" y="69990"/>
                  </a:lnTo>
                  <a:lnTo>
                    <a:pt x="111880" y="83552"/>
                  </a:lnTo>
                  <a:lnTo>
                    <a:pt x="104764" y="97625"/>
                  </a:lnTo>
                  <a:lnTo>
                    <a:pt x="101592" y="101563"/>
                  </a:lnTo>
                  <a:lnTo>
                    <a:pt x="97891" y="104983"/>
                  </a:lnTo>
                  <a:lnTo>
                    <a:pt x="93836" y="108056"/>
                  </a:lnTo>
                  <a:lnTo>
                    <a:pt x="90339" y="111693"/>
                  </a:lnTo>
                  <a:lnTo>
                    <a:pt x="84336" y="119966"/>
                  </a:lnTo>
                  <a:lnTo>
                    <a:pt x="80831" y="123602"/>
                  </a:lnTo>
                  <a:lnTo>
                    <a:pt x="76906" y="126819"/>
                  </a:lnTo>
                  <a:lnTo>
                    <a:pt x="72702" y="129758"/>
                  </a:lnTo>
                  <a:lnTo>
                    <a:pt x="69105" y="132510"/>
                  </a:lnTo>
                  <a:lnTo>
                    <a:pt x="65914" y="135139"/>
                  </a:lnTo>
                  <a:lnTo>
                    <a:pt x="62993" y="137685"/>
                  </a:lnTo>
                  <a:lnTo>
                    <a:pt x="57630" y="140515"/>
                  </a:lnTo>
                  <a:lnTo>
                    <a:pt x="51513" y="142331"/>
                  </a:lnTo>
                  <a:lnTo>
                    <a:pt x="46661" y="142645"/>
                  </a:lnTo>
                  <a:lnTo>
                    <a:pt x="42865" y="142778"/>
                  </a:lnTo>
                  <a:lnTo>
                    <a:pt x="42864" y="138986"/>
                  </a:lnTo>
                  <a:lnTo>
                    <a:pt x="43657" y="137869"/>
                  </a:lnTo>
                  <a:lnTo>
                    <a:pt x="44980" y="137124"/>
                  </a:lnTo>
                  <a:lnTo>
                    <a:pt x="49360" y="135502"/>
                  </a:lnTo>
                  <a:lnTo>
                    <a:pt x="52751" y="133959"/>
                  </a:lnTo>
                  <a:lnTo>
                    <a:pt x="56598" y="132136"/>
                  </a:lnTo>
                  <a:lnTo>
                    <a:pt x="59957" y="130127"/>
                  </a:lnTo>
                  <a:lnTo>
                    <a:pt x="65807" y="125779"/>
                  </a:lnTo>
                  <a:lnTo>
                    <a:pt x="69271" y="124301"/>
                  </a:lnTo>
                  <a:lnTo>
                    <a:pt x="73169" y="123316"/>
                  </a:lnTo>
                  <a:lnTo>
                    <a:pt x="77354" y="122660"/>
                  </a:lnTo>
                  <a:lnTo>
                    <a:pt x="117376" y="117943"/>
                  </a:lnTo>
                  <a:lnTo>
                    <a:pt x="129844" y="116697"/>
                  </a:lnTo>
                  <a:lnTo>
                    <a:pt x="139744" y="115865"/>
                  </a:lnTo>
                  <a:lnTo>
                    <a:pt x="147932" y="115311"/>
                  </a:lnTo>
                  <a:lnTo>
                    <a:pt x="154978" y="115735"/>
                  </a:lnTo>
                  <a:lnTo>
                    <a:pt x="161262" y="116813"/>
                  </a:lnTo>
                  <a:lnTo>
                    <a:pt x="167040" y="118324"/>
                  </a:lnTo>
                  <a:lnTo>
                    <a:pt x="170891" y="120126"/>
                  </a:lnTo>
                  <a:lnTo>
                    <a:pt x="173459" y="122120"/>
                  </a:lnTo>
                  <a:lnTo>
                    <a:pt x="179189" y="128720"/>
                  </a:lnTo>
                  <a:lnTo>
                    <a:pt x="181372" y="131025"/>
                  </a:lnTo>
                  <a:lnTo>
                    <a:pt x="182827" y="133355"/>
                  </a:lnTo>
                  <a:lnTo>
                    <a:pt x="185670" y="140427"/>
                  </a:lnTo>
                  <a:lnTo>
                    <a:pt x="189147" y="145172"/>
                  </a:lnTo>
                  <a:lnTo>
                    <a:pt x="190392" y="148343"/>
                  </a:lnTo>
                  <a:lnTo>
                    <a:pt x="191775" y="156099"/>
                  </a:lnTo>
                  <a:lnTo>
                    <a:pt x="192144" y="160390"/>
                  </a:lnTo>
                  <a:lnTo>
                    <a:pt x="192390" y="164839"/>
                  </a:lnTo>
                  <a:lnTo>
                    <a:pt x="192663" y="174014"/>
                  </a:lnTo>
                  <a:lnTo>
                    <a:pt x="192784" y="183384"/>
                  </a:lnTo>
                  <a:lnTo>
                    <a:pt x="192023" y="187311"/>
                  </a:lnTo>
                  <a:lnTo>
                    <a:pt x="189060" y="193791"/>
                  </a:lnTo>
                  <a:lnTo>
                    <a:pt x="180691" y="210122"/>
                  </a:lnTo>
                  <a:lnTo>
                    <a:pt x="176086" y="219275"/>
                  </a:lnTo>
                  <a:lnTo>
                    <a:pt x="172954" y="223145"/>
                  </a:lnTo>
                  <a:lnTo>
                    <a:pt x="169278" y="226519"/>
                  </a:lnTo>
                  <a:lnTo>
                    <a:pt x="165239" y="229561"/>
                  </a:lnTo>
                  <a:lnTo>
                    <a:pt x="161753" y="232384"/>
                  </a:lnTo>
                  <a:lnTo>
                    <a:pt x="155764" y="237636"/>
                  </a:lnTo>
                  <a:lnTo>
                    <a:pt x="150455" y="242616"/>
                  </a:lnTo>
                  <a:lnTo>
                    <a:pt x="138170" y="254673"/>
                  </a:lnTo>
                  <a:lnTo>
                    <a:pt x="133375" y="259449"/>
                  </a:lnTo>
                  <a:lnTo>
                    <a:pt x="130986" y="261040"/>
                  </a:lnTo>
                  <a:lnTo>
                    <a:pt x="126214" y="262808"/>
                  </a:lnTo>
                  <a:lnTo>
                    <a:pt x="123037" y="264073"/>
                  </a:lnTo>
                  <a:lnTo>
                    <a:pt x="119331" y="265710"/>
                  </a:lnTo>
                  <a:lnTo>
                    <a:pt x="109561" y="270249"/>
                  </a:lnTo>
                  <a:lnTo>
                    <a:pt x="106109" y="270869"/>
                  </a:lnTo>
                  <a:lnTo>
                    <a:pt x="101929" y="271145"/>
                  </a:lnTo>
                  <a:lnTo>
                    <a:pt x="97425" y="271267"/>
                  </a:lnTo>
                  <a:lnTo>
                    <a:pt x="85762" y="271365"/>
                  </a:lnTo>
                  <a:lnTo>
                    <a:pt x="85725" y="2713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2" name="SMARTInkAnnotation283"/>
            <p:cNvSpPr/>
            <p:nvPr/>
          </p:nvSpPr>
          <p:spPr>
            <a:xfrm>
              <a:off x="5786437" y="3886200"/>
              <a:ext cx="150008" cy="350044"/>
            </a:xfrm>
            <a:custGeom>
              <a:avLst/>
              <a:gdLst/>
              <a:ahLst/>
              <a:cxnLst/>
              <a:rect l="0" t="0" r="0" b="0"/>
              <a:pathLst>
                <a:path w="150008" h="350044">
                  <a:moveTo>
                    <a:pt x="0" y="0"/>
                  </a:moveTo>
                  <a:lnTo>
                    <a:pt x="6850" y="0"/>
                  </a:lnTo>
                  <a:lnTo>
                    <a:pt x="10849" y="3792"/>
                  </a:lnTo>
                  <a:lnTo>
                    <a:pt x="13583" y="5703"/>
                  </a:lnTo>
                  <a:lnTo>
                    <a:pt x="16993" y="7770"/>
                  </a:lnTo>
                  <a:lnTo>
                    <a:pt x="20854" y="9942"/>
                  </a:lnTo>
                  <a:lnTo>
                    <a:pt x="24221" y="11390"/>
                  </a:lnTo>
                  <a:lnTo>
                    <a:pt x="27260" y="12356"/>
                  </a:lnTo>
                  <a:lnTo>
                    <a:pt x="30080" y="13000"/>
                  </a:lnTo>
                  <a:lnTo>
                    <a:pt x="33547" y="14222"/>
                  </a:lnTo>
                  <a:lnTo>
                    <a:pt x="37446" y="15832"/>
                  </a:lnTo>
                  <a:lnTo>
                    <a:pt x="41633" y="17698"/>
                  </a:lnTo>
                  <a:lnTo>
                    <a:pt x="50518" y="21888"/>
                  </a:lnTo>
                  <a:lnTo>
                    <a:pt x="55110" y="24117"/>
                  </a:lnTo>
                  <a:lnTo>
                    <a:pt x="59759" y="25603"/>
                  </a:lnTo>
                  <a:lnTo>
                    <a:pt x="64445" y="26594"/>
                  </a:lnTo>
                  <a:lnTo>
                    <a:pt x="69157" y="27254"/>
                  </a:lnTo>
                  <a:lnTo>
                    <a:pt x="73092" y="29282"/>
                  </a:lnTo>
                  <a:lnTo>
                    <a:pt x="76510" y="32221"/>
                  </a:lnTo>
                  <a:lnTo>
                    <a:pt x="79582" y="35768"/>
                  </a:lnTo>
                  <a:lnTo>
                    <a:pt x="83217" y="38926"/>
                  </a:lnTo>
                  <a:lnTo>
                    <a:pt x="87228" y="41826"/>
                  </a:lnTo>
                  <a:lnTo>
                    <a:pt x="91489" y="44553"/>
                  </a:lnTo>
                  <a:lnTo>
                    <a:pt x="95918" y="47164"/>
                  </a:lnTo>
                  <a:lnTo>
                    <a:pt x="100458" y="49699"/>
                  </a:lnTo>
                  <a:lnTo>
                    <a:pt x="105072" y="52182"/>
                  </a:lnTo>
                  <a:lnTo>
                    <a:pt x="108942" y="55426"/>
                  </a:lnTo>
                  <a:lnTo>
                    <a:pt x="112315" y="59175"/>
                  </a:lnTo>
                  <a:lnTo>
                    <a:pt x="115358" y="63263"/>
                  </a:lnTo>
                  <a:lnTo>
                    <a:pt x="118974" y="67574"/>
                  </a:lnTo>
                  <a:lnTo>
                    <a:pt x="122972" y="72037"/>
                  </a:lnTo>
                  <a:lnTo>
                    <a:pt x="127225" y="76600"/>
                  </a:lnTo>
                  <a:lnTo>
                    <a:pt x="130854" y="81229"/>
                  </a:lnTo>
                  <a:lnTo>
                    <a:pt x="134067" y="85902"/>
                  </a:lnTo>
                  <a:lnTo>
                    <a:pt x="137003" y="90606"/>
                  </a:lnTo>
                  <a:lnTo>
                    <a:pt x="139754" y="96122"/>
                  </a:lnTo>
                  <a:lnTo>
                    <a:pt x="142382" y="102182"/>
                  </a:lnTo>
                  <a:lnTo>
                    <a:pt x="144928" y="108602"/>
                  </a:lnTo>
                  <a:lnTo>
                    <a:pt x="146625" y="115263"/>
                  </a:lnTo>
                  <a:lnTo>
                    <a:pt x="147756" y="122086"/>
                  </a:lnTo>
                  <a:lnTo>
                    <a:pt x="148510" y="129016"/>
                  </a:lnTo>
                  <a:lnTo>
                    <a:pt x="149013" y="135223"/>
                  </a:lnTo>
                  <a:lnTo>
                    <a:pt x="149349" y="140948"/>
                  </a:lnTo>
                  <a:lnTo>
                    <a:pt x="149572" y="146353"/>
                  </a:lnTo>
                  <a:lnTo>
                    <a:pt x="149820" y="158708"/>
                  </a:lnTo>
                  <a:lnTo>
                    <a:pt x="150007" y="203467"/>
                  </a:lnTo>
                  <a:lnTo>
                    <a:pt x="149217" y="209463"/>
                  </a:lnTo>
                  <a:lnTo>
                    <a:pt x="147897" y="215842"/>
                  </a:lnTo>
                  <a:lnTo>
                    <a:pt x="146223" y="222476"/>
                  </a:lnTo>
                  <a:lnTo>
                    <a:pt x="145107" y="228486"/>
                  </a:lnTo>
                  <a:lnTo>
                    <a:pt x="143867" y="239397"/>
                  </a:lnTo>
                  <a:lnTo>
                    <a:pt x="142742" y="245323"/>
                  </a:lnTo>
                  <a:lnTo>
                    <a:pt x="141199" y="251655"/>
                  </a:lnTo>
                  <a:lnTo>
                    <a:pt x="139376" y="258257"/>
                  </a:lnTo>
                  <a:lnTo>
                    <a:pt x="137368" y="264247"/>
                  </a:lnTo>
                  <a:lnTo>
                    <a:pt x="133019" y="275134"/>
                  </a:lnTo>
                  <a:lnTo>
                    <a:pt x="128441" y="285265"/>
                  </a:lnTo>
                  <a:lnTo>
                    <a:pt x="121400" y="299894"/>
                  </a:lnTo>
                  <a:lnTo>
                    <a:pt x="119033" y="304704"/>
                  </a:lnTo>
                  <a:lnTo>
                    <a:pt x="116662" y="308705"/>
                  </a:lnTo>
                  <a:lnTo>
                    <a:pt x="114288" y="312165"/>
                  </a:lnTo>
                  <a:lnTo>
                    <a:pt x="111910" y="315266"/>
                  </a:lnTo>
                  <a:lnTo>
                    <a:pt x="109532" y="318921"/>
                  </a:lnTo>
                  <a:lnTo>
                    <a:pt x="107153" y="322945"/>
                  </a:lnTo>
                  <a:lnTo>
                    <a:pt x="104772" y="327216"/>
                  </a:lnTo>
                  <a:lnTo>
                    <a:pt x="102392" y="330856"/>
                  </a:lnTo>
                  <a:lnTo>
                    <a:pt x="100012" y="334077"/>
                  </a:lnTo>
                  <a:lnTo>
                    <a:pt x="97630" y="337018"/>
                  </a:lnTo>
                  <a:lnTo>
                    <a:pt x="95250" y="338978"/>
                  </a:lnTo>
                  <a:lnTo>
                    <a:pt x="92868" y="340286"/>
                  </a:lnTo>
                  <a:lnTo>
                    <a:pt x="90487" y="341157"/>
                  </a:lnTo>
                  <a:lnTo>
                    <a:pt x="88900" y="342532"/>
                  </a:lnTo>
                  <a:lnTo>
                    <a:pt x="87842" y="344242"/>
                  </a:lnTo>
                  <a:lnTo>
                    <a:pt x="87136" y="346176"/>
                  </a:lnTo>
                  <a:lnTo>
                    <a:pt x="85872" y="347465"/>
                  </a:lnTo>
                  <a:lnTo>
                    <a:pt x="84236" y="348325"/>
                  </a:lnTo>
                  <a:lnTo>
                    <a:pt x="78913" y="349943"/>
                  </a:lnTo>
                  <a:lnTo>
                    <a:pt x="74887" y="350014"/>
                  </a:lnTo>
                  <a:lnTo>
                    <a:pt x="71438" y="3500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3" name="SMARTInkAnnotation284"/>
            <p:cNvSpPr/>
            <p:nvPr/>
          </p:nvSpPr>
          <p:spPr>
            <a:xfrm>
              <a:off x="5929312" y="3864768"/>
              <a:ext cx="292895" cy="514352"/>
            </a:xfrm>
            <a:custGeom>
              <a:avLst/>
              <a:gdLst/>
              <a:ahLst/>
              <a:cxnLst/>
              <a:rect l="0" t="0" r="0" b="0"/>
              <a:pathLst>
                <a:path w="292895" h="514352">
                  <a:moveTo>
                    <a:pt x="292894" y="0"/>
                  </a:moveTo>
                  <a:lnTo>
                    <a:pt x="292894" y="9943"/>
                  </a:lnTo>
                  <a:lnTo>
                    <a:pt x="292100" y="12186"/>
                  </a:lnTo>
                  <a:lnTo>
                    <a:pt x="289102" y="16793"/>
                  </a:lnTo>
                  <a:lnTo>
                    <a:pt x="287239" y="23603"/>
                  </a:lnTo>
                  <a:lnTo>
                    <a:pt x="286743" y="27642"/>
                  </a:lnTo>
                  <a:lnTo>
                    <a:pt x="284824" y="31922"/>
                  </a:lnTo>
                  <a:lnTo>
                    <a:pt x="278460" y="40911"/>
                  </a:lnTo>
                  <a:lnTo>
                    <a:pt x="269744" y="54896"/>
                  </a:lnTo>
                  <a:lnTo>
                    <a:pt x="262134" y="69094"/>
                  </a:lnTo>
                  <a:lnTo>
                    <a:pt x="257262" y="80715"/>
                  </a:lnTo>
                  <a:lnTo>
                    <a:pt x="251658" y="93817"/>
                  </a:lnTo>
                  <a:lnTo>
                    <a:pt x="243875" y="107578"/>
                  </a:lnTo>
                  <a:lnTo>
                    <a:pt x="235124" y="119515"/>
                  </a:lnTo>
                  <a:lnTo>
                    <a:pt x="230568" y="124921"/>
                  </a:lnTo>
                  <a:lnTo>
                    <a:pt x="223389" y="139393"/>
                  </a:lnTo>
                  <a:lnTo>
                    <a:pt x="220364" y="147698"/>
                  </a:lnTo>
                  <a:lnTo>
                    <a:pt x="212768" y="163275"/>
                  </a:lnTo>
                  <a:lnTo>
                    <a:pt x="204101" y="178930"/>
                  </a:lnTo>
                  <a:lnTo>
                    <a:pt x="194958" y="196471"/>
                  </a:lnTo>
                  <a:lnTo>
                    <a:pt x="190297" y="204799"/>
                  </a:lnTo>
                  <a:lnTo>
                    <a:pt x="185602" y="212733"/>
                  </a:lnTo>
                  <a:lnTo>
                    <a:pt x="176152" y="227898"/>
                  </a:lnTo>
                  <a:lnTo>
                    <a:pt x="166661" y="242576"/>
                  </a:lnTo>
                  <a:lnTo>
                    <a:pt x="161908" y="250617"/>
                  </a:lnTo>
                  <a:lnTo>
                    <a:pt x="157150" y="259154"/>
                  </a:lnTo>
                  <a:lnTo>
                    <a:pt x="152392" y="268019"/>
                  </a:lnTo>
                  <a:lnTo>
                    <a:pt x="147633" y="276311"/>
                  </a:lnTo>
                  <a:lnTo>
                    <a:pt x="142872" y="284220"/>
                  </a:lnTo>
                  <a:lnTo>
                    <a:pt x="138111" y="291874"/>
                  </a:lnTo>
                  <a:lnTo>
                    <a:pt x="133348" y="300151"/>
                  </a:lnTo>
                  <a:lnTo>
                    <a:pt x="123825" y="317815"/>
                  </a:lnTo>
                  <a:lnTo>
                    <a:pt x="119062" y="326177"/>
                  </a:lnTo>
                  <a:lnTo>
                    <a:pt x="114300" y="334133"/>
                  </a:lnTo>
                  <a:lnTo>
                    <a:pt x="104775" y="349323"/>
                  </a:lnTo>
                  <a:lnTo>
                    <a:pt x="95250" y="364011"/>
                  </a:lnTo>
                  <a:lnTo>
                    <a:pt x="62001" y="419799"/>
                  </a:lnTo>
                  <a:lnTo>
                    <a:pt x="45283" y="448779"/>
                  </a:lnTo>
                  <a:lnTo>
                    <a:pt x="39714" y="458730"/>
                  </a:lnTo>
                  <a:lnTo>
                    <a:pt x="31409" y="471904"/>
                  </a:lnTo>
                  <a:lnTo>
                    <a:pt x="22271" y="483782"/>
                  </a:lnTo>
                  <a:lnTo>
                    <a:pt x="14537" y="492328"/>
                  </a:lnTo>
                  <a:lnTo>
                    <a:pt x="7218" y="499888"/>
                  </a:lnTo>
                  <a:lnTo>
                    <a:pt x="4812" y="502327"/>
                  </a:lnTo>
                  <a:lnTo>
                    <a:pt x="3208" y="504748"/>
                  </a:lnTo>
                  <a:lnTo>
                    <a:pt x="2" y="514343"/>
                  </a:lnTo>
                  <a:lnTo>
                    <a:pt x="2" y="514346"/>
                  </a:lnTo>
                  <a:lnTo>
                    <a:pt x="1" y="514348"/>
                  </a:lnTo>
                  <a:lnTo>
                    <a:pt x="1" y="514348"/>
                  </a:lnTo>
                  <a:lnTo>
                    <a:pt x="0" y="5143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4" name="SMARTInkAnnotation285"/>
            <p:cNvSpPr/>
            <p:nvPr/>
          </p:nvSpPr>
          <p:spPr>
            <a:xfrm>
              <a:off x="6179579" y="3964781"/>
              <a:ext cx="199790" cy="350045"/>
            </a:xfrm>
            <a:custGeom>
              <a:avLst/>
              <a:gdLst/>
              <a:ahLst/>
              <a:cxnLst/>
              <a:rect l="0" t="0" r="0" b="0"/>
              <a:pathLst>
                <a:path w="199790" h="350045">
                  <a:moveTo>
                    <a:pt x="199789" y="0"/>
                  </a:moveTo>
                  <a:lnTo>
                    <a:pt x="185822" y="0"/>
                  </a:lnTo>
                  <a:lnTo>
                    <a:pt x="185597" y="3792"/>
                  </a:lnTo>
                  <a:lnTo>
                    <a:pt x="184772" y="4910"/>
                  </a:lnTo>
                  <a:lnTo>
                    <a:pt x="183427" y="5654"/>
                  </a:lnTo>
                  <a:lnTo>
                    <a:pt x="181738" y="6151"/>
                  </a:lnTo>
                  <a:lnTo>
                    <a:pt x="180611" y="7275"/>
                  </a:lnTo>
                  <a:lnTo>
                    <a:pt x="179860" y="8819"/>
                  </a:lnTo>
                  <a:lnTo>
                    <a:pt x="179359" y="10642"/>
                  </a:lnTo>
                  <a:lnTo>
                    <a:pt x="178232" y="11857"/>
                  </a:lnTo>
                  <a:lnTo>
                    <a:pt x="176687" y="12667"/>
                  </a:lnTo>
                  <a:lnTo>
                    <a:pt x="172059" y="14361"/>
                  </a:lnTo>
                  <a:lnTo>
                    <a:pt x="168603" y="15924"/>
                  </a:lnTo>
                  <a:lnTo>
                    <a:pt x="164711" y="17760"/>
                  </a:lnTo>
                  <a:lnTo>
                    <a:pt x="161322" y="19778"/>
                  </a:lnTo>
                  <a:lnTo>
                    <a:pt x="155441" y="24136"/>
                  </a:lnTo>
                  <a:lnTo>
                    <a:pt x="150181" y="28719"/>
                  </a:lnTo>
                  <a:lnTo>
                    <a:pt x="144404" y="33401"/>
                  </a:lnTo>
                  <a:lnTo>
                    <a:pt x="140641" y="35762"/>
                  </a:lnTo>
                  <a:lnTo>
                    <a:pt x="136544" y="38128"/>
                  </a:lnTo>
                  <a:lnTo>
                    <a:pt x="127760" y="42875"/>
                  </a:lnTo>
                  <a:lnTo>
                    <a:pt x="123195" y="45252"/>
                  </a:lnTo>
                  <a:lnTo>
                    <a:pt x="118564" y="48424"/>
                  </a:lnTo>
                  <a:lnTo>
                    <a:pt x="113889" y="52126"/>
                  </a:lnTo>
                  <a:lnTo>
                    <a:pt x="109185" y="56182"/>
                  </a:lnTo>
                  <a:lnTo>
                    <a:pt x="105255" y="59680"/>
                  </a:lnTo>
                  <a:lnTo>
                    <a:pt x="98772" y="65683"/>
                  </a:lnTo>
                  <a:lnTo>
                    <a:pt x="82439" y="81707"/>
                  </a:lnTo>
                  <a:lnTo>
                    <a:pt x="73286" y="90818"/>
                  </a:lnTo>
                  <a:lnTo>
                    <a:pt x="69417" y="95470"/>
                  </a:lnTo>
                  <a:lnTo>
                    <a:pt x="66043" y="100160"/>
                  </a:lnTo>
                  <a:lnTo>
                    <a:pt x="63000" y="104873"/>
                  </a:lnTo>
                  <a:lnTo>
                    <a:pt x="59384" y="108809"/>
                  </a:lnTo>
                  <a:lnTo>
                    <a:pt x="55386" y="112227"/>
                  </a:lnTo>
                  <a:lnTo>
                    <a:pt x="51132" y="115299"/>
                  </a:lnTo>
                  <a:lnTo>
                    <a:pt x="44329" y="126078"/>
                  </a:lnTo>
                  <a:lnTo>
                    <a:pt x="35824" y="141996"/>
                  </a:lnTo>
                  <a:lnTo>
                    <a:pt x="8828" y="196147"/>
                  </a:lnTo>
                  <a:lnTo>
                    <a:pt x="5807" y="203790"/>
                  </a:lnTo>
                  <a:lnTo>
                    <a:pt x="3793" y="210472"/>
                  </a:lnTo>
                  <a:lnTo>
                    <a:pt x="2450" y="216514"/>
                  </a:lnTo>
                  <a:lnTo>
                    <a:pt x="1555" y="222131"/>
                  </a:lnTo>
                  <a:lnTo>
                    <a:pt x="560" y="232604"/>
                  </a:lnTo>
                  <a:lnTo>
                    <a:pt x="118" y="242550"/>
                  </a:lnTo>
                  <a:lnTo>
                    <a:pt x="0" y="247425"/>
                  </a:lnTo>
                  <a:lnTo>
                    <a:pt x="1986" y="257075"/>
                  </a:lnTo>
                  <a:lnTo>
                    <a:pt x="4721" y="266655"/>
                  </a:lnTo>
                  <a:lnTo>
                    <a:pt x="5936" y="276205"/>
                  </a:lnTo>
                  <a:lnTo>
                    <a:pt x="8593" y="283625"/>
                  </a:lnTo>
                  <a:lnTo>
                    <a:pt x="14551" y="294380"/>
                  </a:lnTo>
                  <a:lnTo>
                    <a:pt x="19037" y="302286"/>
                  </a:lnTo>
                  <a:lnTo>
                    <a:pt x="23676" y="308445"/>
                  </a:lnTo>
                  <a:lnTo>
                    <a:pt x="28383" y="313828"/>
                  </a:lnTo>
                  <a:lnTo>
                    <a:pt x="30750" y="316375"/>
                  </a:lnTo>
                  <a:lnTo>
                    <a:pt x="33915" y="318867"/>
                  </a:lnTo>
                  <a:lnTo>
                    <a:pt x="37613" y="321322"/>
                  </a:lnTo>
                  <a:lnTo>
                    <a:pt x="41666" y="323752"/>
                  </a:lnTo>
                  <a:lnTo>
                    <a:pt x="45161" y="326166"/>
                  </a:lnTo>
                  <a:lnTo>
                    <a:pt x="51162" y="330965"/>
                  </a:lnTo>
                  <a:lnTo>
                    <a:pt x="54667" y="332562"/>
                  </a:lnTo>
                  <a:lnTo>
                    <a:pt x="58591" y="333627"/>
                  </a:lnTo>
                  <a:lnTo>
                    <a:pt x="62795" y="334336"/>
                  </a:lnTo>
                  <a:lnTo>
                    <a:pt x="66391" y="335603"/>
                  </a:lnTo>
                  <a:lnTo>
                    <a:pt x="72504" y="339128"/>
                  </a:lnTo>
                  <a:lnTo>
                    <a:pt x="77866" y="341223"/>
                  </a:lnTo>
                  <a:lnTo>
                    <a:pt x="83689" y="342949"/>
                  </a:lnTo>
                  <a:lnTo>
                    <a:pt x="87464" y="344520"/>
                  </a:lnTo>
                  <a:lnTo>
                    <a:pt x="91568" y="346361"/>
                  </a:lnTo>
                  <a:lnTo>
                    <a:pt x="95098" y="347589"/>
                  </a:lnTo>
                  <a:lnTo>
                    <a:pt x="101137" y="348952"/>
                  </a:lnTo>
                  <a:lnTo>
                    <a:pt x="106467" y="349559"/>
                  </a:lnTo>
                  <a:lnTo>
                    <a:pt x="112275" y="349828"/>
                  </a:lnTo>
                  <a:lnTo>
                    <a:pt x="129714" y="350015"/>
                  </a:lnTo>
                  <a:lnTo>
                    <a:pt x="142639" y="3500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5" name="SMARTInkAnnotation286"/>
            <p:cNvSpPr/>
            <p:nvPr/>
          </p:nvSpPr>
          <p:spPr>
            <a:xfrm>
              <a:off x="6400800" y="4000500"/>
              <a:ext cx="28576" cy="284597"/>
            </a:xfrm>
            <a:custGeom>
              <a:avLst/>
              <a:gdLst/>
              <a:ahLst/>
              <a:cxnLst/>
              <a:rect l="0" t="0" r="0" b="0"/>
              <a:pathLst>
                <a:path w="28576" h="284597">
                  <a:moveTo>
                    <a:pt x="28575" y="0"/>
                  </a:moveTo>
                  <a:lnTo>
                    <a:pt x="28575" y="16792"/>
                  </a:lnTo>
                  <a:lnTo>
                    <a:pt x="27781" y="19132"/>
                  </a:lnTo>
                  <a:lnTo>
                    <a:pt x="26458" y="21486"/>
                  </a:lnTo>
                  <a:lnTo>
                    <a:pt x="24783" y="23849"/>
                  </a:lnTo>
                  <a:lnTo>
                    <a:pt x="23665" y="27011"/>
                  </a:lnTo>
                  <a:lnTo>
                    <a:pt x="22920" y="30708"/>
                  </a:lnTo>
                  <a:lnTo>
                    <a:pt x="22093" y="39047"/>
                  </a:lnTo>
                  <a:lnTo>
                    <a:pt x="21872" y="43494"/>
                  </a:lnTo>
                  <a:lnTo>
                    <a:pt x="21725" y="48046"/>
                  </a:lnTo>
                  <a:lnTo>
                    <a:pt x="16580" y="111737"/>
                  </a:lnTo>
                  <a:lnTo>
                    <a:pt x="15306" y="135385"/>
                  </a:lnTo>
                  <a:lnTo>
                    <a:pt x="14740" y="153834"/>
                  </a:lnTo>
                  <a:lnTo>
                    <a:pt x="14347" y="187533"/>
                  </a:lnTo>
                  <a:lnTo>
                    <a:pt x="14314" y="200823"/>
                  </a:lnTo>
                  <a:lnTo>
                    <a:pt x="13511" y="206907"/>
                  </a:lnTo>
                  <a:lnTo>
                    <a:pt x="12182" y="212550"/>
                  </a:lnTo>
                  <a:lnTo>
                    <a:pt x="10502" y="217900"/>
                  </a:lnTo>
                  <a:lnTo>
                    <a:pt x="9383" y="223054"/>
                  </a:lnTo>
                  <a:lnTo>
                    <a:pt x="8636" y="228077"/>
                  </a:lnTo>
                  <a:lnTo>
                    <a:pt x="8139" y="233014"/>
                  </a:lnTo>
                  <a:lnTo>
                    <a:pt x="7807" y="237893"/>
                  </a:lnTo>
                  <a:lnTo>
                    <a:pt x="7586" y="242732"/>
                  </a:lnTo>
                  <a:lnTo>
                    <a:pt x="7340" y="252343"/>
                  </a:lnTo>
                  <a:lnTo>
                    <a:pt x="7230" y="261907"/>
                  </a:lnTo>
                  <a:lnTo>
                    <a:pt x="6408" y="265885"/>
                  </a:lnTo>
                  <a:lnTo>
                    <a:pt x="5066" y="269332"/>
                  </a:lnTo>
                  <a:lnTo>
                    <a:pt x="1001" y="276774"/>
                  </a:lnTo>
                  <a:lnTo>
                    <a:pt x="444" y="279908"/>
                  </a:lnTo>
                  <a:lnTo>
                    <a:pt x="88" y="284596"/>
                  </a:lnTo>
                  <a:lnTo>
                    <a:pt x="3" y="276886"/>
                  </a:lnTo>
                  <a:lnTo>
                    <a:pt x="0" y="2643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6" name="SMARTInkAnnotation287"/>
            <p:cNvSpPr/>
            <p:nvPr/>
          </p:nvSpPr>
          <p:spPr>
            <a:xfrm>
              <a:off x="6522563" y="4057679"/>
              <a:ext cx="121096" cy="149564"/>
            </a:xfrm>
            <a:custGeom>
              <a:avLst/>
              <a:gdLst/>
              <a:ahLst/>
              <a:cxnLst/>
              <a:rect l="0" t="0" r="0" b="0"/>
              <a:pathLst>
                <a:path w="121096" h="149564">
                  <a:moveTo>
                    <a:pt x="13968" y="21402"/>
                  </a:moveTo>
                  <a:lnTo>
                    <a:pt x="13968" y="25195"/>
                  </a:lnTo>
                  <a:lnTo>
                    <a:pt x="13175" y="27105"/>
                  </a:lnTo>
                  <a:lnTo>
                    <a:pt x="10176" y="31345"/>
                  </a:lnTo>
                  <a:lnTo>
                    <a:pt x="9058" y="33587"/>
                  </a:lnTo>
                  <a:lnTo>
                    <a:pt x="7817" y="38195"/>
                  </a:lnTo>
                  <a:lnTo>
                    <a:pt x="6692" y="40534"/>
                  </a:lnTo>
                  <a:lnTo>
                    <a:pt x="5150" y="42888"/>
                  </a:lnTo>
                  <a:lnTo>
                    <a:pt x="3327" y="45251"/>
                  </a:lnTo>
                  <a:lnTo>
                    <a:pt x="2111" y="47620"/>
                  </a:lnTo>
                  <a:lnTo>
                    <a:pt x="1300" y="49993"/>
                  </a:lnTo>
                  <a:lnTo>
                    <a:pt x="761" y="52369"/>
                  </a:lnTo>
                  <a:lnTo>
                    <a:pt x="400" y="55541"/>
                  </a:lnTo>
                  <a:lnTo>
                    <a:pt x="160" y="59242"/>
                  </a:lnTo>
                  <a:lnTo>
                    <a:pt x="0" y="63298"/>
                  </a:lnTo>
                  <a:lnTo>
                    <a:pt x="688" y="67589"/>
                  </a:lnTo>
                  <a:lnTo>
                    <a:pt x="1940" y="72037"/>
                  </a:lnTo>
                  <a:lnTo>
                    <a:pt x="3568" y="76590"/>
                  </a:lnTo>
                  <a:lnTo>
                    <a:pt x="4653" y="80419"/>
                  </a:lnTo>
                  <a:lnTo>
                    <a:pt x="5377" y="83765"/>
                  </a:lnTo>
                  <a:lnTo>
                    <a:pt x="5860" y="86790"/>
                  </a:lnTo>
                  <a:lnTo>
                    <a:pt x="6181" y="90394"/>
                  </a:lnTo>
                  <a:lnTo>
                    <a:pt x="6396" y="94384"/>
                  </a:lnTo>
                  <a:lnTo>
                    <a:pt x="6697" y="105468"/>
                  </a:lnTo>
                  <a:lnTo>
                    <a:pt x="6740" y="108402"/>
                  </a:lnTo>
                  <a:lnTo>
                    <a:pt x="7562" y="111946"/>
                  </a:lnTo>
                  <a:lnTo>
                    <a:pt x="8904" y="115896"/>
                  </a:lnTo>
                  <a:lnTo>
                    <a:pt x="10591" y="120116"/>
                  </a:lnTo>
                  <a:lnTo>
                    <a:pt x="11717" y="123724"/>
                  </a:lnTo>
                  <a:lnTo>
                    <a:pt x="12467" y="126923"/>
                  </a:lnTo>
                  <a:lnTo>
                    <a:pt x="12968" y="129849"/>
                  </a:lnTo>
                  <a:lnTo>
                    <a:pt x="14889" y="132594"/>
                  </a:lnTo>
                  <a:lnTo>
                    <a:pt x="17757" y="135217"/>
                  </a:lnTo>
                  <a:lnTo>
                    <a:pt x="21256" y="137760"/>
                  </a:lnTo>
                  <a:lnTo>
                    <a:pt x="24383" y="140249"/>
                  </a:lnTo>
                  <a:lnTo>
                    <a:pt x="27262" y="142702"/>
                  </a:lnTo>
                  <a:lnTo>
                    <a:pt x="29974" y="145131"/>
                  </a:lnTo>
                  <a:lnTo>
                    <a:pt x="35752" y="146750"/>
                  </a:lnTo>
                  <a:lnTo>
                    <a:pt x="43571" y="147830"/>
                  </a:lnTo>
                  <a:lnTo>
                    <a:pt x="52754" y="148550"/>
                  </a:lnTo>
                  <a:lnTo>
                    <a:pt x="60463" y="149030"/>
                  </a:lnTo>
                  <a:lnTo>
                    <a:pt x="73262" y="149563"/>
                  </a:lnTo>
                  <a:lnTo>
                    <a:pt x="77310" y="148911"/>
                  </a:lnTo>
                  <a:lnTo>
                    <a:pt x="80009" y="147683"/>
                  </a:lnTo>
                  <a:lnTo>
                    <a:pt x="81807" y="146071"/>
                  </a:lnTo>
                  <a:lnTo>
                    <a:pt x="88040" y="140046"/>
                  </a:lnTo>
                  <a:lnTo>
                    <a:pt x="101183" y="127035"/>
                  </a:lnTo>
                  <a:lnTo>
                    <a:pt x="103861" y="123574"/>
                  </a:lnTo>
                  <a:lnTo>
                    <a:pt x="106441" y="119679"/>
                  </a:lnTo>
                  <a:lnTo>
                    <a:pt x="108954" y="115495"/>
                  </a:lnTo>
                  <a:lnTo>
                    <a:pt x="110629" y="111912"/>
                  </a:lnTo>
                  <a:lnTo>
                    <a:pt x="111747" y="108729"/>
                  </a:lnTo>
                  <a:lnTo>
                    <a:pt x="112491" y="105814"/>
                  </a:lnTo>
                  <a:lnTo>
                    <a:pt x="113781" y="102283"/>
                  </a:lnTo>
                  <a:lnTo>
                    <a:pt x="115436" y="98341"/>
                  </a:lnTo>
                  <a:lnTo>
                    <a:pt x="117332" y="94126"/>
                  </a:lnTo>
                  <a:lnTo>
                    <a:pt x="118595" y="89728"/>
                  </a:lnTo>
                  <a:lnTo>
                    <a:pt x="119439" y="85209"/>
                  </a:lnTo>
                  <a:lnTo>
                    <a:pt x="120002" y="80609"/>
                  </a:lnTo>
                  <a:lnTo>
                    <a:pt x="120375" y="75955"/>
                  </a:lnTo>
                  <a:lnTo>
                    <a:pt x="120625" y="71264"/>
                  </a:lnTo>
                  <a:lnTo>
                    <a:pt x="120977" y="59195"/>
                  </a:lnTo>
                  <a:lnTo>
                    <a:pt x="121095" y="44213"/>
                  </a:lnTo>
                  <a:lnTo>
                    <a:pt x="120311" y="40578"/>
                  </a:lnTo>
                  <a:lnTo>
                    <a:pt x="118995" y="37361"/>
                  </a:lnTo>
                  <a:lnTo>
                    <a:pt x="117323" y="34423"/>
                  </a:lnTo>
                  <a:lnTo>
                    <a:pt x="115416" y="31670"/>
                  </a:lnTo>
                  <a:lnTo>
                    <a:pt x="113349" y="29041"/>
                  </a:lnTo>
                  <a:lnTo>
                    <a:pt x="111179" y="26494"/>
                  </a:lnTo>
                  <a:lnTo>
                    <a:pt x="108938" y="24003"/>
                  </a:lnTo>
                  <a:lnTo>
                    <a:pt x="104331" y="19119"/>
                  </a:lnTo>
                  <a:lnTo>
                    <a:pt x="101197" y="16705"/>
                  </a:lnTo>
                  <a:lnTo>
                    <a:pt x="97522" y="14302"/>
                  </a:lnTo>
                  <a:lnTo>
                    <a:pt x="93482" y="11906"/>
                  </a:lnTo>
                  <a:lnTo>
                    <a:pt x="89203" y="10309"/>
                  </a:lnTo>
                  <a:lnTo>
                    <a:pt x="84762" y="9244"/>
                  </a:lnTo>
                  <a:lnTo>
                    <a:pt x="80215" y="8534"/>
                  </a:lnTo>
                  <a:lnTo>
                    <a:pt x="75595" y="7267"/>
                  </a:lnTo>
                  <a:lnTo>
                    <a:pt x="70928" y="5629"/>
                  </a:lnTo>
                  <a:lnTo>
                    <a:pt x="66228" y="3742"/>
                  </a:lnTo>
                  <a:lnTo>
                    <a:pt x="62302" y="2485"/>
                  </a:lnTo>
                  <a:lnTo>
                    <a:pt x="58891" y="1647"/>
                  </a:lnTo>
                  <a:lnTo>
                    <a:pt x="55823" y="1089"/>
                  </a:lnTo>
                  <a:lnTo>
                    <a:pt x="52190" y="716"/>
                  </a:lnTo>
                  <a:lnTo>
                    <a:pt x="48181" y="467"/>
                  </a:lnTo>
                  <a:lnTo>
                    <a:pt x="39493" y="192"/>
                  </a:lnTo>
                  <a:lnTo>
                    <a:pt x="20053" y="0"/>
                  </a:lnTo>
                  <a:lnTo>
                    <a:pt x="18025" y="784"/>
                  </a:lnTo>
                  <a:lnTo>
                    <a:pt x="16672" y="2100"/>
                  </a:lnTo>
                  <a:lnTo>
                    <a:pt x="13968" y="71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7" name="SMARTInkAnnotation288"/>
            <p:cNvSpPr/>
            <p:nvPr/>
          </p:nvSpPr>
          <p:spPr>
            <a:xfrm>
              <a:off x="6686698" y="4043388"/>
              <a:ext cx="103963" cy="365256"/>
            </a:xfrm>
            <a:custGeom>
              <a:avLst/>
              <a:gdLst/>
              <a:ahLst/>
              <a:cxnLst/>
              <a:rect l="0" t="0" r="0" b="0"/>
              <a:pathLst>
                <a:path w="103963" h="365256">
                  <a:moveTo>
                    <a:pt x="78433" y="7118"/>
                  </a:moveTo>
                  <a:lnTo>
                    <a:pt x="74641" y="7118"/>
                  </a:lnTo>
                  <a:lnTo>
                    <a:pt x="73523" y="6324"/>
                  </a:lnTo>
                  <a:lnTo>
                    <a:pt x="72779" y="5001"/>
                  </a:lnTo>
                  <a:lnTo>
                    <a:pt x="71584" y="967"/>
                  </a:lnTo>
                  <a:lnTo>
                    <a:pt x="70691" y="636"/>
                  </a:lnTo>
                  <a:lnTo>
                    <a:pt x="67584" y="269"/>
                  </a:lnTo>
                  <a:lnTo>
                    <a:pt x="65165" y="61"/>
                  </a:lnTo>
                  <a:lnTo>
                    <a:pt x="62482" y="13"/>
                  </a:lnTo>
                  <a:lnTo>
                    <a:pt x="60655" y="0"/>
                  </a:lnTo>
                  <a:lnTo>
                    <a:pt x="57850" y="785"/>
                  </a:lnTo>
                  <a:lnTo>
                    <a:pt x="54392" y="2102"/>
                  </a:lnTo>
                  <a:lnTo>
                    <a:pt x="50500" y="3774"/>
                  </a:lnTo>
                  <a:lnTo>
                    <a:pt x="44729" y="10445"/>
                  </a:lnTo>
                  <a:lnTo>
                    <a:pt x="37708" y="20448"/>
                  </a:lnTo>
                  <a:lnTo>
                    <a:pt x="29851" y="32674"/>
                  </a:lnTo>
                  <a:lnTo>
                    <a:pt x="23820" y="42412"/>
                  </a:lnTo>
                  <a:lnTo>
                    <a:pt x="19006" y="50490"/>
                  </a:lnTo>
                  <a:lnTo>
                    <a:pt x="15002" y="57464"/>
                  </a:lnTo>
                  <a:lnTo>
                    <a:pt x="8438" y="69446"/>
                  </a:lnTo>
                  <a:lnTo>
                    <a:pt x="5575" y="74864"/>
                  </a:lnTo>
                  <a:lnTo>
                    <a:pt x="2396" y="85117"/>
                  </a:lnTo>
                  <a:lnTo>
                    <a:pt x="982" y="94965"/>
                  </a:lnTo>
                  <a:lnTo>
                    <a:pt x="355" y="104634"/>
                  </a:lnTo>
                  <a:lnTo>
                    <a:pt x="76" y="114223"/>
                  </a:lnTo>
                  <a:lnTo>
                    <a:pt x="0" y="119003"/>
                  </a:lnTo>
                  <a:lnTo>
                    <a:pt x="744" y="122982"/>
                  </a:lnTo>
                  <a:lnTo>
                    <a:pt x="4791" y="132377"/>
                  </a:lnTo>
                  <a:lnTo>
                    <a:pt x="6016" y="137665"/>
                  </a:lnTo>
                  <a:lnTo>
                    <a:pt x="7136" y="139393"/>
                  </a:lnTo>
                  <a:lnTo>
                    <a:pt x="8677" y="140545"/>
                  </a:lnTo>
                  <a:lnTo>
                    <a:pt x="10498" y="141313"/>
                  </a:lnTo>
                  <a:lnTo>
                    <a:pt x="12505" y="142619"/>
                  </a:lnTo>
                  <a:lnTo>
                    <a:pt x="14637" y="144283"/>
                  </a:lnTo>
                  <a:lnTo>
                    <a:pt x="16853" y="146186"/>
                  </a:lnTo>
                  <a:lnTo>
                    <a:pt x="19123" y="147455"/>
                  </a:lnTo>
                  <a:lnTo>
                    <a:pt x="21431" y="148301"/>
                  </a:lnTo>
                  <a:lnTo>
                    <a:pt x="23763" y="148865"/>
                  </a:lnTo>
                  <a:lnTo>
                    <a:pt x="25317" y="148447"/>
                  </a:lnTo>
                  <a:lnTo>
                    <a:pt x="26354" y="147375"/>
                  </a:lnTo>
                  <a:lnTo>
                    <a:pt x="27045" y="145866"/>
                  </a:lnTo>
                  <a:lnTo>
                    <a:pt x="29093" y="144861"/>
                  </a:lnTo>
                  <a:lnTo>
                    <a:pt x="32046" y="144190"/>
                  </a:lnTo>
                  <a:lnTo>
                    <a:pt x="35602" y="143743"/>
                  </a:lnTo>
                  <a:lnTo>
                    <a:pt x="38766" y="141858"/>
                  </a:lnTo>
                  <a:lnTo>
                    <a:pt x="41670" y="139013"/>
                  </a:lnTo>
                  <a:lnTo>
                    <a:pt x="44399" y="135530"/>
                  </a:lnTo>
                  <a:lnTo>
                    <a:pt x="47013" y="132413"/>
                  </a:lnTo>
                  <a:lnTo>
                    <a:pt x="49548" y="129542"/>
                  </a:lnTo>
                  <a:lnTo>
                    <a:pt x="54483" y="124235"/>
                  </a:lnTo>
                  <a:lnTo>
                    <a:pt x="59322" y="119230"/>
                  </a:lnTo>
                  <a:lnTo>
                    <a:pt x="60930" y="115991"/>
                  </a:lnTo>
                  <a:lnTo>
                    <a:pt x="63986" y="103847"/>
                  </a:lnTo>
                  <a:lnTo>
                    <a:pt x="65627" y="99385"/>
                  </a:lnTo>
                  <a:lnTo>
                    <a:pt x="67514" y="94823"/>
                  </a:lnTo>
                  <a:lnTo>
                    <a:pt x="69567" y="90988"/>
                  </a:lnTo>
                  <a:lnTo>
                    <a:pt x="71729" y="87638"/>
                  </a:lnTo>
                  <a:lnTo>
                    <a:pt x="73963" y="84610"/>
                  </a:lnTo>
                  <a:lnTo>
                    <a:pt x="75453" y="81004"/>
                  </a:lnTo>
                  <a:lnTo>
                    <a:pt x="77108" y="72765"/>
                  </a:lnTo>
                  <a:lnTo>
                    <a:pt x="77844" y="63811"/>
                  </a:lnTo>
                  <a:lnTo>
                    <a:pt x="78041" y="59201"/>
                  </a:lnTo>
                  <a:lnTo>
                    <a:pt x="78965" y="55333"/>
                  </a:lnTo>
                  <a:lnTo>
                    <a:pt x="82109" y="48920"/>
                  </a:lnTo>
                  <a:lnTo>
                    <a:pt x="84036" y="41307"/>
                  </a:lnTo>
                  <a:lnTo>
                    <a:pt x="85121" y="30212"/>
                  </a:lnTo>
                  <a:lnTo>
                    <a:pt x="85537" y="20062"/>
                  </a:lnTo>
                  <a:lnTo>
                    <a:pt x="85577" y="14362"/>
                  </a:lnTo>
                  <a:lnTo>
                    <a:pt x="85577" y="41904"/>
                  </a:lnTo>
                  <a:lnTo>
                    <a:pt x="87693" y="50624"/>
                  </a:lnTo>
                  <a:lnTo>
                    <a:pt x="90486" y="59792"/>
                  </a:lnTo>
                  <a:lnTo>
                    <a:pt x="91728" y="69157"/>
                  </a:lnTo>
                  <a:lnTo>
                    <a:pt x="92279" y="78612"/>
                  </a:lnTo>
                  <a:lnTo>
                    <a:pt x="93319" y="88900"/>
                  </a:lnTo>
                  <a:lnTo>
                    <a:pt x="94707" y="94976"/>
                  </a:lnTo>
                  <a:lnTo>
                    <a:pt x="96425" y="101409"/>
                  </a:lnTo>
                  <a:lnTo>
                    <a:pt x="97572" y="108079"/>
                  </a:lnTo>
                  <a:lnTo>
                    <a:pt x="98336" y="114906"/>
                  </a:lnTo>
                  <a:lnTo>
                    <a:pt x="98846" y="121839"/>
                  </a:lnTo>
                  <a:lnTo>
                    <a:pt x="99185" y="128049"/>
                  </a:lnTo>
                  <a:lnTo>
                    <a:pt x="99562" y="139182"/>
                  </a:lnTo>
                  <a:lnTo>
                    <a:pt x="99775" y="158167"/>
                  </a:lnTo>
                  <a:lnTo>
                    <a:pt x="100599" y="164967"/>
                  </a:lnTo>
                  <a:lnTo>
                    <a:pt x="101941" y="171882"/>
                  </a:lnTo>
                  <a:lnTo>
                    <a:pt x="103630" y="178873"/>
                  </a:lnTo>
                  <a:lnTo>
                    <a:pt x="103962" y="185915"/>
                  </a:lnTo>
                  <a:lnTo>
                    <a:pt x="103390" y="192991"/>
                  </a:lnTo>
                  <a:lnTo>
                    <a:pt x="102215" y="200089"/>
                  </a:lnTo>
                  <a:lnTo>
                    <a:pt x="101431" y="207997"/>
                  </a:lnTo>
                  <a:lnTo>
                    <a:pt x="100909" y="216444"/>
                  </a:lnTo>
                  <a:lnTo>
                    <a:pt x="100329" y="233502"/>
                  </a:lnTo>
                  <a:lnTo>
                    <a:pt x="99956" y="263855"/>
                  </a:lnTo>
                  <a:lnTo>
                    <a:pt x="99925" y="271145"/>
                  </a:lnTo>
                  <a:lnTo>
                    <a:pt x="99111" y="278386"/>
                  </a:lnTo>
                  <a:lnTo>
                    <a:pt x="97775" y="285595"/>
                  </a:lnTo>
                  <a:lnTo>
                    <a:pt x="96090" y="292782"/>
                  </a:lnTo>
                  <a:lnTo>
                    <a:pt x="94173" y="299160"/>
                  </a:lnTo>
                  <a:lnTo>
                    <a:pt x="92102" y="305000"/>
                  </a:lnTo>
                  <a:lnTo>
                    <a:pt x="89927" y="310481"/>
                  </a:lnTo>
                  <a:lnTo>
                    <a:pt x="85394" y="322921"/>
                  </a:lnTo>
                  <a:lnTo>
                    <a:pt x="83074" y="329572"/>
                  </a:lnTo>
                  <a:lnTo>
                    <a:pt x="80733" y="334800"/>
                  </a:lnTo>
                  <a:lnTo>
                    <a:pt x="78378" y="339079"/>
                  </a:lnTo>
                  <a:lnTo>
                    <a:pt x="76016" y="342725"/>
                  </a:lnTo>
                  <a:lnTo>
                    <a:pt x="73646" y="346743"/>
                  </a:lnTo>
                  <a:lnTo>
                    <a:pt x="71273" y="351010"/>
                  </a:lnTo>
                  <a:lnTo>
                    <a:pt x="68898" y="355442"/>
                  </a:lnTo>
                  <a:lnTo>
                    <a:pt x="66520" y="358396"/>
                  </a:lnTo>
                  <a:lnTo>
                    <a:pt x="64141" y="360366"/>
                  </a:lnTo>
                  <a:lnTo>
                    <a:pt x="61762" y="361679"/>
                  </a:lnTo>
                  <a:lnTo>
                    <a:pt x="59381" y="363348"/>
                  </a:lnTo>
                  <a:lnTo>
                    <a:pt x="57001" y="365255"/>
                  </a:lnTo>
                  <a:lnTo>
                    <a:pt x="28427" y="3500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8" name="SMARTInkAnnotation289"/>
            <p:cNvSpPr/>
            <p:nvPr/>
          </p:nvSpPr>
          <p:spPr>
            <a:xfrm>
              <a:off x="6815137" y="4007646"/>
              <a:ext cx="171451" cy="164276"/>
            </a:xfrm>
            <a:custGeom>
              <a:avLst/>
              <a:gdLst/>
              <a:ahLst/>
              <a:cxnLst/>
              <a:rect l="0" t="0" r="0" b="0"/>
              <a:pathLst>
                <a:path w="171451" h="164276">
                  <a:moveTo>
                    <a:pt x="0" y="35716"/>
                  </a:moveTo>
                  <a:lnTo>
                    <a:pt x="0" y="31924"/>
                  </a:lnTo>
                  <a:lnTo>
                    <a:pt x="794" y="30807"/>
                  </a:lnTo>
                  <a:lnTo>
                    <a:pt x="2117" y="30062"/>
                  </a:lnTo>
                  <a:lnTo>
                    <a:pt x="3793" y="29565"/>
                  </a:lnTo>
                  <a:lnTo>
                    <a:pt x="4910" y="28441"/>
                  </a:lnTo>
                  <a:lnTo>
                    <a:pt x="5655" y="26897"/>
                  </a:lnTo>
                  <a:lnTo>
                    <a:pt x="6152" y="25074"/>
                  </a:lnTo>
                  <a:lnTo>
                    <a:pt x="8820" y="20932"/>
                  </a:lnTo>
                  <a:lnTo>
                    <a:pt x="12651" y="16445"/>
                  </a:lnTo>
                  <a:lnTo>
                    <a:pt x="17000" y="11805"/>
                  </a:lnTo>
                  <a:lnTo>
                    <a:pt x="19271" y="10251"/>
                  </a:lnTo>
                  <a:lnTo>
                    <a:pt x="23911" y="8523"/>
                  </a:lnTo>
                  <a:lnTo>
                    <a:pt x="27053" y="7269"/>
                  </a:lnTo>
                  <a:lnTo>
                    <a:pt x="30736" y="5639"/>
                  </a:lnTo>
                  <a:lnTo>
                    <a:pt x="40468" y="1112"/>
                  </a:lnTo>
                  <a:lnTo>
                    <a:pt x="42853" y="740"/>
                  </a:lnTo>
                  <a:lnTo>
                    <a:pt x="46032" y="493"/>
                  </a:lnTo>
                  <a:lnTo>
                    <a:pt x="53002" y="217"/>
                  </a:lnTo>
                  <a:lnTo>
                    <a:pt x="61389" y="63"/>
                  </a:lnTo>
                  <a:lnTo>
                    <a:pt x="80942" y="0"/>
                  </a:lnTo>
                  <a:lnTo>
                    <a:pt x="83331" y="793"/>
                  </a:lnTo>
                  <a:lnTo>
                    <a:pt x="88100" y="3790"/>
                  </a:lnTo>
                  <a:lnTo>
                    <a:pt x="89691" y="5701"/>
                  </a:lnTo>
                  <a:lnTo>
                    <a:pt x="90749" y="7768"/>
                  </a:lnTo>
                  <a:lnTo>
                    <a:pt x="91456" y="9940"/>
                  </a:lnTo>
                  <a:lnTo>
                    <a:pt x="94358" y="14471"/>
                  </a:lnTo>
                  <a:lnTo>
                    <a:pt x="96243" y="16790"/>
                  </a:lnTo>
                  <a:lnTo>
                    <a:pt x="97499" y="19924"/>
                  </a:lnTo>
                  <a:lnTo>
                    <a:pt x="98337" y="23600"/>
                  </a:lnTo>
                  <a:lnTo>
                    <a:pt x="98896" y="27639"/>
                  </a:lnTo>
                  <a:lnTo>
                    <a:pt x="99268" y="31125"/>
                  </a:lnTo>
                  <a:lnTo>
                    <a:pt x="99516" y="34243"/>
                  </a:lnTo>
                  <a:lnTo>
                    <a:pt x="99682" y="37115"/>
                  </a:lnTo>
                  <a:lnTo>
                    <a:pt x="98999" y="40618"/>
                  </a:lnTo>
                  <a:lnTo>
                    <a:pt x="97749" y="44540"/>
                  </a:lnTo>
                  <a:lnTo>
                    <a:pt x="96122" y="48743"/>
                  </a:lnTo>
                  <a:lnTo>
                    <a:pt x="94244" y="53132"/>
                  </a:lnTo>
                  <a:lnTo>
                    <a:pt x="90041" y="62242"/>
                  </a:lnTo>
                  <a:lnTo>
                    <a:pt x="83211" y="76296"/>
                  </a:lnTo>
                  <a:lnTo>
                    <a:pt x="81669" y="81026"/>
                  </a:lnTo>
                  <a:lnTo>
                    <a:pt x="80639" y="85766"/>
                  </a:lnTo>
                  <a:lnTo>
                    <a:pt x="79954" y="90514"/>
                  </a:lnTo>
                  <a:lnTo>
                    <a:pt x="78702" y="94473"/>
                  </a:lnTo>
                  <a:lnTo>
                    <a:pt x="77074" y="97906"/>
                  </a:lnTo>
                  <a:lnTo>
                    <a:pt x="75195" y="100989"/>
                  </a:lnTo>
                  <a:lnTo>
                    <a:pt x="73149" y="104631"/>
                  </a:lnTo>
                  <a:lnTo>
                    <a:pt x="68759" y="112912"/>
                  </a:lnTo>
                  <a:lnTo>
                    <a:pt x="66477" y="116548"/>
                  </a:lnTo>
                  <a:lnTo>
                    <a:pt x="64162" y="119767"/>
                  </a:lnTo>
                  <a:lnTo>
                    <a:pt x="61824" y="122706"/>
                  </a:lnTo>
                  <a:lnTo>
                    <a:pt x="59472" y="126253"/>
                  </a:lnTo>
                  <a:lnTo>
                    <a:pt x="57110" y="130206"/>
                  </a:lnTo>
                  <a:lnTo>
                    <a:pt x="54742" y="134427"/>
                  </a:lnTo>
                  <a:lnTo>
                    <a:pt x="52370" y="138036"/>
                  </a:lnTo>
                  <a:lnTo>
                    <a:pt x="49995" y="141236"/>
                  </a:lnTo>
                  <a:lnTo>
                    <a:pt x="44272" y="148282"/>
                  </a:lnTo>
                  <a:lnTo>
                    <a:pt x="43802" y="149654"/>
                  </a:lnTo>
                  <a:lnTo>
                    <a:pt x="43142" y="154583"/>
                  </a:lnTo>
                  <a:lnTo>
                    <a:pt x="42918" y="158767"/>
                  </a:lnTo>
                  <a:lnTo>
                    <a:pt x="42873" y="163210"/>
                  </a:lnTo>
                  <a:lnTo>
                    <a:pt x="47101" y="163818"/>
                  </a:lnTo>
                  <a:lnTo>
                    <a:pt x="53477" y="164088"/>
                  </a:lnTo>
                  <a:lnTo>
                    <a:pt x="61530" y="164240"/>
                  </a:lnTo>
                  <a:lnTo>
                    <a:pt x="66505" y="164275"/>
                  </a:lnTo>
                  <a:lnTo>
                    <a:pt x="68943" y="163491"/>
                  </a:lnTo>
                  <a:lnTo>
                    <a:pt x="73768" y="160503"/>
                  </a:lnTo>
                  <a:lnTo>
                    <a:pt x="76960" y="159388"/>
                  </a:lnTo>
                  <a:lnTo>
                    <a:pt x="80676" y="158646"/>
                  </a:lnTo>
                  <a:lnTo>
                    <a:pt x="84741" y="158150"/>
                  </a:lnTo>
                  <a:lnTo>
                    <a:pt x="88243" y="157821"/>
                  </a:lnTo>
                  <a:lnTo>
                    <a:pt x="91373" y="157600"/>
                  </a:lnTo>
                  <a:lnTo>
                    <a:pt x="94252" y="157454"/>
                  </a:lnTo>
                  <a:lnTo>
                    <a:pt x="101686" y="157290"/>
                  </a:lnTo>
                  <a:lnTo>
                    <a:pt x="105891" y="157247"/>
                  </a:lnTo>
                  <a:lnTo>
                    <a:pt x="109488" y="156424"/>
                  </a:lnTo>
                  <a:lnTo>
                    <a:pt x="112679" y="155082"/>
                  </a:lnTo>
                  <a:lnTo>
                    <a:pt x="115601" y="153394"/>
                  </a:lnTo>
                  <a:lnTo>
                    <a:pt x="118342" y="152268"/>
                  </a:lnTo>
                  <a:lnTo>
                    <a:pt x="123506" y="151017"/>
                  </a:lnTo>
                  <a:lnTo>
                    <a:pt x="128446" y="150461"/>
                  </a:lnTo>
                  <a:lnTo>
                    <a:pt x="133287" y="150214"/>
                  </a:lnTo>
                  <a:lnTo>
                    <a:pt x="138085" y="150104"/>
                  </a:lnTo>
                  <a:lnTo>
                    <a:pt x="145248" y="150042"/>
                  </a:lnTo>
                  <a:lnTo>
                    <a:pt x="147632" y="150827"/>
                  </a:lnTo>
                  <a:lnTo>
                    <a:pt x="152398" y="153816"/>
                  </a:lnTo>
                  <a:lnTo>
                    <a:pt x="157162" y="155674"/>
                  </a:lnTo>
                  <a:lnTo>
                    <a:pt x="161925" y="156499"/>
                  </a:lnTo>
                  <a:lnTo>
                    <a:pt x="166688" y="156866"/>
                  </a:lnTo>
                  <a:lnTo>
                    <a:pt x="171450" y="15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9" name="SMARTInkAnnotation290"/>
            <p:cNvSpPr/>
            <p:nvPr/>
          </p:nvSpPr>
          <p:spPr>
            <a:xfrm>
              <a:off x="6943725" y="3943350"/>
              <a:ext cx="114272" cy="292894"/>
            </a:xfrm>
            <a:custGeom>
              <a:avLst/>
              <a:gdLst/>
              <a:ahLst/>
              <a:cxnLst/>
              <a:rect l="0" t="0" r="0" b="0"/>
              <a:pathLst>
                <a:path w="114272" h="292894">
                  <a:moveTo>
                    <a:pt x="0" y="0"/>
                  </a:moveTo>
                  <a:lnTo>
                    <a:pt x="3792" y="3792"/>
                  </a:lnTo>
                  <a:lnTo>
                    <a:pt x="5703" y="4909"/>
                  </a:lnTo>
                  <a:lnTo>
                    <a:pt x="7771" y="5654"/>
                  </a:lnTo>
                  <a:lnTo>
                    <a:pt x="9943" y="6151"/>
                  </a:lnTo>
                  <a:lnTo>
                    <a:pt x="12185" y="7275"/>
                  </a:lnTo>
                  <a:lnTo>
                    <a:pt x="14473" y="8819"/>
                  </a:lnTo>
                  <a:lnTo>
                    <a:pt x="16792" y="10641"/>
                  </a:lnTo>
                  <a:lnTo>
                    <a:pt x="19132" y="12651"/>
                  </a:lnTo>
                  <a:lnTo>
                    <a:pt x="21487" y="14784"/>
                  </a:lnTo>
                  <a:lnTo>
                    <a:pt x="23849" y="16999"/>
                  </a:lnTo>
                  <a:lnTo>
                    <a:pt x="27012" y="19270"/>
                  </a:lnTo>
                  <a:lnTo>
                    <a:pt x="30708" y="21578"/>
                  </a:lnTo>
                  <a:lnTo>
                    <a:pt x="34759" y="23910"/>
                  </a:lnTo>
                  <a:lnTo>
                    <a:pt x="43495" y="28618"/>
                  </a:lnTo>
                  <a:lnTo>
                    <a:pt x="48046" y="30985"/>
                  </a:lnTo>
                  <a:lnTo>
                    <a:pt x="51874" y="33356"/>
                  </a:lnTo>
                  <a:lnTo>
                    <a:pt x="55220" y="35731"/>
                  </a:lnTo>
                  <a:lnTo>
                    <a:pt x="58245" y="38108"/>
                  </a:lnTo>
                  <a:lnTo>
                    <a:pt x="61055" y="39693"/>
                  </a:lnTo>
                  <a:lnTo>
                    <a:pt x="63722" y="40749"/>
                  </a:lnTo>
                  <a:lnTo>
                    <a:pt x="66294" y="41454"/>
                  </a:lnTo>
                  <a:lnTo>
                    <a:pt x="69596" y="43510"/>
                  </a:lnTo>
                  <a:lnTo>
                    <a:pt x="73384" y="46470"/>
                  </a:lnTo>
                  <a:lnTo>
                    <a:pt x="77498" y="50030"/>
                  </a:lnTo>
                  <a:lnTo>
                    <a:pt x="81034" y="53197"/>
                  </a:lnTo>
                  <a:lnTo>
                    <a:pt x="87079" y="58833"/>
                  </a:lnTo>
                  <a:lnTo>
                    <a:pt x="89803" y="62240"/>
                  </a:lnTo>
                  <a:lnTo>
                    <a:pt x="92412" y="66100"/>
                  </a:lnTo>
                  <a:lnTo>
                    <a:pt x="94946" y="70260"/>
                  </a:lnTo>
                  <a:lnTo>
                    <a:pt x="97428" y="73828"/>
                  </a:lnTo>
                  <a:lnTo>
                    <a:pt x="99877" y="76999"/>
                  </a:lnTo>
                  <a:lnTo>
                    <a:pt x="102303" y="79908"/>
                  </a:lnTo>
                  <a:lnTo>
                    <a:pt x="103921" y="83434"/>
                  </a:lnTo>
                  <a:lnTo>
                    <a:pt x="105718" y="91586"/>
                  </a:lnTo>
                  <a:lnTo>
                    <a:pt x="108633" y="100500"/>
                  </a:lnTo>
                  <a:lnTo>
                    <a:pt x="110521" y="105100"/>
                  </a:lnTo>
                  <a:lnTo>
                    <a:pt x="111781" y="110548"/>
                  </a:lnTo>
                  <a:lnTo>
                    <a:pt x="112621" y="116561"/>
                  </a:lnTo>
                  <a:lnTo>
                    <a:pt x="113180" y="122951"/>
                  </a:lnTo>
                  <a:lnTo>
                    <a:pt x="113553" y="128799"/>
                  </a:lnTo>
                  <a:lnTo>
                    <a:pt x="113968" y="139529"/>
                  </a:lnTo>
                  <a:lnTo>
                    <a:pt x="114201" y="154495"/>
                  </a:lnTo>
                  <a:lnTo>
                    <a:pt x="114271" y="172776"/>
                  </a:lnTo>
                  <a:lnTo>
                    <a:pt x="113486" y="178684"/>
                  </a:lnTo>
                  <a:lnTo>
                    <a:pt x="112170" y="184210"/>
                  </a:lnTo>
                  <a:lnTo>
                    <a:pt x="104354" y="208278"/>
                  </a:lnTo>
                  <a:lnTo>
                    <a:pt x="102113" y="214258"/>
                  </a:lnTo>
                  <a:lnTo>
                    <a:pt x="99825" y="219833"/>
                  </a:lnTo>
                  <a:lnTo>
                    <a:pt x="97506" y="225136"/>
                  </a:lnTo>
                  <a:lnTo>
                    <a:pt x="94929" y="233145"/>
                  </a:lnTo>
                  <a:lnTo>
                    <a:pt x="92991" y="240145"/>
                  </a:lnTo>
                  <a:lnTo>
                    <a:pt x="89483" y="248548"/>
                  </a:lnTo>
                  <a:lnTo>
                    <a:pt x="85278" y="257574"/>
                  </a:lnTo>
                  <a:lnTo>
                    <a:pt x="83046" y="262203"/>
                  </a:lnTo>
                  <a:lnTo>
                    <a:pt x="80764" y="266084"/>
                  </a:lnTo>
                  <a:lnTo>
                    <a:pt x="78448" y="269464"/>
                  </a:lnTo>
                  <a:lnTo>
                    <a:pt x="76111" y="272511"/>
                  </a:lnTo>
                  <a:lnTo>
                    <a:pt x="73759" y="275337"/>
                  </a:lnTo>
                  <a:lnTo>
                    <a:pt x="71397" y="278014"/>
                  </a:lnTo>
                  <a:lnTo>
                    <a:pt x="65697" y="284221"/>
                  </a:lnTo>
                  <a:lnTo>
                    <a:pt x="65229" y="285524"/>
                  </a:lnTo>
                  <a:lnTo>
                    <a:pt x="64710" y="289089"/>
                  </a:lnTo>
                  <a:lnTo>
                    <a:pt x="63777" y="290357"/>
                  </a:lnTo>
                  <a:lnTo>
                    <a:pt x="62362" y="291203"/>
                  </a:lnTo>
                  <a:lnTo>
                    <a:pt x="57190" y="292880"/>
                  </a:lnTo>
                  <a:lnTo>
                    <a:pt x="57150" y="29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80" name="SMARTInkAnnotation291"/>
            <p:cNvSpPr/>
            <p:nvPr/>
          </p:nvSpPr>
          <p:spPr>
            <a:xfrm>
              <a:off x="7008018" y="3836193"/>
              <a:ext cx="171118" cy="578645"/>
            </a:xfrm>
            <a:custGeom>
              <a:avLst/>
              <a:gdLst/>
              <a:ahLst/>
              <a:cxnLst/>
              <a:rect l="0" t="0" r="0" b="0"/>
              <a:pathLst>
                <a:path w="171118" h="578645">
                  <a:moveTo>
                    <a:pt x="28575" y="0"/>
                  </a:moveTo>
                  <a:lnTo>
                    <a:pt x="34726" y="0"/>
                  </a:lnTo>
                  <a:lnTo>
                    <a:pt x="39218" y="3793"/>
                  </a:lnTo>
                  <a:lnTo>
                    <a:pt x="42020" y="5703"/>
                  </a:lnTo>
                  <a:lnTo>
                    <a:pt x="45477" y="7771"/>
                  </a:lnTo>
                  <a:lnTo>
                    <a:pt x="49368" y="9943"/>
                  </a:lnTo>
                  <a:lnTo>
                    <a:pt x="57925" y="14473"/>
                  </a:lnTo>
                  <a:lnTo>
                    <a:pt x="104789" y="38103"/>
                  </a:lnTo>
                  <a:lnTo>
                    <a:pt x="109547" y="41277"/>
                  </a:lnTo>
                  <a:lnTo>
                    <a:pt x="114306" y="44981"/>
                  </a:lnTo>
                  <a:lnTo>
                    <a:pt x="119067" y="49038"/>
                  </a:lnTo>
                  <a:lnTo>
                    <a:pt x="123035" y="53329"/>
                  </a:lnTo>
                  <a:lnTo>
                    <a:pt x="126473" y="57778"/>
                  </a:lnTo>
                  <a:lnTo>
                    <a:pt x="141487" y="80117"/>
                  </a:lnTo>
                  <a:lnTo>
                    <a:pt x="145126" y="85955"/>
                  </a:lnTo>
                  <a:lnTo>
                    <a:pt x="148344" y="91435"/>
                  </a:lnTo>
                  <a:lnTo>
                    <a:pt x="151284" y="96676"/>
                  </a:lnTo>
                  <a:lnTo>
                    <a:pt x="154037" y="102551"/>
                  </a:lnTo>
                  <a:lnTo>
                    <a:pt x="159214" y="115428"/>
                  </a:lnTo>
                  <a:lnTo>
                    <a:pt x="162043" y="129089"/>
                  </a:lnTo>
                  <a:lnTo>
                    <a:pt x="164094" y="143892"/>
                  </a:lnTo>
                  <a:lnTo>
                    <a:pt x="167652" y="161054"/>
                  </a:lnTo>
                  <a:lnTo>
                    <a:pt x="169763" y="177149"/>
                  </a:lnTo>
                  <a:lnTo>
                    <a:pt x="170700" y="193033"/>
                  </a:lnTo>
                  <a:lnTo>
                    <a:pt x="171117" y="210676"/>
                  </a:lnTo>
                  <a:lnTo>
                    <a:pt x="170434" y="219826"/>
                  </a:lnTo>
                  <a:lnTo>
                    <a:pt x="169186" y="229101"/>
                  </a:lnTo>
                  <a:lnTo>
                    <a:pt x="167560" y="238459"/>
                  </a:lnTo>
                  <a:lnTo>
                    <a:pt x="166475" y="247873"/>
                  </a:lnTo>
                  <a:lnTo>
                    <a:pt x="165752" y="257324"/>
                  </a:lnTo>
                  <a:lnTo>
                    <a:pt x="165270" y="266799"/>
                  </a:lnTo>
                  <a:lnTo>
                    <a:pt x="164155" y="276291"/>
                  </a:lnTo>
                  <a:lnTo>
                    <a:pt x="162618" y="285794"/>
                  </a:lnTo>
                  <a:lnTo>
                    <a:pt x="160800" y="295305"/>
                  </a:lnTo>
                  <a:lnTo>
                    <a:pt x="159587" y="304820"/>
                  </a:lnTo>
                  <a:lnTo>
                    <a:pt x="158780" y="314338"/>
                  </a:lnTo>
                  <a:lnTo>
                    <a:pt x="158240" y="323859"/>
                  </a:lnTo>
                  <a:lnTo>
                    <a:pt x="157088" y="333381"/>
                  </a:lnTo>
                  <a:lnTo>
                    <a:pt x="155526" y="342904"/>
                  </a:lnTo>
                  <a:lnTo>
                    <a:pt x="153689" y="352428"/>
                  </a:lnTo>
                  <a:lnTo>
                    <a:pt x="149534" y="369360"/>
                  </a:lnTo>
                  <a:lnTo>
                    <a:pt x="144247" y="385616"/>
                  </a:lnTo>
                  <a:lnTo>
                    <a:pt x="140615" y="394397"/>
                  </a:lnTo>
                  <a:lnTo>
                    <a:pt x="136606" y="403425"/>
                  </a:lnTo>
                  <a:lnTo>
                    <a:pt x="133139" y="412618"/>
                  </a:lnTo>
                  <a:lnTo>
                    <a:pt x="130035" y="421923"/>
                  </a:lnTo>
                  <a:lnTo>
                    <a:pt x="121873" y="448071"/>
                  </a:lnTo>
                  <a:lnTo>
                    <a:pt x="112004" y="478240"/>
                  </a:lnTo>
                  <a:lnTo>
                    <a:pt x="108801" y="484720"/>
                  </a:lnTo>
                  <a:lnTo>
                    <a:pt x="105078" y="490628"/>
                  </a:lnTo>
                  <a:lnTo>
                    <a:pt x="101008" y="496154"/>
                  </a:lnTo>
                  <a:lnTo>
                    <a:pt x="97501" y="501426"/>
                  </a:lnTo>
                  <a:lnTo>
                    <a:pt x="94370" y="506528"/>
                  </a:lnTo>
                  <a:lnTo>
                    <a:pt x="91488" y="511517"/>
                  </a:lnTo>
                  <a:lnTo>
                    <a:pt x="87980" y="516430"/>
                  </a:lnTo>
                  <a:lnTo>
                    <a:pt x="84054" y="521293"/>
                  </a:lnTo>
                  <a:lnTo>
                    <a:pt x="79848" y="526122"/>
                  </a:lnTo>
                  <a:lnTo>
                    <a:pt x="76251" y="530929"/>
                  </a:lnTo>
                  <a:lnTo>
                    <a:pt x="73059" y="535722"/>
                  </a:lnTo>
                  <a:lnTo>
                    <a:pt x="70138" y="540504"/>
                  </a:lnTo>
                  <a:lnTo>
                    <a:pt x="67396" y="544486"/>
                  </a:lnTo>
                  <a:lnTo>
                    <a:pt x="62234" y="551027"/>
                  </a:lnTo>
                  <a:lnTo>
                    <a:pt x="57293" y="556581"/>
                  </a:lnTo>
                  <a:lnTo>
                    <a:pt x="52451" y="561694"/>
                  </a:lnTo>
                  <a:lnTo>
                    <a:pt x="47654" y="566613"/>
                  </a:lnTo>
                  <a:lnTo>
                    <a:pt x="45263" y="568242"/>
                  </a:lnTo>
                  <a:lnTo>
                    <a:pt x="40490" y="570052"/>
                  </a:lnTo>
                  <a:lnTo>
                    <a:pt x="35723" y="570857"/>
                  </a:lnTo>
                  <a:lnTo>
                    <a:pt x="29987" y="571374"/>
                  </a:lnTo>
                  <a:lnTo>
                    <a:pt x="25202" y="571463"/>
                  </a:lnTo>
                  <a:lnTo>
                    <a:pt x="15612" y="571497"/>
                  </a:lnTo>
                  <a:lnTo>
                    <a:pt x="12760" y="573616"/>
                  </a:lnTo>
                  <a:lnTo>
                    <a:pt x="7242" y="578557"/>
                  </a:lnTo>
                  <a:lnTo>
                    <a:pt x="7163" y="574511"/>
                  </a:lnTo>
                  <a:lnTo>
                    <a:pt x="7153" y="576278"/>
                  </a:lnTo>
                  <a:lnTo>
                    <a:pt x="6356" y="577067"/>
                  </a:lnTo>
                  <a:lnTo>
                    <a:pt x="5032" y="577593"/>
                  </a:lnTo>
                  <a:lnTo>
                    <a:pt x="0" y="5786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81" name="SMARTInkAnnotation292"/>
            <p:cNvSpPr/>
            <p:nvPr/>
          </p:nvSpPr>
          <p:spPr>
            <a:xfrm>
              <a:off x="3629035" y="4200525"/>
              <a:ext cx="361722" cy="357052"/>
            </a:xfrm>
            <a:custGeom>
              <a:avLst/>
              <a:gdLst/>
              <a:ahLst/>
              <a:cxnLst/>
              <a:rect l="0" t="0" r="0" b="0"/>
              <a:pathLst>
                <a:path w="361722" h="357052">
                  <a:moveTo>
                    <a:pt x="128577" y="0"/>
                  </a:moveTo>
                  <a:lnTo>
                    <a:pt x="128577" y="3792"/>
                  </a:lnTo>
                  <a:lnTo>
                    <a:pt x="122227" y="11259"/>
                  </a:lnTo>
                  <a:lnTo>
                    <a:pt x="111644" y="22587"/>
                  </a:lnTo>
                  <a:lnTo>
                    <a:pt x="71786" y="63640"/>
                  </a:lnTo>
                  <a:lnTo>
                    <a:pt x="66110" y="70208"/>
                  </a:lnTo>
                  <a:lnTo>
                    <a:pt x="61533" y="76174"/>
                  </a:lnTo>
                  <a:lnTo>
                    <a:pt x="53536" y="87036"/>
                  </a:lnTo>
                  <a:lnTo>
                    <a:pt x="44690" y="97155"/>
                  </a:lnTo>
                  <a:lnTo>
                    <a:pt x="37584" y="106945"/>
                  </a:lnTo>
                  <a:lnTo>
                    <a:pt x="31779" y="116587"/>
                  </a:lnTo>
                  <a:lnTo>
                    <a:pt x="26554" y="126164"/>
                  </a:lnTo>
                  <a:lnTo>
                    <a:pt x="19149" y="136689"/>
                  </a:lnTo>
                  <a:lnTo>
                    <a:pt x="9536" y="147356"/>
                  </a:lnTo>
                  <a:lnTo>
                    <a:pt x="4762" y="152275"/>
                  </a:lnTo>
                  <a:lnTo>
                    <a:pt x="3171" y="154698"/>
                  </a:lnTo>
                  <a:lnTo>
                    <a:pt x="1403" y="159507"/>
                  </a:lnTo>
                  <a:lnTo>
                    <a:pt x="72" y="170507"/>
                  </a:lnTo>
                  <a:lnTo>
                    <a:pt x="0" y="171325"/>
                  </a:lnTo>
                  <a:lnTo>
                    <a:pt x="3785" y="167621"/>
                  </a:lnTo>
                  <a:lnTo>
                    <a:pt x="5695" y="166516"/>
                  </a:lnTo>
                  <a:lnTo>
                    <a:pt x="12175" y="164167"/>
                  </a:lnTo>
                  <a:lnTo>
                    <a:pt x="19916" y="158003"/>
                  </a:lnTo>
                  <a:lnTo>
                    <a:pt x="27631" y="150657"/>
                  </a:lnTo>
                  <a:lnTo>
                    <a:pt x="36352" y="144217"/>
                  </a:lnTo>
                  <a:lnTo>
                    <a:pt x="45520" y="137915"/>
                  </a:lnTo>
                  <a:lnTo>
                    <a:pt x="54885" y="129822"/>
                  </a:lnTo>
                  <a:lnTo>
                    <a:pt x="60399" y="125442"/>
                  </a:lnTo>
                  <a:lnTo>
                    <a:pt x="66456" y="120934"/>
                  </a:lnTo>
                  <a:lnTo>
                    <a:pt x="72876" y="116342"/>
                  </a:lnTo>
                  <a:lnTo>
                    <a:pt x="78743" y="111692"/>
                  </a:lnTo>
                  <a:lnTo>
                    <a:pt x="89495" y="102293"/>
                  </a:lnTo>
                  <a:lnTo>
                    <a:pt x="95379" y="97564"/>
                  </a:lnTo>
                  <a:lnTo>
                    <a:pt x="101683" y="92824"/>
                  </a:lnTo>
                  <a:lnTo>
                    <a:pt x="115036" y="83323"/>
                  </a:lnTo>
                  <a:lnTo>
                    <a:pt x="128909" y="73810"/>
                  </a:lnTo>
                  <a:lnTo>
                    <a:pt x="135148" y="69050"/>
                  </a:lnTo>
                  <a:lnTo>
                    <a:pt x="146314" y="59528"/>
                  </a:lnTo>
                  <a:lnTo>
                    <a:pt x="152308" y="54767"/>
                  </a:lnTo>
                  <a:lnTo>
                    <a:pt x="158685" y="50005"/>
                  </a:lnTo>
                  <a:lnTo>
                    <a:pt x="165318" y="45243"/>
                  </a:lnTo>
                  <a:lnTo>
                    <a:pt x="171327" y="41274"/>
                  </a:lnTo>
                  <a:lnTo>
                    <a:pt x="182238" y="34749"/>
                  </a:lnTo>
                  <a:lnTo>
                    <a:pt x="192379" y="29202"/>
                  </a:lnTo>
                  <a:lnTo>
                    <a:pt x="207012" y="21617"/>
                  </a:lnTo>
                  <a:lnTo>
                    <a:pt x="226179" y="11943"/>
                  </a:lnTo>
                  <a:lnTo>
                    <a:pt x="233604" y="9276"/>
                  </a:lnTo>
                  <a:lnTo>
                    <a:pt x="244838" y="7565"/>
                  </a:lnTo>
                  <a:lnTo>
                    <a:pt x="253358" y="7180"/>
                  </a:lnTo>
                  <a:lnTo>
                    <a:pt x="254627" y="7962"/>
                  </a:lnTo>
                  <a:lnTo>
                    <a:pt x="255473" y="9276"/>
                  </a:lnTo>
                  <a:lnTo>
                    <a:pt x="256036" y="10947"/>
                  </a:lnTo>
                  <a:lnTo>
                    <a:pt x="255619" y="12854"/>
                  </a:lnTo>
                  <a:lnTo>
                    <a:pt x="253038" y="17090"/>
                  </a:lnTo>
                  <a:lnTo>
                    <a:pt x="244914" y="27070"/>
                  </a:lnTo>
                  <a:lnTo>
                    <a:pt x="240343" y="34785"/>
                  </a:lnTo>
                  <a:lnTo>
                    <a:pt x="233548" y="43506"/>
                  </a:lnTo>
                  <a:lnTo>
                    <a:pt x="224443" y="53467"/>
                  </a:lnTo>
                  <a:lnTo>
                    <a:pt x="205930" y="72463"/>
                  </a:lnTo>
                  <a:lnTo>
                    <a:pt x="192325" y="86180"/>
                  </a:lnTo>
                  <a:lnTo>
                    <a:pt x="186157" y="93172"/>
                  </a:lnTo>
                  <a:lnTo>
                    <a:pt x="180458" y="100215"/>
                  </a:lnTo>
                  <a:lnTo>
                    <a:pt x="175070" y="107291"/>
                  </a:lnTo>
                  <a:lnTo>
                    <a:pt x="169097" y="114390"/>
                  </a:lnTo>
                  <a:lnTo>
                    <a:pt x="162735" y="121504"/>
                  </a:lnTo>
                  <a:lnTo>
                    <a:pt x="149314" y="135758"/>
                  </a:lnTo>
                  <a:lnTo>
                    <a:pt x="107879" y="177802"/>
                  </a:lnTo>
                  <a:lnTo>
                    <a:pt x="60636" y="225102"/>
                  </a:lnTo>
                  <a:lnTo>
                    <a:pt x="55501" y="231030"/>
                  </a:lnTo>
                  <a:lnTo>
                    <a:pt x="50491" y="237364"/>
                  </a:lnTo>
                  <a:lnTo>
                    <a:pt x="45564" y="243968"/>
                  </a:lnTo>
                  <a:lnTo>
                    <a:pt x="35855" y="253422"/>
                  </a:lnTo>
                  <a:lnTo>
                    <a:pt x="27042" y="261063"/>
                  </a:lnTo>
                  <a:lnTo>
                    <a:pt x="20480" y="269751"/>
                  </a:lnTo>
                  <a:lnTo>
                    <a:pt x="17619" y="272703"/>
                  </a:lnTo>
                  <a:lnTo>
                    <a:pt x="14917" y="274671"/>
                  </a:lnTo>
                  <a:lnTo>
                    <a:pt x="8671" y="277829"/>
                  </a:lnTo>
                  <a:lnTo>
                    <a:pt x="8952" y="278088"/>
                  </a:lnTo>
                  <a:lnTo>
                    <a:pt x="11381" y="278376"/>
                  </a:lnTo>
                  <a:lnTo>
                    <a:pt x="17224" y="274270"/>
                  </a:lnTo>
                  <a:lnTo>
                    <a:pt x="24318" y="267154"/>
                  </a:lnTo>
                  <a:lnTo>
                    <a:pt x="30117" y="258700"/>
                  </a:lnTo>
                  <a:lnTo>
                    <a:pt x="39573" y="249651"/>
                  </a:lnTo>
                  <a:lnTo>
                    <a:pt x="45429" y="245014"/>
                  </a:lnTo>
                  <a:lnTo>
                    <a:pt x="50920" y="239543"/>
                  </a:lnTo>
                  <a:lnTo>
                    <a:pt x="56168" y="233514"/>
                  </a:lnTo>
                  <a:lnTo>
                    <a:pt x="61254" y="227113"/>
                  </a:lnTo>
                  <a:lnTo>
                    <a:pt x="67026" y="221259"/>
                  </a:lnTo>
                  <a:lnTo>
                    <a:pt x="73256" y="215769"/>
                  </a:lnTo>
                  <a:lnTo>
                    <a:pt x="79790" y="210520"/>
                  </a:lnTo>
                  <a:lnTo>
                    <a:pt x="86527" y="205435"/>
                  </a:lnTo>
                  <a:lnTo>
                    <a:pt x="100364" y="195550"/>
                  </a:lnTo>
                  <a:lnTo>
                    <a:pt x="107386" y="189898"/>
                  </a:lnTo>
                  <a:lnTo>
                    <a:pt x="114450" y="183749"/>
                  </a:lnTo>
                  <a:lnTo>
                    <a:pt x="121540" y="177268"/>
                  </a:lnTo>
                  <a:lnTo>
                    <a:pt x="129442" y="170566"/>
                  </a:lnTo>
                  <a:lnTo>
                    <a:pt x="146688" y="156769"/>
                  </a:lnTo>
                  <a:lnTo>
                    <a:pt x="154939" y="150550"/>
                  </a:lnTo>
                  <a:lnTo>
                    <a:pt x="170456" y="139407"/>
                  </a:lnTo>
                  <a:lnTo>
                    <a:pt x="199820" y="119318"/>
                  </a:lnTo>
                  <a:lnTo>
                    <a:pt x="235708" y="95283"/>
                  </a:lnTo>
                  <a:lnTo>
                    <a:pt x="242066" y="91304"/>
                  </a:lnTo>
                  <a:lnTo>
                    <a:pt x="253365" y="84765"/>
                  </a:lnTo>
                  <a:lnTo>
                    <a:pt x="263678" y="79212"/>
                  </a:lnTo>
                  <a:lnTo>
                    <a:pt x="272759" y="74893"/>
                  </a:lnTo>
                  <a:lnTo>
                    <a:pt x="282335" y="72461"/>
                  </a:lnTo>
                  <a:lnTo>
                    <a:pt x="287666" y="71892"/>
                  </a:lnTo>
                  <a:lnTo>
                    <a:pt x="290199" y="72534"/>
                  </a:lnTo>
                  <a:lnTo>
                    <a:pt x="295130" y="75364"/>
                  </a:lnTo>
                  <a:lnTo>
                    <a:pt x="295969" y="77230"/>
                  </a:lnTo>
                  <a:lnTo>
                    <a:pt x="295734" y="79268"/>
                  </a:lnTo>
                  <a:lnTo>
                    <a:pt x="294784" y="81420"/>
                  </a:lnTo>
                  <a:lnTo>
                    <a:pt x="293446" y="92034"/>
                  </a:lnTo>
                  <a:lnTo>
                    <a:pt x="288900" y="102816"/>
                  </a:lnTo>
                  <a:lnTo>
                    <a:pt x="285465" y="109025"/>
                  </a:lnTo>
                  <a:lnTo>
                    <a:pt x="280794" y="115546"/>
                  </a:lnTo>
                  <a:lnTo>
                    <a:pt x="275299" y="122275"/>
                  </a:lnTo>
                  <a:lnTo>
                    <a:pt x="269254" y="129142"/>
                  </a:lnTo>
                  <a:lnTo>
                    <a:pt x="263637" y="136894"/>
                  </a:lnTo>
                  <a:lnTo>
                    <a:pt x="258304" y="145238"/>
                  </a:lnTo>
                  <a:lnTo>
                    <a:pt x="253162" y="153975"/>
                  </a:lnTo>
                  <a:lnTo>
                    <a:pt x="246559" y="162975"/>
                  </a:lnTo>
                  <a:lnTo>
                    <a:pt x="238982" y="172150"/>
                  </a:lnTo>
                  <a:lnTo>
                    <a:pt x="230755" y="181442"/>
                  </a:lnTo>
                  <a:lnTo>
                    <a:pt x="222889" y="190811"/>
                  </a:lnTo>
                  <a:lnTo>
                    <a:pt x="182125" y="241958"/>
                  </a:lnTo>
                  <a:lnTo>
                    <a:pt x="173801" y="251793"/>
                  </a:lnTo>
                  <a:lnTo>
                    <a:pt x="165870" y="260730"/>
                  </a:lnTo>
                  <a:lnTo>
                    <a:pt x="158202" y="269070"/>
                  </a:lnTo>
                  <a:lnTo>
                    <a:pt x="150708" y="277805"/>
                  </a:lnTo>
                  <a:lnTo>
                    <a:pt x="143331" y="286804"/>
                  </a:lnTo>
                  <a:lnTo>
                    <a:pt x="136032" y="295978"/>
                  </a:lnTo>
                  <a:lnTo>
                    <a:pt x="129578" y="303681"/>
                  </a:lnTo>
                  <a:lnTo>
                    <a:pt x="123688" y="310403"/>
                  </a:lnTo>
                  <a:lnTo>
                    <a:pt x="112911" y="322107"/>
                  </a:lnTo>
                  <a:lnTo>
                    <a:pt x="95173" y="340439"/>
                  </a:lnTo>
                  <a:lnTo>
                    <a:pt x="78707" y="357051"/>
                  </a:lnTo>
                  <a:lnTo>
                    <a:pt x="78611" y="353355"/>
                  </a:lnTo>
                  <a:lnTo>
                    <a:pt x="79391" y="351457"/>
                  </a:lnTo>
                  <a:lnTo>
                    <a:pt x="83488" y="344994"/>
                  </a:lnTo>
                  <a:lnTo>
                    <a:pt x="84725" y="340391"/>
                  </a:lnTo>
                  <a:lnTo>
                    <a:pt x="89508" y="333583"/>
                  </a:lnTo>
                  <a:lnTo>
                    <a:pt x="96925" y="324472"/>
                  </a:lnTo>
                  <a:lnTo>
                    <a:pt x="101126" y="318708"/>
                  </a:lnTo>
                  <a:lnTo>
                    <a:pt x="105514" y="312484"/>
                  </a:lnTo>
                  <a:lnTo>
                    <a:pt x="110821" y="305954"/>
                  </a:lnTo>
                  <a:lnTo>
                    <a:pt x="116739" y="299220"/>
                  </a:lnTo>
                  <a:lnTo>
                    <a:pt x="123066" y="292349"/>
                  </a:lnTo>
                  <a:lnTo>
                    <a:pt x="129666" y="286180"/>
                  </a:lnTo>
                  <a:lnTo>
                    <a:pt x="136447" y="280480"/>
                  </a:lnTo>
                  <a:lnTo>
                    <a:pt x="143349" y="275093"/>
                  </a:lnTo>
                  <a:lnTo>
                    <a:pt x="150331" y="269120"/>
                  </a:lnTo>
                  <a:lnTo>
                    <a:pt x="157367" y="262757"/>
                  </a:lnTo>
                  <a:lnTo>
                    <a:pt x="171535" y="249337"/>
                  </a:lnTo>
                  <a:lnTo>
                    <a:pt x="185770" y="235435"/>
                  </a:lnTo>
                  <a:lnTo>
                    <a:pt x="193693" y="228394"/>
                  </a:lnTo>
                  <a:lnTo>
                    <a:pt x="202150" y="221319"/>
                  </a:lnTo>
                  <a:lnTo>
                    <a:pt x="210963" y="214221"/>
                  </a:lnTo>
                  <a:lnTo>
                    <a:pt x="219220" y="207902"/>
                  </a:lnTo>
                  <a:lnTo>
                    <a:pt x="234744" y="196646"/>
                  </a:lnTo>
                  <a:lnTo>
                    <a:pt x="256871" y="181385"/>
                  </a:lnTo>
                  <a:lnTo>
                    <a:pt x="264907" y="176486"/>
                  </a:lnTo>
                  <a:lnTo>
                    <a:pt x="273438" y="171632"/>
                  </a:lnTo>
                  <a:lnTo>
                    <a:pt x="282301" y="166809"/>
                  </a:lnTo>
                  <a:lnTo>
                    <a:pt x="290591" y="162799"/>
                  </a:lnTo>
                  <a:lnTo>
                    <a:pt x="298499" y="159333"/>
                  </a:lnTo>
                  <a:lnTo>
                    <a:pt x="306152" y="156228"/>
                  </a:lnTo>
                  <a:lnTo>
                    <a:pt x="312842" y="153365"/>
                  </a:lnTo>
                  <a:lnTo>
                    <a:pt x="324508" y="148066"/>
                  </a:lnTo>
                  <a:lnTo>
                    <a:pt x="332222" y="149511"/>
                  </a:lnTo>
                  <a:lnTo>
                    <a:pt x="341335" y="153649"/>
                  </a:lnTo>
                  <a:lnTo>
                    <a:pt x="351378" y="159583"/>
                  </a:lnTo>
                  <a:lnTo>
                    <a:pt x="357280" y="165126"/>
                  </a:lnTo>
                  <a:lnTo>
                    <a:pt x="360421" y="170409"/>
                  </a:lnTo>
                  <a:lnTo>
                    <a:pt x="361721" y="175518"/>
                  </a:lnTo>
                  <a:lnTo>
                    <a:pt x="361000" y="180512"/>
                  </a:lnTo>
                  <a:lnTo>
                    <a:pt x="358932" y="185429"/>
                  </a:lnTo>
                  <a:lnTo>
                    <a:pt x="353194" y="195919"/>
                  </a:lnTo>
                  <a:lnTo>
                    <a:pt x="350553" y="202050"/>
                  </a:lnTo>
                  <a:lnTo>
                    <a:pt x="347999" y="208519"/>
                  </a:lnTo>
                  <a:lnTo>
                    <a:pt x="344708" y="215213"/>
                  </a:lnTo>
                  <a:lnTo>
                    <a:pt x="340927" y="222056"/>
                  </a:lnTo>
                  <a:lnTo>
                    <a:pt x="336819" y="229000"/>
                  </a:lnTo>
                  <a:lnTo>
                    <a:pt x="332492" y="235217"/>
                  </a:lnTo>
                  <a:lnTo>
                    <a:pt x="323452" y="246357"/>
                  </a:lnTo>
                  <a:lnTo>
                    <a:pt x="314142" y="256601"/>
                  </a:lnTo>
                  <a:lnTo>
                    <a:pt x="305507" y="266444"/>
                  </a:lnTo>
                  <a:lnTo>
                    <a:pt x="299023" y="276111"/>
                  </a:lnTo>
                  <a:lnTo>
                    <a:pt x="291379" y="285700"/>
                  </a:lnTo>
                  <a:lnTo>
                    <a:pt x="283484" y="294459"/>
                  </a:lnTo>
                  <a:lnTo>
                    <a:pt x="274576" y="303853"/>
                  </a:lnTo>
                  <a:lnTo>
                    <a:pt x="257165" y="3214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82" name="SMARTInkAnnotation293"/>
            <p:cNvSpPr/>
            <p:nvPr/>
          </p:nvSpPr>
          <p:spPr>
            <a:xfrm>
              <a:off x="3250415" y="4086261"/>
              <a:ext cx="250023" cy="428590"/>
            </a:xfrm>
            <a:custGeom>
              <a:avLst/>
              <a:gdLst/>
              <a:ahLst/>
              <a:cxnLst/>
              <a:rect l="0" t="0" r="0" b="0"/>
              <a:pathLst>
                <a:path w="250023" h="428590">
                  <a:moveTo>
                    <a:pt x="64285" y="107120"/>
                  </a:moveTo>
                  <a:lnTo>
                    <a:pt x="64285" y="90120"/>
                  </a:lnTo>
                  <a:lnTo>
                    <a:pt x="65079" y="87849"/>
                  </a:lnTo>
                  <a:lnTo>
                    <a:pt x="69194" y="80861"/>
                  </a:lnTo>
                  <a:lnTo>
                    <a:pt x="70435" y="76134"/>
                  </a:lnTo>
                  <a:lnTo>
                    <a:pt x="72354" y="73763"/>
                  </a:lnTo>
                  <a:lnTo>
                    <a:pt x="78719" y="69011"/>
                  </a:lnTo>
                  <a:lnTo>
                    <a:pt x="84723" y="64253"/>
                  </a:lnTo>
                  <a:lnTo>
                    <a:pt x="87435" y="61874"/>
                  </a:lnTo>
                  <a:lnTo>
                    <a:pt x="95045" y="50939"/>
                  </a:lnTo>
                  <a:lnTo>
                    <a:pt x="102327" y="41437"/>
                  </a:lnTo>
                  <a:lnTo>
                    <a:pt x="109238" y="36124"/>
                  </a:lnTo>
                  <a:lnTo>
                    <a:pt x="116808" y="31116"/>
                  </a:lnTo>
                  <a:lnTo>
                    <a:pt x="122817" y="26244"/>
                  </a:lnTo>
                  <a:lnTo>
                    <a:pt x="130251" y="21434"/>
                  </a:lnTo>
                  <a:lnTo>
                    <a:pt x="134456" y="19039"/>
                  </a:lnTo>
                  <a:lnTo>
                    <a:pt x="137260" y="16650"/>
                  </a:lnTo>
                  <a:lnTo>
                    <a:pt x="139128" y="14262"/>
                  </a:lnTo>
                  <a:lnTo>
                    <a:pt x="140374" y="11878"/>
                  </a:lnTo>
                  <a:lnTo>
                    <a:pt x="145992" y="7111"/>
                  </a:lnTo>
                  <a:lnTo>
                    <a:pt x="152986" y="3140"/>
                  </a:lnTo>
                  <a:lnTo>
                    <a:pt x="158741" y="1375"/>
                  </a:lnTo>
                  <a:lnTo>
                    <a:pt x="166443" y="382"/>
                  </a:lnTo>
                  <a:lnTo>
                    <a:pt x="173752" y="88"/>
                  </a:lnTo>
                  <a:lnTo>
                    <a:pt x="184738" y="0"/>
                  </a:lnTo>
                  <a:lnTo>
                    <a:pt x="188243" y="782"/>
                  </a:lnTo>
                  <a:lnTo>
                    <a:pt x="196968" y="4880"/>
                  </a:lnTo>
                  <a:lnTo>
                    <a:pt x="202101" y="6118"/>
                  </a:lnTo>
                  <a:lnTo>
                    <a:pt x="207028" y="8784"/>
                  </a:lnTo>
                  <a:lnTo>
                    <a:pt x="214264" y="14748"/>
                  </a:lnTo>
                  <a:lnTo>
                    <a:pt x="221436" y="21542"/>
                  </a:lnTo>
                  <a:lnTo>
                    <a:pt x="223820" y="23874"/>
                  </a:lnTo>
                  <a:lnTo>
                    <a:pt x="225411" y="26223"/>
                  </a:lnTo>
                  <a:lnTo>
                    <a:pt x="227178" y="30949"/>
                  </a:lnTo>
                  <a:lnTo>
                    <a:pt x="226855" y="43640"/>
                  </a:lnTo>
                  <a:lnTo>
                    <a:pt x="224380" y="87373"/>
                  </a:lnTo>
                  <a:lnTo>
                    <a:pt x="222609" y="105862"/>
                  </a:lnTo>
                  <a:lnTo>
                    <a:pt x="220634" y="120569"/>
                  </a:lnTo>
                  <a:lnTo>
                    <a:pt x="218524" y="132755"/>
                  </a:lnTo>
                  <a:lnTo>
                    <a:pt x="216323" y="142466"/>
                  </a:lnTo>
                  <a:lnTo>
                    <a:pt x="214062" y="150528"/>
                  </a:lnTo>
                  <a:lnTo>
                    <a:pt x="204731" y="178665"/>
                  </a:lnTo>
                  <a:lnTo>
                    <a:pt x="197878" y="190776"/>
                  </a:lnTo>
                  <a:lnTo>
                    <a:pt x="190334" y="201451"/>
                  </a:lnTo>
                  <a:lnTo>
                    <a:pt x="184336" y="211486"/>
                  </a:lnTo>
                  <a:lnTo>
                    <a:pt x="176907" y="221238"/>
                  </a:lnTo>
                  <a:lnTo>
                    <a:pt x="169108" y="230864"/>
                  </a:lnTo>
                  <a:lnTo>
                    <a:pt x="162996" y="240434"/>
                  </a:lnTo>
                  <a:lnTo>
                    <a:pt x="155517" y="249979"/>
                  </a:lnTo>
                  <a:lnTo>
                    <a:pt x="151300" y="254746"/>
                  </a:lnTo>
                  <a:lnTo>
                    <a:pt x="144498" y="264278"/>
                  </a:lnTo>
                  <a:lnTo>
                    <a:pt x="138035" y="273805"/>
                  </a:lnTo>
                  <a:lnTo>
                    <a:pt x="134089" y="278569"/>
                  </a:lnTo>
                  <a:lnTo>
                    <a:pt x="129871" y="283332"/>
                  </a:lnTo>
                  <a:lnTo>
                    <a:pt x="125471" y="287301"/>
                  </a:lnTo>
                  <a:lnTo>
                    <a:pt x="120951" y="290740"/>
                  </a:lnTo>
                  <a:lnTo>
                    <a:pt x="116349" y="293828"/>
                  </a:lnTo>
                  <a:lnTo>
                    <a:pt x="109121" y="301491"/>
                  </a:lnTo>
                  <a:lnTo>
                    <a:pt x="106081" y="305756"/>
                  </a:lnTo>
                  <a:lnTo>
                    <a:pt x="98471" y="312613"/>
                  </a:lnTo>
                  <a:lnTo>
                    <a:pt x="94219" y="315553"/>
                  </a:lnTo>
                  <a:lnTo>
                    <a:pt x="87379" y="320936"/>
                  </a:lnTo>
                  <a:lnTo>
                    <a:pt x="81692" y="325975"/>
                  </a:lnTo>
                  <a:lnTo>
                    <a:pt x="76519" y="330860"/>
                  </a:lnTo>
                  <a:lnTo>
                    <a:pt x="69458" y="335676"/>
                  </a:lnTo>
                  <a:lnTo>
                    <a:pt x="61821" y="340463"/>
                  </a:lnTo>
                  <a:lnTo>
                    <a:pt x="55782" y="345237"/>
                  </a:lnTo>
                  <a:lnTo>
                    <a:pt x="50452" y="350003"/>
                  </a:lnTo>
                  <a:lnTo>
                    <a:pt x="42988" y="357150"/>
                  </a:lnTo>
                  <a:lnTo>
                    <a:pt x="33355" y="366676"/>
                  </a:lnTo>
                  <a:lnTo>
                    <a:pt x="30965" y="368264"/>
                  </a:lnTo>
                  <a:lnTo>
                    <a:pt x="23809" y="371292"/>
                  </a:lnTo>
                  <a:lnTo>
                    <a:pt x="16661" y="376863"/>
                  </a:lnTo>
                  <a:lnTo>
                    <a:pt x="9252" y="383741"/>
                  </a:lnTo>
                  <a:lnTo>
                    <a:pt x="1666" y="391206"/>
                  </a:lnTo>
                  <a:lnTo>
                    <a:pt x="89" y="392773"/>
                  </a:lnTo>
                  <a:lnTo>
                    <a:pt x="0" y="399012"/>
                  </a:lnTo>
                  <a:lnTo>
                    <a:pt x="6143" y="406076"/>
                  </a:lnTo>
                  <a:lnTo>
                    <a:pt x="10927" y="406677"/>
                  </a:lnTo>
                  <a:lnTo>
                    <a:pt x="14425" y="406838"/>
                  </a:lnTo>
                  <a:lnTo>
                    <a:pt x="17551" y="407738"/>
                  </a:lnTo>
                  <a:lnTo>
                    <a:pt x="23141" y="410855"/>
                  </a:lnTo>
                  <a:lnTo>
                    <a:pt x="28272" y="412769"/>
                  </a:lnTo>
                  <a:lnTo>
                    <a:pt x="33991" y="413621"/>
                  </a:lnTo>
                  <a:lnTo>
                    <a:pt x="37739" y="413847"/>
                  </a:lnTo>
                  <a:lnTo>
                    <a:pt x="46137" y="414099"/>
                  </a:lnTo>
                  <a:lnTo>
                    <a:pt x="80742" y="414289"/>
                  </a:lnTo>
                  <a:lnTo>
                    <a:pt x="154452" y="414301"/>
                  </a:lnTo>
                  <a:lnTo>
                    <a:pt x="159321" y="415095"/>
                  </a:lnTo>
                  <a:lnTo>
                    <a:pt x="164155" y="416418"/>
                  </a:lnTo>
                  <a:lnTo>
                    <a:pt x="168965" y="418093"/>
                  </a:lnTo>
                  <a:lnTo>
                    <a:pt x="173759" y="419210"/>
                  </a:lnTo>
                  <a:lnTo>
                    <a:pt x="178543" y="419955"/>
                  </a:lnTo>
                  <a:lnTo>
                    <a:pt x="183319" y="420452"/>
                  </a:lnTo>
                  <a:lnTo>
                    <a:pt x="188091" y="420783"/>
                  </a:lnTo>
                  <a:lnTo>
                    <a:pt x="192860" y="421004"/>
                  </a:lnTo>
                  <a:lnTo>
                    <a:pt x="202392" y="421249"/>
                  </a:lnTo>
                  <a:lnTo>
                    <a:pt x="237992" y="421443"/>
                  </a:lnTo>
                  <a:lnTo>
                    <a:pt x="239621" y="422237"/>
                  </a:lnTo>
                  <a:lnTo>
                    <a:pt x="240707" y="423561"/>
                  </a:lnTo>
                  <a:lnTo>
                    <a:pt x="250022" y="4285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Connecting to Inverses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inverse function of </a:t>
            </a:r>
          </a:p>
          <a:p>
            <a:pPr>
              <a:buFont typeface="Wingdings 2" pitchFamily="18" charset="2"/>
              <a:buNone/>
            </a:pPr>
            <a:r>
              <a:rPr lang="en-US" dirty="0" smtClean="0"/>
              <a:t>			f(x)=a</a:t>
            </a:r>
            <a:r>
              <a:rPr lang="en-US" baseline="30000" dirty="0" smtClean="0"/>
              <a:t>x</a:t>
            </a:r>
          </a:p>
          <a:p>
            <a:r>
              <a:rPr lang="en-US" dirty="0" smtClean="0"/>
              <a:t>Is…..</a:t>
            </a:r>
          </a:p>
          <a:p>
            <a:pPr>
              <a:buFont typeface="Wingdings 2" pitchFamily="18" charset="2"/>
              <a:buNone/>
            </a:pPr>
            <a:r>
              <a:rPr lang="en-US" dirty="0" smtClean="0"/>
              <a:t>			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TO SOLVE LOGARITHMIC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In the form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=k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en-US" dirty="0" err="1" smtClean="0"/>
              <a:t>Exponentiate</a:t>
            </a:r>
            <a:r>
              <a:rPr lang="en-US" dirty="0" smtClean="0"/>
              <a:t> each side with the base (a) to make the log side equal x.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en-US" dirty="0" smtClean="0"/>
              <a:t>Use the inverse property to find x.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350599" y="3414712"/>
            <a:ext cx="3214383" cy="1285545"/>
            <a:chOff x="2350599" y="3414712"/>
            <a:chExt cx="3214383" cy="1285545"/>
          </a:xfrm>
        </p:grpSpPr>
        <p:sp>
          <p:nvSpPr>
            <p:cNvPr id="4" name="SMARTInkAnnotation223"/>
            <p:cNvSpPr/>
            <p:nvPr/>
          </p:nvSpPr>
          <p:spPr>
            <a:xfrm>
              <a:off x="3028950" y="3521868"/>
              <a:ext cx="50007" cy="314326"/>
            </a:xfrm>
            <a:custGeom>
              <a:avLst/>
              <a:gdLst/>
              <a:ahLst/>
              <a:cxnLst/>
              <a:rect l="0" t="0" r="0" b="0"/>
              <a:pathLst>
                <a:path w="50007" h="314326">
                  <a:moveTo>
                    <a:pt x="0" y="0"/>
                  </a:moveTo>
                  <a:lnTo>
                    <a:pt x="7056" y="0"/>
                  </a:lnTo>
                  <a:lnTo>
                    <a:pt x="7118" y="3793"/>
                  </a:lnTo>
                  <a:lnTo>
                    <a:pt x="7920" y="4910"/>
                  </a:lnTo>
                  <a:lnTo>
                    <a:pt x="9249" y="5655"/>
                  </a:lnTo>
                  <a:lnTo>
                    <a:pt x="10928" y="6151"/>
                  </a:lnTo>
                  <a:lnTo>
                    <a:pt x="12048" y="7276"/>
                  </a:lnTo>
                  <a:lnTo>
                    <a:pt x="12794" y="8819"/>
                  </a:lnTo>
                  <a:lnTo>
                    <a:pt x="13992" y="13208"/>
                  </a:lnTo>
                  <a:lnTo>
                    <a:pt x="14884" y="14362"/>
                  </a:lnTo>
                  <a:lnTo>
                    <a:pt x="16273" y="15924"/>
                  </a:lnTo>
                  <a:lnTo>
                    <a:pt x="17992" y="17760"/>
                  </a:lnTo>
                  <a:lnTo>
                    <a:pt x="19138" y="19778"/>
                  </a:lnTo>
                  <a:lnTo>
                    <a:pt x="20412" y="24136"/>
                  </a:lnTo>
                  <a:lnTo>
                    <a:pt x="21229" y="33402"/>
                  </a:lnTo>
                  <a:lnTo>
                    <a:pt x="21341" y="38129"/>
                  </a:lnTo>
                  <a:lnTo>
                    <a:pt x="22165" y="40500"/>
                  </a:lnTo>
                  <a:lnTo>
                    <a:pt x="23508" y="42876"/>
                  </a:lnTo>
                  <a:lnTo>
                    <a:pt x="25197" y="45253"/>
                  </a:lnTo>
                  <a:lnTo>
                    <a:pt x="26323" y="47631"/>
                  </a:lnTo>
                  <a:lnTo>
                    <a:pt x="27574" y="52390"/>
                  </a:lnTo>
                  <a:lnTo>
                    <a:pt x="28130" y="59268"/>
                  </a:lnTo>
                  <a:lnTo>
                    <a:pt x="28377" y="66823"/>
                  </a:lnTo>
                  <a:lnTo>
                    <a:pt x="28516" y="76332"/>
                  </a:lnTo>
                  <a:lnTo>
                    <a:pt x="28574" y="120085"/>
                  </a:lnTo>
                  <a:lnTo>
                    <a:pt x="29368" y="124507"/>
                  </a:lnTo>
                  <a:lnTo>
                    <a:pt x="30691" y="129042"/>
                  </a:lnTo>
                  <a:lnTo>
                    <a:pt x="32367" y="133653"/>
                  </a:lnTo>
                  <a:lnTo>
                    <a:pt x="33484" y="137521"/>
                  </a:lnTo>
                  <a:lnTo>
                    <a:pt x="34725" y="143935"/>
                  </a:lnTo>
                  <a:lnTo>
                    <a:pt x="35277" y="151549"/>
                  </a:lnTo>
                  <a:lnTo>
                    <a:pt x="35522" y="159430"/>
                  </a:lnTo>
                  <a:lnTo>
                    <a:pt x="35660" y="169124"/>
                  </a:lnTo>
                  <a:lnTo>
                    <a:pt x="35718" y="222837"/>
                  </a:lnTo>
                  <a:lnTo>
                    <a:pt x="36512" y="225552"/>
                  </a:lnTo>
                  <a:lnTo>
                    <a:pt x="37835" y="228155"/>
                  </a:lnTo>
                  <a:lnTo>
                    <a:pt x="39511" y="230685"/>
                  </a:lnTo>
                  <a:lnTo>
                    <a:pt x="40628" y="233165"/>
                  </a:lnTo>
                  <a:lnTo>
                    <a:pt x="41869" y="238037"/>
                  </a:lnTo>
                  <a:lnTo>
                    <a:pt x="42568" y="245243"/>
                  </a:lnTo>
                  <a:lnTo>
                    <a:pt x="42732" y="252136"/>
                  </a:lnTo>
                  <a:lnTo>
                    <a:pt x="42854" y="273549"/>
                  </a:lnTo>
                  <a:lnTo>
                    <a:pt x="43651" y="276029"/>
                  </a:lnTo>
                  <a:lnTo>
                    <a:pt x="44975" y="278476"/>
                  </a:lnTo>
                  <a:lnTo>
                    <a:pt x="46652" y="280901"/>
                  </a:lnTo>
                  <a:lnTo>
                    <a:pt x="47770" y="283311"/>
                  </a:lnTo>
                  <a:lnTo>
                    <a:pt x="49012" y="288106"/>
                  </a:lnTo>
                  <a:lnTo>
                    <a:pt x="49711" y="295268"/>
                  </a:lnTo>
                  <a:lnTo>
                    <a:pt x="49875" y="302151"/>
                  </a:lnTo>
                  <a:lnTo>
                    <a:pt x="50006" y="3143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24"/>
            <p:cNvSpPr/>
            <p:nvPr/>
          </p:nvSpPr>
          <p:spPr>
            <a:xfrm>
              <a:off x="3160913" y="3614825"/>
              <a:ext cx="232366" cy="207079"/>
            </a:xfrm>
            <a:custGeom>
              <a:avLst/>
              <a:gdLst/>
              <a:ahLst/>
              <a:cxnLst/>
              <a:rect l="0" t="0" r="0" b="0"/>
              <a:pathLst>
                <a:path w="232366" h="207079">
                  <a:moveTo>
                    <a:pt x="125212" y="14200"/>
                  </a:moveTo>
                  <a:lnTo>
                    <a:pt x="118362" y="7350"/>
                  </a:lnTo>
                  <a:lnTo>
                    <a:pt x="111943" y="7082"/>
                  </a:lnTo>
                  <a:lnTo>
                    <a:pt x="111603" y="6279"/>
                  </a:lnTo>
                  <a:lnTo>
                    <a:pt x="111226" y="3271"/>
                  </a:lnTo>
                  <a:lnTo>
                    <a:pt x="110331" y="2151"/>
                  </a:lnTo>
                  <a:lnTo>
                    <a:pt x="108942" y="1405"/>
                  </a:lnTo>
                  <a:lnTo>
                    <a:pt x="104800" y="207"/>
                  </a:lnTo>
                  <a:lnTo>
                    <a:pt x="100290" y="0"/>
                  </a:lnTo>
                  <a:lnTo>
                    <a:pt x="98279" y="764"/>
                  </a:lnTo>
                  <a:lnTo>
                    <a:pt x="91655" y="4839"/>
                  </a:lnTo>
                  <a:lnTo>
                    <a:pt x="84666" y="7193"/>
                  </a:lnTo>
                  <a:lnTo>
                    <a:pt x="77568" y="11771"/>
                  </a:lnTo>
                  <a:lnTo>
                    <a:pt x="70437" y="14274"/>
                  </a:lnTo>
                  <a:lnTo>
                    <a:pt x="63297" y="19689"/>
                  </a:lnTo>
                  <a:lnTo>
                    <a:pt x="58536" y="24048"/>
                  </a:lnTo>
                  <a:lnTo>
                    <a:pt x="52980" y="30290"/>
                  </a:lnTo>
                  <a:lnTo>
                    <a:pt x="24013" y="63945"/>
                  </a:lnTo>
                  <a:lnTo>
                    <a:pt x="19646" y="68794"/>
                  </a:lnTo>
                  <a:lnTo>
                    <a:pt x="15941" y="73615"/>
                  </a:lnTo>
                  <a:lnTo>
                    <a:pt x="12677" y="78416"/>
                  </a:lnTo>
                  <a:lnTo>
                    <a:pt x="9707" y="83204"/>
                  </a:lnTo>
                  <a:lnTo>
                    <a:pt x="7728" y="87190"/>
                  </a:lnTo>
                  <a:lnTo>
                    <a:pt x="6408" y="90641"/>
                  </a:lnTo>
                  <a:lnTo>
                    <a:pt x="5528" y="93736"/>
                  </a:lnTo>
                  <a:lnTo>
                    <a:pt x="2434" y="99291"/>
                  </a:lnTo>
                  <a:lnTo>
                    <a:pt x="497" y="101883"/>
                  </a:lnTo>
                  <a:lnTo>
                    <a:pt x="0" y="105199"/>
                  </a:lnTo>
                  <a:lnTo>
                    <a:pt x="462" y="108997"/>
                  </a:lnTo>
                  <a:lnTo>
                    <a:pt x="1564" y="113117"/>
                  </a:lnTo>
                  <a:lnTo>
                    <a:pt x="2299" y="116657"/>
                  </a:lnTo>
                  <a:lnTo>
                    <a:pt x="3115" y="122707"/>
                  </a:lnTo>
                  <a:lnTo>
                    <a:pt x="3478" y="128042"/>
                  </a:lnTo>
                  <a:lnTo>
                    <a:pt x="3574" y="130576"/>
                  </a:lnTo>
                  <a:lnTo>
                    <a:pt x="4433" y="133852"/>
                  </a:lnTo>
                  <a:lnTo>
                    <a:pt x="5799" y="137625"/>
                  </a:lnTo>
                  <a:lnTo>
                    <a:pt x="7503" y="141726"/>
                  </a:lnTo>
                  <a:lnTo>
                    <a:pt x="8639" y="145255"/>
                  </a:lnTo>
                  <a:lnTo>
                    <a:pt x="9901" y="151292"/>
                  </a:lnTo>
                  <a:lnTo>
                    <a:pt x="12579" y="156621"/>
                  </a:lnTo>
                  <a:lnTo>
                    <a:pt x="14405" y="159154"/>
                  </a:lnTo>
                  <a:lnTo>
                    <a:pt x="16433" y="164084"/>
                  </a:lnTo>
                  <a:lnTo>
                    <a:pt x="16974" y="166510"/>
                  </a:lnTo>
                  <a:lnTo>
                    <a:pt x="19691" y="171322"/>
                  </a:lnTo>
                  <a:lnTo>
                    <a:pt x="23545" y="176107"/>
                  </a:lnTo>
                  <a:lnTo>
                    <a:pt x="27903" y="180879"/>
                  </a:lnTo>
                  <a:lnTo>
                    <a:pt x="34820" y="188028"/>
                  </a:lnTo>
                  <a:lnTo>
                    <a:pt x="37963" y="189617"/>
                  </a:lnTo>
                  <a:lnTo>
                    <a:pt x="41646" y="190676"/>
                  </a:lnTo>
                  <a:lnTo>
                    <a:pt x="45689" y="191381"/>
                  </a:lnTo>
                  <a:lnTo>
                    <a:pt x="52297" y="194283"/>
                  </a:lnTo>
                  <a:lnTo>
                    <a:pt x="57880" y="198218"/>
                  </a:lnTo>
                  <a:lnTo>
                    <a:pt x="63008" y="202612"/>
                  </a:lnTo>
                  <a:lnTo>
                    <a:pt x="66280" y="204102"/>
                  </a:lnTo>
                  <a:lnTo>
                    <a:pt x="70049" y="205094"/>
                  </a:lnTo>
                  <a:lnTo>
                    <a:pt x="74149" y="205757"/>
                  </a:lnTo>
                  <a:lnTo>
                    <a:pt x="80821" y="206492"/>
                  </a:lnTo>
                  <a:lnTo>
                    <a:pt x="86433" y="206819"/>
                  </a:lnTo>
                  <a:lnTo>
                    <a:pt x="91572" y="206964"/>
                  </a:lnTo>
                  <a:lnTo>
                    <a:pt x="123939" y="207078"/>
                  </a:lnTo>
                  <a:lnTo>
                    <a:pt x="128332" y="206285"/>
                  </a:lnTo>
                  <a:lnTo>
                    <a:pt x="132848" y="204963"/>
                  </a:lnTo>
                  <a:lnTo>
                    <a:pt x="137447" y="203287"/>
                  </a:lnTo>
                  <a:lnTo>
                    <a:pt x="144672" y="199310"/>
                  </a:lnTo>
                  <a:lnTo>
                    <a:pt x="151323" y="194896"/>
                  </a:lnTo>
                  <a:lnTo>
                    <a:pt x="155319" y="192607"/>
                  </a:lnTo>
                  <a:lnTo>
                    <a:pt x="159571" y="190288"/>
                  </a:lnTo>
                  <a:lnTo>
                    <a:pt x="166412" y="187711"/>
                  </a:lnTo>
                  <a:lnTo>
                    <a:pt x="169347" y="187024"/>
                  </a:lnTo>
                  <a:lnTo>
                    <a:pt x="172892" y="184978"/>
                  </a:lnTo>
                  <a:lnTo>
                    <a:pt x="176842" y="182027"/>
                  </a:lnTo>
                  <a:lnTo>
                    <a:pt x="181064" y="178472"/>
                  </a:lnTo>
                  <a:lnTo>
                    <a:pt x="187870" y="172405"/>
                  </a:lnTo>
                  <a:lnTo>
                    <a:pt x="193541" y="167063"/>
                  </a:lnTo>
                  <a:lnTo>
                    <a:pt x="206079" y="154754"/>
                  </a:lnTo>
                  <a:lnTo>
                    <a:pt x="208492" y="151559"/>
                  </a:lnTo>
                  <a:lnTo>
                    <a:pt x="210894" y="147841"/>
                  </a:lnTo>
                  <a:lnTo>
                    <a:pt x="213289" y="143775"/>
                  </a:lnTo>
                  <a:lnTo>
                    <a:pt x="214887" y="140271"/>
                  </a:lnTo>
                  <a:lnTo>
                    <a:pt x="216661" y="134260"/>
                  </a:lnTo>
                  <a:lnTo>
                    <a:pt x="219566" y="128943"/>
                  </a:lnTo>
                  <a:lnTo>
                    <a:pt x="223504" y="123140"/>
                  </a:lnTo>
                  <a:lnTo>
                    <a:pt x="225665" y="119371"/>
                  </a:lnTo>
                  <a:lnTo>
                    <a:pt x="227899" y="115270"/>
                  </a:lnTo>
                  <a:lnTo>
                    <a:pt x="229388" y="111742"/>
                  </a:lnTo>
                  <a:lnTo>
                    <a:pt x="231044" y="105706"/>
                  </a:lnTo>
                  <a:lnTo>
                    <a:pt x="231780" y="100378"/>
                  </a:lnTo>
                  <a:lnTo>
                    <a:pt x="232107" y="94570"/>
                  </a:lnTo>
                  <a:lnTo>
                    <a:pt x="232290" y="83168"/>
                  </a:lnTo>
                  <a:lnTo>
                    <a:pt x="232365" y="55764"/>
                  </a:lnTo>
                  <a:lnTo>
                    <a:pt x="231572" y="53022"/>
                  </a:lnTo>
                  <a:lnTo>
                    <a:pt x="228575" y="47858"/>
                  </a:lnTo>
                  <a:lnTo>
                    <a:pt x="224597" y="42917"/>
                  </a:lnTo>
                  <a:lnTo>
                    <a:pt x="220183" y="38076"/>
                  </a:lnTo>
                  <a:lnTo>
                    <a:pt x="213236" y="30887"/>
                  </a:lnTo>
                  <a:lnTo>
                    <a:pt x="201401" y="18965"/>
                  </a:lnTo>
                  <a:lnTo>
                    <a:pt x="198230" y="17376"/>
                  </a:lnTo>
                  <a:lnTo>
                    <a:pt x="194528" y="16318"/>
                  </a:lnTo>
                  <a:lnTo>
                    <a:pt x="190472" y="15611"/>
                  </a:lnTo>
                  <a:lnTo>
                    <a:pt x="183850" y="12710"/>
                  </a:lnTo>
                  <a:lnTo>
                    <a:pt x="180972" y="10826"/>
                  </a:lnTo>
                  <a:lnTo>
                    <a:pt x="177467" y="9569"/>
                  </a:lnTo>
                  <a:lnTo>
                    <a:pt x="173542" y="8731"/>
                  </a:lnTo>
                  <a:lnTo>
                    <a:pt x="169338" y="8173"/>
                  </a:lnTo>
                  <a:lnTo>
                    <a:pt x="162551" y="7552"/>
                  </a:lnTo>
                  <a:lnTo>
                    <a:pt x="159630" y="7387"/>
                  </a:lnTo>
                  <a:lnTo>
                    <a:pt x="103780" y="70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25"/>
            <p:cNvSpPr/>
            <p:nvPr/>
          </p:nvSpPr>
          <p:spPr>
            <a:xfrm>
              <a:off x="3457906" y="3593403"/>
              <a:ext cx="199371" cy="422646"/>
            </a:xfrm>
            <a:custGeom>
              <a:avLst/>
              <a:gdLst/>
              <a:ahLst/>
              <a:cxnLst/>
              <a:rect l="0" t="0" r="0" b="0"/>
              <a:pathLst>
                <a:path w="199371" h="422646">
                  <a:moveTo>
                    <a:pt x="113969" y="35622"/>
                  </a:moveTo>
                  <a:lnTo>
                    <a:pt x="113969" y="22415"/>
                  </a:lnTo>
                  <a:lnTo>
                    <a:pt x="110176" y="17862"/>
                  </a:lnTo>
                  <a:lnTo>
                    <a:pt x="104026" y="11486"/>
                  </a:lnTo>
                  <a:lnTo>
                    <a:pt x="96270" y="3644"/>
                  </a:lnTo>
                  <a:lnTo>
                    <a:pt x="94232" y="2397"/>
                  </a:lnTo>
                  <a:lnTo>
                    <a:pt x="89851" y="1012"/>
                  </a:lnTo>
                  <a:lnTo>
                    <a:pt x="85258" y="395"/>
                  </a:lnTo>
                  <a:lnTo>
                    <a:pt x="80571" y="122"/>
                  </a:lnTo>
                  <a:lnTo>
                    <a:pt x="75842" y="0"/>
                  </a:lnTo>
                  <a:lnTo>
                    <a:pt x="72676" y="762"/>
                  </a:lnTo>
                  <a:lnTo>
                    <a:pt x="68977" y="2063"/>
                  </a:lnTo>
                  <a:lnTo>
                    <a:pt x="64925" y="3724"/>
                  </a:lnTo>
                  <a:lnTo>
                    <a:pt x="61429" y="5625"/>
                  </a:lnTo>
                  <a:lnTo>
                    <a:pt x="55428" y="9854"/>
                  </a:lnTo>
                  <a:lnTo>
                    <a:pt x="50115" y="14380"/>
                  </a:lnTo>
                  <a:lnTo>
                    <a:pt x="44314" y="19037"/>
                  </a:lnTo>
                  <a:lnTo>
                    <a:pt x="40545" y="21390"/>
                  </a:lnTo>
                  <a:lnTo>
                    <a:pt x="36445" y="23753"/>
                  </a:lnTo>
                  <a:lnTo>
                    <a:pt x="32917" y="26122"/>
                  </a:lnTo>
                  <a:lnTo>
                    <a:pt x="26881" y="30870"/>
                  </a:lnTo>
                  <a:lnTo>
                    <a:pt x="21552" y="37743"/>
                  </a:lnTo>
                  <a:lnTo>
                    <a:pt x="16539" y="46089"/>
                  </a:lnTo>
                  <a:lnTo>
                    <a:pt x="11664" y="55091"/>
                  </a:lnTo>
                  <a:lnTo>
                    <a:pt x="8969" y="64383"/>
                  </a:lnTo>
                  <a:lnTo>
                    <a:pt x="6977" y="73804"/>
                  </a:lnTo>
                  <a:lnTo>
                    <a:pt x="3446" y="83283"/>
                  </a:lnTo>
                  <a:lnTo>
                    <a:pt x="1347" y="92788"/>
                  </a:lnTo>
                  <a:lnTo>
                    <a:pt x="415" y="102304"/>
                  </a:lnTo>
                  <a:lnTo>
                    <a:pt x="0" y="111825"/>
                  </a:lnTo>
                  <a:lnTo>
                    <a:pt x="1933" y="121348"/>
                  </a:lnTo>
                  <a:lnTo>
                    <a:pt x="3559" y="126110"/>
                  </a:lnTo>
                  <a:lnTo>
                    <a:pt x="9406" y="134048"/>
                  </a:lnTo>
                  <a:lnTo>
                    <a:pt x="18067" y="144101"/>
                  </a:lnTo>
                  <a:lnTo>
                    <a:pt x="28603" y="155567"/>
                  </a:lnTo>
                  <a:lnTo>
                    <a:pt x="36421" y="163210"/>
                  </a:lnTo>
                  <a:lnTo>
                    <a:pt x="42426" y="168306"/>
                  </a:lnTo>
                  <a:lnTo>
                    <a:pt x="47224" y="171702"/>
                  </a:lnTo>
                  <a:lnTo>
                    <a:pt x="52009" y="173967"/>
                  </a:lnTo>
                  <a:lnTo>
                    <a:pt x="56787" y="175477"/>
                  </a:lnTo>
                  <a:lnTo>
                    <a:pt x="61560" y="176483"/>
                  </a:lnTo>
                  <a:lnTo>
                    <a:pt x="65536" y="176361"/>
                  </a:lnTo>
                  <a:lnTo>
                    <a:pt x="68981" y="175485"/>
                  </a:lnTo>
                  <a:lnTo>
                    <a:pt x="72070" y="174108"/>
                  </a:lnTo>
                  <a:lnTo>
                    <a:pt x="79737" y="170461"/>
                  </a:lnTo>
                  <a:lnTo>
                    <a:pt x="97594" y="161652"/>
                  </a:lnTo>
                  <a:lnTo>
                    <a:pt x="101464" y="158536"/>
                  </a:lnTo>
                  <a:lnTo>
                    <a:pt x="104839" y="154870"/>
                  </a:lnTo>
                  <a:lnTo>
                    <a:pt x="110705" y="147358"/>
                  </a:lnTo>
                  <a:lnTo>
                    <a:pt x="115958" y="141374"/>
                  </a:lnTo>
                  <a:lnTo>
                    <a:pt x="123055" y="133952"/>
                  </a:lnTo>
                  <a:lnTo>
                    <a:pt x="127170" y="129751"/>
                  </a:lnTo>
                  <a:lnTo>
                    <a:pt x="130707" y="125361"/>
                  </a:lnTo>
                  <a:lnTo>
                    <a:pt x="136754" y="116251"/>
                  </a:lnTo>
                  <a:lnTo>
                    <a:pt x="142087" y="106911"/>
                  </a:lnTo>
                  <a:lnTo>
                    <a:pt x="146310" y="98262"/>
                  </a:lnTo>
                  <a:lnTo>
                    <a:pt x="148186" y="91773"/>
                  </a:lnTo>
                  <a:lnTo>
                    <a:pt x="149242" y="79864"/>
                  </a:lnTo>
                  <a:lnTo>
                    <a:pt x="149556" y="70074"/>
                  </a:lnTo>
                  <a:lnTo>
                    <a:pt x="149676" y="48619"/>
                  </a:lnTo>
                  <a:lnTo>
                    <a:pt x="148886" y="46668"/>
                  </a:lnTo>
                  <a:lnTo>
                    <a:pt x="147566" y="45367"/>
                  </a:lnTo>
                  <a:lnTo>
                    <a:pt x="143982" y="43128"/>
                  </a:lnTo>
                  <a:lnTo>
                    <a:pt x="139743" y="39487"/>
                  </a:lnTo>
                  <a:lnTo>
                    <a:pt x="138295" y="37405"/>
                  </a:lnTo>
                  <a:lnTo>
                    <a:pt x="136687" y="32974"/>
                  </a:lnTo>
                  <a:lnTo>
                    <a:pt x="134670" y="31476"/>
                  </a:lnTo>
                  <a:lnTo>
                    <a:pt x="131738" y="30476"/>
                  </a:lnTo>
                  <a:lnTo>
                    <a:pt x="121734" y="28595"/>
                  </a:lnTo>
                  <a:lnTo>
                    <a:pt x="117119" y="28501"/>
                  </a:lnTo>
                  <a:lnTo>
                    <a:pt x="121053" y="28478"/>
                  </a:lnTo>
                  <a:lnTo>
                    <a:pt x="121094" y="32270"/>
                  </a:lnTo>
                  <a:lnTo>
                    <a:pt x="121894" y="34181"/>
                  </a:lnTo>
                  <a:lnTo>
                    <a:pt x="126812" y="40663"/>
                  </a:lnTo>
                  <a:lnTo>
                    <a:pt x="131054" y="45270"/>
                  </a:lnTo>
                  <a:lnTo>
                    <a:pt x="137905" y="52327"/>
                  </a:lnTo>
                  <a:lnTo>
                    <a:pt x="142599" y="59186"/>
                  </a:lnTo>
                  <a:lnTo>
                    <a:pt x="144962" y="63237"/>
                  </a:lnTo>
                  <a:lnTo>
                    <a:pt x="147587" y="71972"/>
                  </a:lnTo>
                  <a:lnTo>
                    <a:pt x="148287" y="76524"/>
                  </a:lnTo>
                  <a:lnTo>
                    <a:pt x="153298" y="85815"/>
                  </a:lnTo>
                  <a:lnTo>
                    <a:pt x="156857" y="90515"/>
                  </a:lnTo>
                  <a:lnTo>
                    <a:pt x="162928" y="99971"/>
                  </a:lnTo>
                  <a:lnTo>
                    <a:pt x="168272" y="109465"/>
                  </a:lnTo>
                  <a:lnTo>
                    <a:pt x="173293" y="118976"/>
                  </a:lnTo>
                  <a:lnTo>
                    <a:pt x="178170" y="130612"/>
                  </a:lnTo>
                  <a:lnTo>
                    <a:pt x="182190" y="143721"/>
                  </a:lnTo>
                  <a:lnTo>
                    <a:pt x="183262" y="150551"/>
                  </a:lnTo>
                  <a:lnTo>
                    <a:pt x="183977" y="157484"/>
                  </a:lnTo>
                  <a:lnTo>
                    <a:pt x="185247" y="164488"/>
                  </a:lnTo>
                  <a:lnTo>
                    <a:pt x="186888" y="171539"/>
                  </a:lnTo>
                  <a:lnTo>
                    <a:pt x="188775" y="178621"/>
                  </a:lnTo>
                  <a:lnTo>
                    <a:pt x="190033" y="185723"/>
                  </a:lnTo>
                  <a:lnTo>
                    <a:pt x="190872" y="192839"/>
                  </a:lnTo>
                  <a:lnTo>
                    <a:pt x="191431" y="199965"/>
                  </a:lnTo>
                  <a:lnTo>
                    <a:pt x="192598" y="207097"/>
                  </a:lnTo>
                  <a:lnTo>
                    <a:pt x="194169" y="214232"/>
                  </a:lnTo>
                  <a:lnTo>
                    <a:pt x="196011" y="221370"/>
                  </a:lnTo>
                  <a:lnTo>
                    <a:pt x="197238" y="229304"/>
                  </a:lnTo>
                  <a:lnTo>
                    <a:pt x="198057" y="237768"/>
                  </a:lnTo>
                  <a:lnTo>
                    <a:pt x="198602" y="246586"/>
                  </a:lnTo>
                  <a:lnTo>
                    <a:pt x="199209" y="262734"/>
                  </a:lnTo>
                  <a:lnTo>
                    <a:pt x="199370" y="270373"/>
                  </a:lnTo>
                  <a:lnTo>
                    <a:pt x="198684" y="277848"/>
                  </a:lnTo>
                  <a:lnTo>
                    <a:pt x="197433" y="285212"/>
                  </a:lnTo>
                  <a:lnTo>
                    <a:pt x="195805" y="292503"/>
                  </a:lnTo>
                  <a:lnTo>
                    <a:pt x="194720" y="299745"/>
                  </a:lnTo>
                  <a:lnTo>
                    <a:pt x="193997" y="306954"/>
                  </a:lnTo>
                  <a:lnTo>
                    <a:pt x="193514" y="314141"/>
                  </a:lnTo>
                  <a:lnTo>
                    <a:pt x="192399" y="321313"/>
                  </a:lnTo>
                  <a:lnTo>
                    <a:pt x="190862" y="328476"/>
                  </a:lnTo>
                  <a:lnTo>
                    <a:pt x="189043" y="335633"/>
                  </a:lnTo>
                  <a:lnTo>
                    <a:pt x="187023" y="347818"/>
                  </a:lnTo>
                  <a:lnTo>
                    <a:pt x="186484" y="353290"/>
                  </a:lnTo>
                  <a:lnTo>
                    <a:pt x="181652" y="365720"/>
                  </a:lnTo>
                  <a:lnTo>
                    <a:pt x="178141" y="372369"/>
                  </a:lnTo>
                  <a:lnTo>
                    <a:pt x="172123" y="381872"/>
                  </a:lnTo>
                  <a:lnTo>
                    <a:pt x="166802" y="389536"/>
                  </a:lnTo>
                  <a:lnTo>
                    <a:pt x="161792" y="398234"/>
                  </a:lnTo>
                  <a:lnTo>
                    <a:pt x="158551" y="401982"/>
                  </a:lnTo>
                  <a:lnTo>
                    <a:pt x="154803" y="405274"/>
                  </a:lnTo>
                  <a:lnTo>
                    <a:pt x="150716" y="408263"/>
                  </a:lnTo>
                  <a:lnTo>
                    <a:pt x="141642" y="411843"/>
                  </a:lnTo>
                  <a:lnTo>
                    <a:pt x="129243" y="415817"/>
                  </a:lnTo>
                  <a:lnTo>
                    <a:pt x="114626" y="420054"/>
                  </a:lnTo>
                  <a:lnTo>
                    <a:pt x="104088" y="422085"/>
                  </a:lnTo>
                  <a:lnTo>
                    <a:pt x="96269" y="422645"/>
                  </a:lnTo>
                  <a:lnTo>
                    <a:pt x="90263" y="422225"/>
                  </a:lnTo>
                  <a:lnTo>
                    <a:pt x="84671" y="421151"/>
                  </a:lnTo>
                  <a:lnTo>
                    <a:pt x="79355" y="419641"/>
                  </a:lnTo>
                  <a:lnTo>
                    <a:pt x="74225" y="417841"/>
                  </a:lnTo>
                  <a:lnTo>
                    <a:pt x="69217" y="416640"/>
                  </a:lnTo>
                  <a:lnTo>
                    <a:pt x="64290" y="415841"/>
                  </a:lnTo>
                  <a:lnTo>
                    <a:pt x="59418" y="415307"/>
                  </a:lnTo>
                  <a:lnTo>
                    <a:pt x="55377" y="414158"/>
                  </a:lnTo>
                  <a:lnTo>
                    <a:pt x="51889" y="412598"/>
                  </a:lnTo>
                  <a:lnTo>
                    <a:pt x="45896" y="409542"/>
                  </a:lnTo>
                  <a:lnTo>
                    <a:pt x="40587" y="408184"/>
                  </a:lnTo>
                  <a:lnTo>
                    <a:pt x="35582" y="405463"/>
                  </a:lnTo>
                  <a:lnTo>
                    <a:pt x="30711" y="401608"/>
                  </a:lnTo>
                  <a:lnTo>
                    <a:pt x="25901" y="397249"/>
                  </a:lnTo>
                  <a:lnTo>
                    <a:pt x="23507" y="395769"/>
                  </a:lnTo>
                  <a:lnTo>
                    <a:pt x="18730" y="394124"/>
                  </a:lnTo>
                  <a:lnTo>
                    <a:pt x="17139" y="392892"/>
                  </a:lnTo>
                  <a:lnTo>
                    <a:pt x="16078" y="391277"/>
                  </a:lnTo>
                  <a:lnTo>
                    <a:pt x="14375" y="386774"/>
                  </a:lnTo>
                  <a:lnTo>
                    <a:pt x="13993" y="375820"/>
                  </a:lnTo>
                  <a:lnTo>
                    <a:pt x="13956" y="36423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26"/>
            <p:cNvSpPr/>
            <p:nvPr/>
          </p:nvSpPr>
          <p:spPr>
            <a:xfrm>
              <a:off x="3750799" y="3736181"/>
              <a:ext cx="149689" cy="114264"/>
            </a:xfrm>
            <a:custGeom>
              <a:avLst/>
              <a:gdLst/>
              <a:ahLst/>
              <a:cxnLst/>
              <a:rect l="0" t="0" r="0" b="0"/>
              <a:pathLst>
                <a:path w="149689" h="114264">
                  <a:moveTo>
                    <a:pt x="71107" y="0"/>
                  </a:moveTo>
                  <a:lnTo>
                    <a:pt x="59730" y="0"/>
                  </a:lnTo>
                  <a:lnTo>
                    <a:pt x="55585" y="794"/>
                  </a:lnTo>
                  <a:lnTo>
                    <a:pt x="52028" y="2117"/>
                  </a:lnTo>
                  <a:lnTo>
                    <a:pt x="44408" y="6151"/>
                  </a:lnTo>
                  <a:lnTo>
                    <a:pt x="41249" y="8819"/>
                  </a:lnTo>
                  <a:lnTo>
                    <a:pt x="37200" y="12651"/>
                  </a:lnTo>
                  <a:lnTo>
                    <a:pt x="18698" y="30985"/>
                  </a:lnTo>
                  <a:lnTo>
                    <a:pt x="16323" y="34151"/>
                  </a:lnTo>
                  <a:lnTo>
                    <a:pt x="13947" y="37848"/>
                  </a:lnTo>
                  <a:lnTo>
                    <a:pt x="11569" y="41901"/>
                  </a:lnTo>
                  <a:lnTo>
                    <a:pt x="9984" y="46190"/>
                  </a:lnTo>
                  <a:lnTo>
                    <a:pt x="8927" y="50637"/>
                  </a:lnTo>
                  <a:lnTo>
                    <a:pt x="8222" y="55189"/>
                  </a:lnTo>
                  <a:lnTo>
                    <a:pt x="6959" y="59018"/>
                  </a:lnTo>
                  <a:lnTo>
                    <a:pt x="5323" y="62364"/>
                  </a:lnTo>
                  <a:lnTo>
                    <a:pt x="3438" y="65388"/>
                  </a:lnTo>
                  <a:lnTo>
                    <a:pt x="2182" y="68198"/>
                  </a:lnTo>
                  <a:lnTo>
                    <a:pt x="1345" y="70866"/>
                  </a:lnTo>
                  <a:lnTo>
                    <a:pt x="786" y="73437"/>
                  </a:lnTo>
                  <a:lnTo>
                    <a:pt x="414" y="76739"/>
                  </a:lnTo>
                  <a:lnTo>
                    <a:pt x="166" y="80529"/>
                  </a:lnTo>
                  <a:lnTo>
                    <a:pt x="0" y="84642"/>
                  </a:lnTo>
                  <a:lnTo>
                    <a:pt x="684" y="88178"/>
                  </a:lnTo>
                  <a:lnTo>
                    <a:pt x="1933" y="91329"/>
                  </a:lnTo>
                  <a:lnTo>
                    <a:pt x="3560" y="94223"/>
                  </a:lnTo>
                  <a:lnTo>
                    <a:pt x="4645" y="96947"/>
                  </a:lnTo>
                  <a:lnTo>
                    <a:pt x="5367" y="99556"/>
                  </a:lnTo>
                  <a:lnTo>
                    <a:pt x="5849" y="102090"/>
                  </a:lnTo>
                  <a:lnTo>
                    <a:pt x="6965" y="104572"/>
                  </a:lnTo>
                  <a:lnTo>
                    <a:pt x="8501" y="107021"/>
                  </a:lnTo>
                  <a:lnTo>
                    <a:pt x="12879" y="112862"/>
                  </a:lnTo>
                  <a:lnTo>
                    <a:pt x="14032" y="113341"/>
                  </a:lnTo>
                  <a:lnTo>
                    <a:pt x="17430" y="113874"/>
                  </a:lnTo>
                  <a:lnTo>
                    <a:pt x="21586" y="114111"/>
                  </a:lnTo>
                  <a:lnTo>
                    <a:pt x="26079" y="114216"/>
                  </a:lnTo>
                  <a:lnTo>
                    <a:pt x="30721" y="114263"/>
                  </a:lnTo>
                  <a:lnTo>
                    <a:pt x="33071" y="113481"/>
                  </a:lnTo>
                  <a:lnTo>
                    <a:pt x="35431" y="112167"/>
                  </a:lnTo>
                  <a:lnTo>
                    <a:pt x="37798" y="110496"/>
                  </a:lnTo>
                  <a:lnTo>
                    <a:pt x="39376" y="108589"/>
                  </a:lnTo>
                  <a:lnTo>
                    <a:pt x="40428" y="106525"/>
                  </a:lnTo>
                  <a:lnTo>
                    <a:pt x="41129" y="104353"/>
                  </a:lnTo>
                  <a:lnTo>
                    <a:pt x="42391" y="102113"/>
                  </a:lnTo>
                  <a:lnTo>
                    <a:pt x="44025" y="99825"/>
                  </a:lnTo>
                  <a:lnTo>
                    <a:pt x="45909" y="97507"/>
                  </a:lnTo>
                  <a:lnTo>
                    <a:pt x="47958" y="95167"/>
                  </a:lnTo>
                  <a:lnTo>
                    <a:pt x="50118" y="92813"/>
                  </a:lnTo>
                  <a:lnTo>
                    <a:pt x="52352" y="90450"/>
                  </a:lnTo>
                  <a:lnTo>
                    <a:pt x="54635" y="87288"/>
                  </a:lnTo>
                  <a:lnTo>
                    <a:pt x="56951" y="83592"/>
                  </a:lnTo>
                  <a:lnTo>
                    <a:pt x="59288" y="79540"/>
                  </a:lnTo>
                  <a:lnTo>
                    <a:pt x="61640" y="76046"/>
                  </a:lnTo>
                  <a:lnTo>
                    <a:pt x="64002" y="72922"/>
                  </a:lnTo>
                  <a:lnTo>
                    <a:pt x="66370" y="70046"/>
                  </a:lnTo>
                  <a:lnTo>
                    <a:pt x="67949" y="66541"/>
                  </a:lnTo>
                  <a:lnTo>
                    <a:pt x="69002" y="62617"/>
                  </a:lnTo>
                  <a:lnTo>
                    <a:pt x="69703" y="58413"/>
                  </a:lnTo>
                  <a:lnTo>
                    <a:pt x="70171" y="54024"/>
                  </a:lnTo>
                  <a:lnTo>
                    <a:pt x="70483" y="49510"/>
                  </a:lnTo>
                  <a:lnTo>
                    <a:pt x="70691" y="44913"/>
                  </a:lnTo>
                  <a:lnTo>
                    <a:pt x="71624" y="41054"/>
                  </a:lnTo>
                  <a:lnTo>
                    <a:pt x="73039" y="37688"/>
                  </a:lnTo>
                  <a:lnTo>
                    <a:pt x="74776" y="34650"/>
                  </a:lnTo>
                  <a:lnTo>
                    <a:pt x="75934" y="31038"/>
                  </a:lnTo>
                  <a:lnTo>
                    <a:pt x="76707" y="27042"/>
                  </a:lnTo>
                  <a:lnTo>
                    <a:pt x="77221" y="22791"/>
                  </a:lnTo>
                  <a:lnTo>
                    <a:pt x="77564" y="19163"/>
                  </a:lnTo>
                  <a:lnTo>
                    <a:pt x="77793" y="15950"/>
                  </a:lnTo>
                  <a:lnTo>
                    <a:pt x="77946" y="13014"/>
                  </a:lnTo>
                  <a:lnTo>
                    <a:pt x="78115" y="7636"/>
                  </a:lnTo>
                  <a:lnTo>
                    <a:pt x="78249" y="59"/>
                  </a:lnTo>
                  <a:lnTo>
                    <a:pt x="78250" y="11"/>
                  </a:lnTo>
                  <a:lnTo>
                    <a:pt x="78251" y="9944"/>
                  </a:lnTo>
                  <a:lnTo>
                    <a:pt x="79045" y="12185"/>
                  </a:lnTo>
                  <a:lnTo>
                    <a:pt x="80367" y="14473"/>
                  </a:lnTo>
                  <a:lnTo>
                    <a:pt x="82043" y="16793"/>
                  </a:lnTo>
                  <a:lnTo>
                    <a:pt x="83954" y="19133"/>
                  </a:lnTo>
                  <a:lnTo>
                    <a:pt x="86021" y="21486"/>
                  </a:lnTo>
                  <a:lnTo>
                    <a:pt x="88194" y="23849"/>
                  </a:lnTo>
                  <a:lnTo>
                    <a:pt x="89641" y="27012"/>
                  </a:lnTo>
                  <a:lnTo>
                    <a:pt x="90608" y="30708"/>
                  </a:lnTo>
                  <a:lnTo>
                    <a:pt x="91251" y="34759"/>
                  </a:lnTo>
                  <a:lnTo>
                    <a:pt x="92474" y="38254"/>
                  </a:lnTo>
                  <a:lnTo>
                    <a:pt x="94083" y="41377"/>
                  </a:lnTo>
                  <a:lnTo>
                    <a:pt x="95949" y="44254"/>
                  </a:lnTo>
                  <a:lnTo>
                    <a:pt x="97194" y="47759"/>
                  </a:lnTo>
                  <a:lnTo>
                    <a:pt x="98023" y="51683"/>
                  </a:lnTo>
                  <a:lnTo>
                    <a:pt x="98576" y="55887"/>
                  </a:lnTo>
                  <a:lnTo>
                    <a:pt x="99738" y="59483"/>
                  </a:lnTo>
                  <a:lnTo>
                    <a:pt x="101307" y="62674"/>
                  </a:lnTo>
                  <a:lnTo>
                    <a:pt x="103147" y="65595"/>
                  </a:lnTo>
                  <a:lnTo>
                    <a:pt x="105167" y="68336"/>
                  </a:lnTo>
                  <a:lnTo>
                    <a:pt x="107307" y="70957"/>
                  </a:lnTo>
                  <a:lnTo>
                    <a:pt x="112653" y="77075"/>
                  </a:lnTo>
                  <a:lnTo>
                    <a:pt x="114680" y="78371"/>
                  </a:lnTo>
                  <a:lnTo>
                    <a:pt x="117618" y="80029"/>
                  </a:lnTo>
                  <a:lnTo>
                    <a:pt x="126156" y="84599"/>
                  </a:lnTo>
                  <a:lnTo>
                    <a:pt x="129440" y="85225"/>
                  </a:lnTo>
                  <a:lnTo>
                    <a:pt x="131427" y="85392"/>
                  </a:lnTo>
                  <a:lnTo>
                    <a:pt x="133545" y="86296"/>
                  </a:lnTo>
                  <a:lnTo>
                    <a:pt x="138015" y="89418"/>
                  </a:lnTo>
                  <a:lnTo>
                    <a:pt x="142649" y="91335"/>
                  </a:lnTo>
                  <a:lnTo>
                    <a:pt x="149688" y="9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27"/>
            <p:cNvSpPr/>
            <p:nvPr/>
          </p:nvSpPr>
          <p:spPr>
            <a:xfrm>
              <a:off x="3957637" y="3564731"/>
              <a:ext cx="214314" cy="200026"/>
            </a:xfrm>
            <a:custGeom>
              <a:avLst/>
              <a:gdLst/>
              <a:ahLst/>
              <a:cxnLst/>
              <a:rect l="0" t="0" r="0" b="0"/>
              <a:pathLst>
                <a:path w="214314" h="200026">
                  <a:moveTo>
                    <a:pt x="0" y="0"/>
                  </a:moveTo>
                  <a:lnTo>
                    <a:pt x="0" y="7057"/>
                  </a:lnTo>
                  <a:lnTo>
                    <a:pt x="3792" y="10910"/>
                  </a:lnTo>
                  <a:lnTo>
                    <a:pt x="4910" y="12830"/>
                  </a:lnTo>
                  <a:lnTo>
                    <a:pt x="6151" y="17079"/>
                  </a:lnTo>
                  <a:lnTo>
                    <a:pt x="7276" y="18530"/>
                  </a:lnTo>
                  <a:lnTo>
                    <a:pt x="8819" y="19497"/>
                  </a:lnTo>
                  <a:lnTo>
                    <a:pt x="10642" y="20142"/>
                  </a:lnTo>
                  <a:lnTo>
                    <a:pt x="14784" y="22975"/>
                  </a:lnTo>
                  <a:lnTo>
                    <a:pt x="19271" y="26880"/>
                  </a:lnTo>
                  <a:lnTo>
                    <a:pt x="23911" y="31261"/>
                  </a:lnTo>
                  <a:lnTo>
                    <a:pt x="45396" y="52552"/>
                  </a:lnTo>
                  <a:lnTo>
                    <a:pt x="51397" y="58546"/>
                  </a:lnTo>
                  <a:lnTo>
                    <a:pt x="54902" y="61256"/>
                  </a:lnTo>
                  <a:lnTo>
                    <a:pt x="58827" y="63856"/>
                  </a:lnTo>
                  <a:lnTo>
                    <a:pt x="63031" y="66383"/>
                  </a:lnTo>
                  <a:lnTo>
                    <a:pt x="66627" y="69655"/>
                  </a:lnTo>
                  <a:lnTo>
                    <a:pt x="69818" y="73425"/>
                  </a:lnTo>
                  <a:lnTo>
                    <a:pt x="72739" y="77524"/>
                  </a:lnTo>
                  <a:lnTo>
                    <a:pt x="76274" y="81846"/>
                  </a:lnTo>
                  <a:lnTo>
                    <a:pt x="80218" y="86314"/>
                  </a:lnTo>
                  <a:lnTo>
                    <a:pt x="84435" y="90880"/>
                  </a:lnTo>
                  <a:lnTo>
                    <a:pt x="88834" y="94718"/>
                  </a:lnTo>
                  <a:lnTo>
                    <a:pt x="93354" y="98070"/>
                  </a:lnTo>
                  <a:lnTo>
                    <a:pt x="97955" y="101099"/>
                  </a:lnTo>
                  <a:lnTo>
                    <a:pt x="102610" y="104706"/>
                  </a:lnTo>
                  <a:lnTo>
                    <a:pt x="107300" y="108697"/>
                  </a:lnTo>
                  <a:lnTo>
                    <a:pt x="112015" y="112946"/>
                  </a:lnTo>
                  <a:lnTo>
                    <a:pt x="115952" y="117366"/>
                  </a:lnTo>
                  <a:lnTo>
                    <a:pt x="119369" y="121900"/>
                  </a:lnTo>
                  <a:lnTo>
                    <a:pt x="122443" y="126511"/>
                  </a:lnTo>
                  <a:lnTo>
                    <a:pt x="126078" y="131172"/>
                  </a:lnTo>
                  <a:lnTo>
                    <a:pt x="130090" y="135866"/>
                  </a:lnTo>
                  <a:lnTo>
                    <a:pt x="134352" y="140584"/>
                  </a:lnTo>
                  <a:lnTo>
                    <a:pt x="138781" y="144523"/>
                  </a:lnTo>
                  <a:lnTo>
                    <a:pt x="143320" y="147942"/>
                  </a:lnTo>
                  <a:lnTo>
                    <a:pt x="147935" y="151015"/>
                  </a:lnTo>
                  <a:lnTo>
                    <a:pt x="151804" y="153858"/>
                  </a:lnTo>
                  <a:lnTo>
                    <a:pt x="158221" y="159133"/>
                  </a:lnTo>
                  <a:lnTo>
                    <a:pt x="161837" y="161652"/>
                  </a:lnTo>
                  <a:lnTo>
                    <a:pt x="165835" y="164124"/>
                  </a:lnTo>
                  <a:lnTo>
                    <a:pt x="170088" y="166566"/>
                  </a:lnTo>
                  <a:lnTo>
                    <a:pt x="173717" y="169781"/>
                  </a:lnTo>
                  <a:lnTo>
                    <a:pt x="176930" y="173512"/>
                  </a:lnTo>
                  <a:lnTo>
                    <a:pt x="179865" y="177588"/>
                  </a:lnTo>
                  <a:lnTo>
                    <a:pt x="182617" y="180304"/>
                  </a:lnTo>
                  <a:lnTo>
                    <a:pt x="185245" y="182115"/>
                  </a:lnTo>
                  <a:lnTo>
                    <a:pt x="190281" y="184921"/>
                  </a:lnTo>
                  <a:lnTo>
                    <a:pt x="196785" y="190170"/>
                  </a:lnTo>
                  <a:lnTo>
                    <a:pt x="203391" y="196316"/>
                  </a:lnTo>
                  <a:lnTo>
                    <a:pt x="206049" y="198926"/>
                  </a:lnTo>
                  <a:lnTo>
                    <a:pt x="207216" y="199292"/>
                  </a:lnTo>
                  <a:lnTo>
                    <a:pt x="213828" y="199982"/>
                  </a:lnTo>
                  <a:lnTo>
                    <a:pt x="214313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28"/>
            <p:cNvSpPr/>
            <p:nvPr/>
          </p:nvSpPr>
          <p:spPr>
            <a:xfrm>
              <a:off x="3986212" y="3529012"/>
              <a:ext cx="171451" cy="242889"/>
            </a:xfrm>
            <a:custGeom>
              <a:avLst/>
              <a:gdLst/>
              <a:ahLst/>
              <a:cxnLst/>
              <a:rect l="0" t="0" r="0" b="0"/>
              <a:pathLst>
                <a:path w="171451" h="242889">
                  <a:moveTo>
                    <a:pt x="171450" y="0"/>
                  </a:moveTo>
                  <a:lnTo>
                    <a:pt x="171450" y="3792"/>
                  </a:lnTo>
                  <a:lnTo>
                    <a:pt x="170657" y="5703"/>
                  </a:lnTo>
                  <a:lnTo>
                    <a:pt x="165747" y="12979"/>
                  </a:lnTo>
                  <a:lnTo>
                    <a:pt x="163679" y="16590"/>
                  </a:lnTo>
                  <a:lnTo>
                    <a:pt x="159265" y="24042"/>
                  </a:lnTo>
                  <a:lnTo>
                    <a:pt x="154658" y="30000"/>
                  </a:lnTo>
                  <a:lnTo>
                    <a:pt x="149964" y="37411"/>
                  </a:lnTo>
                  <a:lnTo>
                    <a:pt x="147601" y="41609"/>
                  </a:lnTo>
                  <a:lnTo>
                    <a:pt x="144438" y="46789"/>
                  </a:lnTo>
                  <a:lnTo>
                    <a:pt x="136690" y="58896"/>
                  </a:lnTo>
                  <a:lnTo>
                    <a:pt x="133196" y="64664"/>
                  </a:lnTo>
                  <a:lnTo>
                    <a:pt x="130072" y="70096"/>
                  </a:lnTo>
                  <a:lnTo>
                    <a:pt x="127196" y="75306"/>
                  </a:lnTo>
                  <a:lnTo>
                    <a:pt x="123691" y="81161"/>
                  </a:lnTo>
                  <a:lnTo>
                    <a:pt x="115563" y="94015"/>
                  </a:lnTo>
                  <a:lnTo>
                    <a:pt x="111173" y="99983"/>
                  </a:lnTo>
                  <a:lnTo>
                    <a:pt x="106659" y="105549"/>
                  </a:lnTo>
                  <a:lnTo>
                    <a:pt x="102063" y="110847"/>
                  </a:lnTo>
                  <a:lnTo>
                    <a:pt x="97410" y="116761"/>
                  </a:lnTo>
                  <a:lnTo>
                    <a:pt x="92722" y="123084"/>
                  </a:lnTo>
                  <a:lnTo>
                    <a:pt x="88008" y="129682"/>
                  </a:lnTo>
                  <a:lnTo>
                    <a:pt x="83279" y="135667"/>
                  </a:lnTo>
                  <a:lnTo>
                    <a:pt x="78537" y="141244"/>
                  </a:lnTo>
                  <a:lnTo>
                    <a:pt x="73789" y="146551"/>
                  </a:lnTo>
                  <a:lnTo>
                    <a:pt x="69036" y="152469"/>
                  </a:lnTo>
                  <a:lnTo>
                    <a:pt x="64281" y="158796"/>
                  </a:lnTo>
                  <a:lnTo>
                    <a:pt x="59523" y="165396"/>
                  </a:lnTo>
                  <a:lnTo>
                    <a:pt x="55557" y="171383"/>
                  </a:lnTo>
                  <a:lnTo>
                    <a:pt x="52120" y="176961"/>
                  </a:lnTo>
                  <a:lnTo>
                    <a:pt x="49034" y="182268"/>
                  </a:lnTo>
                  <a:lnTo>
                    <a:pt x="45389" y="187393"/>
                  </a:lnTo>
                  <a:lnTo>
                    <a:pt x="41372" y="192398"/>
                  </a:lnTo>
                  <a:lnTo>
                    <a:pt x="37107" y="197321"/>
                  </a:lnTo>
                  <a:lnTo>
                    <a:pt x="30250" y="204909"/>
                  </a:lnTo>
                  <a:lnTo>
                    <a:pt x="27311" y="208044"/>
                  </a:lnTo>
                  <a:lnTo>
                    <a:pt x="24557" y="211721"/>
                  </a:lnTo>
                  <a:lnTo>
                    <a:pt x="21928" y="215760"/>
                  </a:lnTo>
                  <a:lnTo>
                    <a:pt x="19381" y="220040"/>
                  </a:lnTo>
                  <a:lnTo>
                    <a:pt x="14435" y="226913"/>
                  </a:lnTo>
                  <a:lnTo>
                    <a:pt x="12005" y="229856"/>
                  </a:lnTo>
                  <a:lnTo>
                    <a:pt x="9591" y="231819"/>
                  </a:lnTo>
                  <a:lnTo>
                    <a:pt x="7188" y="233127"/>
                  </a:lnTo>
                  <a:lnTo>
                    <a:pt x="4792" y="233999"/>
                  </a:lnTo>
                  <a:lnTo>
                    <a:pt x="3194" y="235375"/>
                  </a:lnTo>
                  <a:lnTo>
                    <a:pt x="2130" y="237085"/>
                  </a:lnTo>
                  <a:lnTo>
                    <a:pt x="0" y="2428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29"/>
            <p:cNvSpPr/>
            <p:nvPr/>
          </p:nvSpPr>
          <p:spPr>
            <a:xfrm>
              <a:off x="4379118" y="3643312"/>
              <a:ext cx="157164" cy="21432"/>
            </a:xfrm>
            <a:custGeom>
              <a:avLst/>
              <a:gdLst/>
              <a:ahLst/>
              <a:cxnLst/>
              <a:rect l="0" t="0" r="0" b="0"/>
              <a:pathLst>
                <a:path w="157164" h="21432">
                  <a:moveTo>
                    <a:pt x="0" y="21431"/>
                  </a:moveTo>
                  <a:lnTo>
                    <a:pt x="23911" y="21431"/>
                  </a:lnTo>
                  <a:lnTo>
                    <a:pt x="27053" y="20638"/>
                  </a:lnTo>
                  <a:lnTo>
                    <a:pt x="30736" y="19315"/>
                  </a:lnTo>
                  <a:lnTo>
                    <a:pt x="34778" y="17639"/>
                  </a:lnTo>
                  <a:lnTo>
                    <a:pt x="39060" y="16522"/>
                  </a:lnTo>
                  <a:lnTo>
                    <a:pt x="43503" y="15777"/>
                  </a:lnTo>
                  <a:lnTo>
                    <a:pt x="48052" y="15280"/>
                  </a:lnTo>
                  <a:lnTo>
                    <a:pt x="52672" y="14949"/>
                  </a:lnTo>
                  <a:lnTo>
                    <a:pt x="57340" y="14729"/>
                  </a:lnTo>
                  <a:lnTo>
                    <a:pt x="62039" y="14582"/>
                  </a:lnTo>
                  <a:lnTo>
                    <a:pt x="73110" y="12896"/>
                  </a:lnTo>
                  <a:lnTo>
                    <a:pt x="119470" y="4527"/>
                  </a:lnTo>
                  <a:lnTo>
                    <a:pt x="128859" y="3018"/>
                  </a:lnTo>
                  <a:lnTo>
                    <a:pt x="135913" y="2012"/>
                  </a:lnTo>
                  <a:lnTo>
                    <a:pt x="141408" y="1341"/>
                  </a:lnTo>
                  <a:lnTo>
                    <a:pt x="145867" y="894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30"/>
            <p:cNvSpPr/>
            <p:nvPr/>
          </p:nvSpPr>
          <p:spPr>
            <a:xfrm>
              <a:off x="4414837" y="3693318"/>
              <a:ext cx="185739" cy="21433"/>
            </a:xfrm>
            <a:custGeom>
              <a:avLst/>
              <a:gdLst/>
              <a:ahLst/>
              <a:cxnLst/>
              <a:rect l="0" t="0" r="0" b="0"/>
              <a:pathLst>
                <a:path w="185739" h="21433">
                  <a:moveTo>
                    <a:pt x="0" y="21432"/>
                  </a:moveTo>
                  <a:lnTo>
                    <a:pt x="0" y="15281"/>
                  </a:lnTo>
                  <a:lnTo>
                    <a:pt x="794" y="14950"/>
                  </a:lnTo>
                  <a:lnTo>
                    <a:pt x="5703" y="14484"/>
                  </a:lnTo>
                  <a:lnTo>
                    <a:pt x="9943" y="14375"/>
                  </a:lnTo>
                  <a:lnTo>
                    <a:pt x="69094" y="14288"/>
                  </a:lnTo>
                  <a:lnTo>
                    <a:pt x="73844" y="13494"/>
                  </a:lnTo>
                  <a:lnTo>
                    <a:pt x="78598" y="12171"/>
                  </a:lnTo>
                  <a:lnTo>
                    <a:pt x="83355" y="10496"/>
                  </a:lnTo>
                  <a:lnTo>
                    <a:pt x="88114" y="9378"/>
                  </a:lnTo>
                  <a:lnTo>
                    <a:pt x="92874" y="8633"/>
                  </a:lnTo>
                  <a:lnTo>
                    <a:pt x="97635" y="8137"/>
                  </a:lnTo>
                  <a:lnTo>
                    <a:pt x="102396" y="7806"/>
                  </a:lnTo>
                  <a:lnTo>
                    <a:pt x="107158" y="7585"/>
                  </a:lnTo>
                  <a:lnTo>
                    <a:pt x="117476" y="7340"/>
                  </a:lnTo>
                  <a:lnTo>
                    <a:pt x="129999" y="7231"/>
                  </a:lnTo>
                  <a:lnTo>
                    <a:pt x="135879" y="6408"/>
                  </a:lnTo>
                  <a:lnTo>
                    <a:pt x="141386" y="5066"/>
                  </a:lnTo>
                  <a:lnTo>
                    <a:pt x="146645" y="3378"/>
                  </a:lnTo>
                  <a:lnTo>
                    <a:pt x="151738" y="2252"/>
                  </a:lnTo>
                  <a:lnTo>
                    <a:pt x="156721" y="1502"/>
                  </a:lnTo>
                  <a:lnTo>
                    <a:pt x="161631" y="1001"/>
                  </a:lnTo>
                  <a:lnTo>
                    <a:pt x="166491" y="667"/>
                  </a:lnTo>
                  <a:lnTo>
                    <a:pt x="171319" y="445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31"/>
            <p:cNvSpPr/>
            <p:nvPr/>
          </p:nvSpPr>
          <p:spPr>
            <a:xfrm>
              <a:off x="5250656" y="3536156"/>
              <a:ext cx="14288" cy="271463"/>
            </a:xfrm>
            <a:custGeom>
              <a:avLst/>
              <a:gdLst/>
              <a:ahLst/>
              <a:cxnLst/>
              <a:rect l="0" t="0" r="0" b="0"/>
              <a:pathLst>
                <a:path w="14288" h="271463">
                  <a:moveTo>
                    <a:pt x="0" y="0"/>
                  </a:moveTo>
                  <a:lnTo>
                    <a:pt x="0" y="231319"/>
                  </a:lnTo>
                  <a:lnTo>
                    <a:pt x="794" y="235969"/>
                  </a:lnTo>
                  <a:lnTo>
                    <a:pt x="2117" y="239862"/>
                  </a:lnTo>
                  <a:lnTo>
                    <a:pt x="3792" y="243252"/>
                  </a:lnTo>
                  <a:lnTo>
                    <a:pt x="4910" y="246305"/>
                  </a:lnTo>
                  <a:lnTo>
                    <a:pt x="5654" y="249135"/>
                  </a:lnTo>
                  <a:lnTo>
                    <a:pt x="6151" y="251815"/>
                  </a:lnTo>
                  <a:lnTo>
                    <a:pt x="7276" y="254395"/>
                  </a:lnTo>
                  <a:lnTo>
                    <a:pt x="8819" y="256909"/>
                  </a:lnTo>
                  <a:lnTo>
                    <a:pt x="13207" y="262855"/>
                  </a:lnTo>
                  <a:lnTo>
                    <a:pt x="13567" y="264137"/>
                  </a:lnTo>
                  <a:lnTo>
                    <a:pt x="13807" y="265785"/>
                  </a:lnTo>
                  <a:lnTo>
                    <a:pt x="14287" y="271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32"/>
            <p:cNvSpPr/>
            <p:nvPr/>
          </p:nvSpPr>
          <p:spPr>
            <a:xfrm>
              <a:off x="5250658" y="3564731"/>
              <a:ext cx="314324" cy="221423"/>
            </a:xfrm>
            <a:custGeom>
              <a:avLst/>
              <a:gdLst/>
              <a:ahLst/>
              <a:cxnLst/>
              <a:rect l="0" t="0" r="0" b="0"/>
              <a:pathLst>
                <a:path w="314324" h="221423">
                  <a:moveTo>
                    <a:pt x="228598" y="0"/>
                  </a:moveTo>
                  <a:lnTo>
                    <a:pt x="228598" y="3792"/>
                  </a:lnTo>
                  <a:lnTo>
                    <a:pt x="227804" y="4909"/>
                  </a:lnTo>
                  <a:lnTo>
                    <a:pt x="226482" y="5654"/>
                  </a:lnTo>
                  <a:lnTo>
                    <a:pt x="224806" y="6151"/>
                  </a:lnTo>
                  <a:lnTo>
                    <a:pt x="220827" y="8819"/>
                  </a:lnTo>
                  <a:lnTo>
                    <a:pt x="218655" y="10642"/>
                  </a:lnTo>
                  <a:lnTo>
                    <a:pt x="217207" y="12651"/>
                  </a:lnTo>
                  <a:lnTo>
                    <a:pt x="214375" y="19271"/>
                  </a:lnTo>
                  <a:lnTo>
                    <a:pt x="210899" y="23910"/>
                  </a:lnTo>
                  <a:lnTo>
                    <a:pt x="204592" y="28619"/>
                  </a:lnTo>
                  <a:lnTo>
                    <a:pt x="200688" y="30985"/>
                  </a:lnTo>
                  <a:lnTo>
                    <a:pt x="194233" y="37848"/>
                  </a:lnTo>
                  <a:lnTo>
                    <a:pt x="191401" y="41901"/>
                  </a:lnTo>
                  <a:lnTo>
                    <a:pt x="186136" y="48520"/>
                  </a:lnTo>
                  <a:lnTo>
                    <a:pt x="183622" y="51397"/>
                  </a:lnTo>
                  <a:lnTo>
                    <a:pt x="176594" y="56710"/>
                  </a:lnTo>
                  <a:lnTo>
                    <a:pt x="168179" y="61717"/>
                  </a:lnTo>
                  <a:lnTo>
                    <a:pt x="159147" y="66588"/>
                  </a:lnTo>
                  <a:lnTo>
                    <a:pt x="151959" y="71399"/>
                  </a:lnTo>
                  <a:lnTo>
                    <a:pt x="145324" y="76183"/>
                  </a:lnTo>
                  <a:lnTo>
                    <a:pt x="137083" y="80955"/>
                  </a:lnTo>
                  <a:lnTo>
                    <a:pt x="128129" y="85721"/>
                  </a:lnTo>
                  <a:lnTo>
                    <a:pt x="95221" y="102394"/>
                  </a:lnTo>
                  <a:lnTo>
                    <a:pt x="86499" y="105569"/>
                  </a:lnTo>
                  <a:lnTo>
                    <a:pt x="75128" y="109273"/>
                  </a:lnTo>
                  <a:lnTo>
                    <a:pt x="61991" y="113330"/>
                  </a:lnTo>
                  <a:lnTo>
                    <a:pt x="52439" y="116035"/>
                  </a:lnTo>
                  <a:lnTo>
                    <a:pt x="45277" y="117838"/>
                  </a:lnTo>
                  <a:lnTo>
                    <a:pt x="39709" y="119039"/>
                  </a:lnTo>
                  <a:lnTo>
                    <a:pt x="34410" y="120634"/>
                  </a:lnTo>
                  <a:lnTo>
                    <a:pt x="29289" y="122492"/>
                  </a:lnTo>
                  <a:lnTo>
                    <a:pt x="20160" y="125879"/>
                  </a:lnTo>
                  <a:lnTo>
                    <a:pt x="11352" y="127785"/>
                  </a:lnTo>
                  <a:lnTo>
                    <a:pt x="5857" y="128429"/>
                  </a:lnTo>
                  <a:lnTo>
                    <a:pt x="7" y="128587"/>
                  </a:lnTo>
                  <a:lnTo>
                    <a:pt x="0" y="124795"/>
                  </a:lnTo>
                  <a:lnTo>
                    <a:pt x="793" y="123678"/>
                  </a:lnTo>
                  <a:lnTo>
                    <a:pt x="2116" y="122933"/>
                  </a:lnTo>
                  <a:lnTo>
                    <a:pt x="3791" y="122436"/>
                  </a:lnTo>
                  <a:lnTo>
                    <a:pt x="4908" y="122900"/>
                  </a:lnTo>
                  <a:lnTo>
                    <a:pt x="5653" y="124002"/>
                  </a:lnTo>
                  <a:lnTo>
                    <a:pt x="6149" y="125530"/>
                  </a:lnTo>
                  <a:lnTo>
                    <a:pt x="7274" y="126549"/>
                  </a:lnTo>
                  <a:lnTo>
                    <a:pt x="8818" y="127229"/>
                  </a:lnTo>
                  <a:lnTo>
                    <a:pt x="13205" y="128319"/>
                  </a:lnTo>
                  <a:lnTo>
                    <a:pt x="17758" y="128508"/>
                  </a:lnTo>
                  <a:lnTo>
                    <a:pt x="19776" y="129328"/>
                  </a:lnTo>
                  <a:lnTo>
                    <a:pt x="27257" y="134731"/>
                  </a:lnTo>
                  <a:lnTo>
                    <a:pt x="27696" y="135859"/>
                  </a:lnTo>
                  <a:lnTo>
                    <a:pt x="28183" y="139227"/>
                  </a:lnTo>
                  <a:lnTo>
                    <a:pt x="29107" y="141237"/>
                  </a:lnTo>
                  <a:lnTo>
                    <a:pt x="34176" y="148049"/>
                  </a:lnTo>
                  <a:lnTo>
                    <a:pt x="39205" y="153422"/>
                  </a:lnTo>
                  <a:lnTo>
                    <a:pt x="80876" y="195178"/>
                  </a:lnTo>
                  <a:lnTo>
                    <a:pt x="87802" y="199987"/>
                  </a:lnTo>
                  <a:lnTo>
                    <a:pt x="95378" y="203977"/>
                  </a:lnTo>
                  <a:lnTo>
                    <a:pt x="104900" y="207017"/>
                  </a:lnTo>
                  <a:lnTo>
                    <a:pt x="113031" y="210541"/>
                  </a:lnTo>
                  <a:lnTo>
                    <a:pt x="122742" y="216987"/>
                  </a:lnTo>
                  <a:lnTo>
                    <a:pt x="126278" y="218477"/>
                  </a:lnTo>
                  <a:lnTo>
                    <a:pt x="134439" y="220132"/>
                  </a:lnTo>
                  <a:lnTo>
                    <a:pt x="143358" y="220868"/>
                  </a:lnTo>
                  <a:lnTo>
                    <a:pt x="152614" y="221194"/>
                  </a:lnTo>
                  <a:lnTo>
                    <a:pt x="171491" y="221405"/>
                  </a:lnTo>
                  <a:lnTo>
                    <a:pt x="176239" y="221422"/>
                  </a:lnTo>
                  <a:lnTo>
                    <a:pt x="181785" y="220640"/>
                  </a:lnTo>
                  <a:lnTo>
                    <a:pt x="187865" y="219324"/>
                  </a:lnTo>
                  <a:lnTo>
                    <a:pt x="194299" y="217654"/>
                  </a:lnTo>
                  <a:lnTo>
                    <a:pt x="200175" y="216540"/>
                  </a:lnTo>
                  <a:lnTo>
                    <a:pt x="205681" y="215797"/>
                  </a:lnTo>
                  <a:lnTo>
                    <a:pt x="210939" y="215302"/>
                  </a:lnTo>
                  <a:lnTo>
                    <a:pt x="216031" y="214179"/>
                  </a:lnTo>
                  <a:lnTo>
                    <a:pt x="221014" y="212636"/>
                  </a:lnTo>
                  <a:lnTo>
                    <a:pt x="230784" y="208804"/>
                  </a:lnTo>
                  <a:lnTo>
                    <a:pt x="240418" y="204456"/>
                  </a:lnTo>
                  <a:lnTo>
                    <a:pt x="246003" y="201391"/>
                  </a:lnTo>
                  <a:lnTo>
                    <a:pt x="252107" y="197761"/>
                  </a:lnTo>
                  <a:lnTo>
                    <a:pt x="258559" y="193753"/>
                  </a:lnTo>
                  <a:lnTo>
                    <a:pt x="264447" y="191081"/>
                  </a:lnTo>
                  <a:lnTo>
                    <a:pt x="269960" y="189300"/>
                  </a:lnTo>
                  <a:lnTo>
                    <a:pt x="279524" y="186527"/>
                  </a:lnTo>
                  <a:lnTo>
                    <a:pt x="286422" y="182649"/>
                  </a:lnTo>
                  <a:lnTo>
                    <a:pt x="294767" y="176003"/>
                  </a:lnTo>
                  <a:lnTo>
                    <a:pt x="299811" y="171357"/>
                  </a:lnTo>
                  <a:lnTo>
                    <a:pt x="302267" y="169007"/>
                  </a:lnTo>
                  <a:lnTo>
                    <a:pt x="304698" y="167440"/>
                  </a:lnTo>
                  <a:lnTo>
                    <a:pt x="309516" y="165699"/>
                  </a:lnTo>
                  <a:lnTo>
                    <a:pt x="311118" y="164441"/>
                  </a:lnTo>
                  <a:lnTo>
                    <a:pt x="312186" y="162808"/>
                  </a:lnTo>
                  <a:lnTo>
                    <a:pt x="314323" y="1571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33"/>
            <p:cNvSpPr/>
            <p:nvPr/>
          </p:nvSpPr>
          <p:spPr>
            <a:xfrm>
              <a:off x="2714628" y="3815074"/>
              <a:ext cx="414335" cy="278293"/>
            </a:xfrm>
            <a:custGeom>
              <a:avLst/>
              <a:gdLst/>
              <a:ahLst/>
              <a:cxnLst/>
              <a:rect l="0" t="0" r="0" b="0"/>
              <a:pathLst>
                <a:path w="414335" h="278293">
                  <a:moveTo>
                    <a:pt x="171447" y="99701"/>
                  </a:moveTo>
                  <a:lnTo>
                    <a:pt x="171447" y="86432"/>
                  </a:lnTo>
                  <a:lnTo>
                    <a:pt x="176356" y="79911"/>
                  </a:lnTo>
                  <a:lnTo>
                    <a:pt x="177597" y="75559"/>
                  </a:lnTo>
                  <a:lnTo>
                    <a:pt x="178296" y="68647"/>
                  </a:lnTo>
                  <a:lnTo>
                    <a:pt x="178503" y="61571"/>
                  </a:lnTo>
                  <a:lnTo>
                    <a:pt x="178583" y="47311"/>
                  </a:lnTo>
                  <a:lnTo>
                    <a:pt x="177791" y="42549"/>
                  </a:lnTo>
                  <a:lnTo>
                    <a:pt x="176470" y="36200"/>
                  </a:lnTo>
                  <a:lnTo>
                    <a:pt x="174796" y="28792"/>
                  </a:lnTo>
                  <a:lnTo>
                    <a:pt x="172886" y="23059"/>
                  </a:lnTo>
                  <a:lnTo>
                    <a:pt x="168647" y="14573"/>
                  </a:lnTo>
                  <a:lnTo>
                    <a:pt x="164684" y="7512"/>
                  </a:lnTo>
                  <a:lnTo>
                    <a:pt x="160624" y="3241"/>
                  </a:lnTo>
                  <a:lnTo>
                    <a:pt x="158675" y="2056"/>
                  </a:lnTo>
                  <a:lnTo>
                    <a:pt x="154393" y="741"/>
                  </a:lnTo>
                  <a:lnTo>
                    <a:pt x="147520" y="0"/>
                  </a:lnTo>
                  <a:lnTo>
                    <a:pt x="145177" y="689"/>
                  </a:lnTo>
                  <a:lnTo>
                    <a:pt x="138087" y="4659"/>
                  </a:lnTo>
                  <a:lnTo>
                    <a:pt x="133337" y="5867"/>
                  </a:lnTo>
                  <a:lnTo>
                    <a:pt x="126200" y="6546"/>
                  </a:lnTo>
                  <a:lnTo>
                    <a:pt x="123820" y="7435"/>
                  </a:lnTo>
                  <a:lnTo>
                    <a:pt x="119058" y="10539"/>
                  </a:lnTo>
                  <a:lnTo>
                    <a:pt x="108740" y="19000"/>
                  </a:lnTo>
                  <a:lnTo>
                    <a:pt x="97481" y="25166"/>
                  </a:lnTo>
                  <a:lnTo>
                    <a:pt x="91477" y="26887"/>
                  </a:lnTo>
                  <a:lnTo>
                    <a:pt x="88765" y="28933"/>
                  </a:lnTo>
                  <a:lnTo>
                    <a:pt x="83635" y="35440"/>
                  </a:lnTo>
                  <a:lnTo>
                    <a:pt x="76592" y="41507"/>
                  </a:lnTo>
                  <a:lnTo>
                    <a:pt x="65819" y="49385"/>
                  </a:lnTo>
                  <a:lnTo>
                    <a:pt x="59413" y="55113"/>
                  </a:lnTo>
                  <a:lnTo>
                    <a:pt x="47676" y="66469"/>
                  </a:lnTo>
                  <a:lnTo>
                    <a:pt x="41560" y="72496"/>
                  </a:lnTo>
                  <a:lnTo>
                    <a:pt x="36197" y="79937"/>
                  </a:lnTo>
                  <a:lnTo>
                    <a:pt x="31167" y="88535"/>
                  </a:lnTo>
                  <a:lnTo>
                    <a:pt x="26286" y="97649"/>
                  </a:lnTo>
                  <a:lnTo>
                    <a:pt x="21470" y="104874"/>
                  </a:lnTo>
                  <a:lnTo>
                    <a:pt x="16684" y="111525"/>
                  </a:lnTo>
                  <a:lnTo>
                    <a:pt x="11911" y="119773"/>
                  </a:lnTo>
                  <a:lnTo>
                    <a:pt x="7144" y="128730"/>
                  </a:lnTo>
                  <a:lnTo>
                    <a:pt x="4762" y="133341"/>
                  </a:lnTo>
                  <a:lnTo>
                    <a:pt x="3173" y="138002"/>
                  </a:lnTo>
                  <a:lnTo>
                    <a:pt x="2114" y="142698"/>
                  </a:lnTo>
                  <a:lnTo>
                    <a:pt x="1409" y="147415"/>
                  </a:lnTo>
                  <a:lnTo>
                    <a:pt x="938" y="152148"/>
                  </a:lnTo>
                  <a:lnTo>
                    <a:pt x="624" y="156891"/>
                  </a:lnTo>
                  <a:lnTo>
                    <a:pt x="275" y="165600"/>
                  </a:lnTo>
                  <a:lnTo>
                    <a:pt x="121" y="172116"/>
                  </a:lnTo>
                  <a:lnTo>
                    <a:pt x="0" y="205556"/>
                  </a:lnTo>
                  <a:lnTo>
                    <a:pt x="792" y="209165"/>
                  </a:lnTo>
                  <a:lnTo>
                    <a:pt x="3790" y="215291"/>
                  </a:lnTo>
                  <a:lnTo>
                    <a:pt x="9885" y="222776"/>
                  </a:lnTo>
                  <a:lnTo>
                    <a:pt x="17091" y="230601"/>
                  </a:lnTo>
                  <a:lnTo>
                    <a:pt x="25611" y="239468"/>
                  </a:lnTo>
                  <a:lnTo>
                    <a:pt x="30695" y="244634"/>
                  </a:lnTo>
                  <a:lnTo>
                    <a:pt x="33162" y="246329"/>
                  </a:lnTo>
                  <a:lnTo>
                    <a:pt x="40427" y="249509"/>
                  </a:lnTo>
                  <a:lnTo>
                    <a:pt x="49993" y="257292"/>
                  </a:lnTo>
                  <a:lnTo>
                    <a:pt x="52378" y="259530"/>
                  </a:lnTo>
                  <a:lnTo>
                    <a:pt x="54761" y="261022"/>
                  </a:lnTo>
                  <a:lnTo>
                    <a:pt x="59526" y="262680"/>
                  </a:lnTo>
                  <a:lnTo>
                    <a:pt x="69846" y="263745"/>
                  </a:lnTo>
                  <a:lnTo>
                    <a:pt x="81106" y="263929"/>
                  </a:lnTo>
                  <a:lnTo>
                    <a:pt x="87110" y="263973"/>
                  </a:lnTo>
                  <a:lnTo>
                    <a:pt x="89822" y="263190"/>
                  </a:lnTo>
                  <a:lnTo>
                    <a:pt x="94953" y="260205"/>
                  </a:lnTo>
                  <a:lnTo>
                    <a:pt x="96638" y="258297"/>
                  </a:lnTo>
                  <a:lnTo>
                    <a:pt x="97762" y="256231"/>
                  </a:lnTo>
                  <a:lnTo>
                    <a:pt x="98511" y="254061"/>
                  </a:lnTo>
                  <a:lnTo>
                    <a:pt x="99804" y="252614"/>
                  </a:lnTo>
                  <a:lnTo>
                    <a:pt x="101460" y="251649"/>
                  </a:lnTo>
                  <a:lnTo>
                    <a:pt x="113613" y="246309"/>
                  </a:lnTo>
                  <a:lnTo>
                    <a:pt x="116222" y="244270"/>
                  </a:lnTo>
                  <a:lnTo>
                    <a:pt x="117961" y="242118"/>
                  </a:lnTo>
                  <a:lnTo>
                    <a:pt x="119121" y="239889"/>
                  </a:lnTo>
                  <a:lnTo>
                    <a:pt x="124643" y="235296"/>
                  </a:lnTo>
                  <a:lnTo>
                    <a:pt x="134560" y="228248"/>
                  </a:lnTo>
                  <a:lnTo>
                    <a:pt x="137331" y="225880"/>
                  </a:lnTo>
                  <a:lnTo>
                    <a:pt x="139178" y="223508"/>
                  </a:lnTo>
                  <a:lnTo>
                    <a:pt x="142571" y="216376"/>
                  </a:lnTo>
                  <a:lnTo>
                    <a:pt x="148250" y="208443"/>
                  </a:lnTo>
                  <a:lnTo>
                    <a:pt x="152671" y="200682"/>
                  </a:lnTo>
                  <a:lnTo>
                    <a:pt x="157281" y="194059"/>
                  </a:lnTo>
                  <a:lnTo>
                    <a:pt x="159622" y="191181"/>
                  </a:lnTo>
                  <a:lnTo>
                    <a:pt x="162770" y="184500"/>
                  </a:lnTo>
                  <a:lnTo>
                    <a:pt x="166456" y="175283"/>
                  </a:lnTo>
                  <a:lnTo>
                    <a:pt x="170501" y="164377"/>
                  </a:lnTo>
                  <a:lnTo>
                    <a:pt x="173991" y="155518"/>
                  </a:lnTo>
                  <a:lnTo>
                    <a:pt x="177112" y="148025"/>
                  </a:lnTo>
                  <a:lnTo>
                    <a:pt x="179986" y="141442"/>
                  </a:lnTo>
                  <a:lnTo>
                    <a:pt x="182696" y="136259"/>
                  </a:lnTo>
                  <a:lnTo>
                    <a:pt x="187823" y="128384"/>
                  </a:lnTo>
                  <a:lnTo>
                    <a:pt x="190631" y="122239"/>
                  </a:lnTo>
                  <a:lnTo>
                    <a:pt x="192212" y="114316"/>
                  </a:lnTo>
                  <a:lnTo>
                    <a:pt x="192434" y="111825"/>
                  </a:lnTo>
                  <a:lnTo>
                    <a:pt x="193376" y="109372"/>
                  </a:lnTo>
                  <a:lnTo>
                    <a:pt x="197700" y="102125"/>
                  </a:lnTo>
                  <a:lnTo>
                    <a:pt x="199716" y="93973"/>
                  </a:lnTo>
                  <a:lnTo>
                    <a:pt x="200004" y="85364"/>
                  </a:lnTo>
                  <a:lnTo>
                    <a:pt x="200019" y="79361"/>
                  </a:lnTo>
                  <a:lnTo>
                    <a:pt x="200814" y="78996"/>
                  </a:lnTo>
                  <a:lnTo>
                    <a:pt x="207140" y="78272"/>
                  </a:lnTo>
                  <a:lnTo>
                    <a:pt x="207165" y="91477"/>
                  </a:lnTo>
                  <a:lnTo>
                    <a:pt x="203373" y="99821"/>
                  </a:lnTo>
                  <a:lnTo>
                    <a:pt x="201511" y="105840"/>
                  </a:lnTo>
                  <a:lnTo>
                    <a:pt x="200463" y="113690"/>
                  </a:lnTo>
                  <a:lnTo>
                    <a:pt x="200152" y="121044"/>
                  </a:lnTo>
                  <a:lnTo>
                    <a:pt x="200109" y="123454"/>
                  </a:lnTo>
                  <a:lnTo>
                    <a:pt x="199286" y="125855"/>
                  </a:lnTo>
                  <a:lnTo>
                    <a:pt x="196255" y="130640"/>
                  </a:lnTo>
                  <a:lnTo>
                    <a:pt x="194379" y="137528"/>
                  </a:lnTo>
                  <a:lnTo>
                    <a:pt x="193545" y="145088"/>
                  </a:lnTo>
                  <a:lnTo>
                    <a:pt x="193174" y="151094"/>
                  </a:lnTo>
                  <a:lnTo>
                    <a:pt x="193010" y="158526"/>
                  </a:lnTo>
                  <a:lnTo>
                    <a:pt x="192878" y="205565"/>
                  </a:lnTo>
                  <a:lnTo>
                    <a:pt x="193672" y="209171"/>
                  </a:lnTo>
                  <a:lnTo>
                    <a:pt x="196670" y="215293"/>
                  </a:lnTo>
                  <a:lnTo>
                    <a:pt x="202821" y="223203"/>
                  </a:lnTo>
                  <a:lnTo>
                    <a:pt x="204269" y="226485"/>
                  </a:lnTo>
                  <a:lnTo>
                    <a:pt x="205878" y="234366"/>
                  </a:lnTo>
                  <a:lnTo>
                    <a:pt x="208710" y="241044"/>
                  </a:lnTo>
                  <a:lnTo>
                    <a:pt x="214767" y="249265"/>
                  </a:lnTo>
                  <a:lnTo>
                    <a:pt x="221589" y="256729"/>
                  </a:lnTo>
                  <a:lnTo>
                    <a:pt x="223925" y="259155"/>
                  </a:lnTo>
                  <a:lnTo>
                    <a:pt x="227069" y="260772"/>
                  </a:lnTo>
                  <a:lnTo>
                    <a:pt x="238287" y="263842"/>
                  </a:lnTo>
                  <a:lnTo>
                    <a:pt x="244280" y="267374"/>
                  </a:lnTo>
                  <a:lnTo>
                    <a:pt x="254596" y="275314"/>
                  </a:lnTo>
                  <a:lnTo>
                    <a:pt x="259466" y="276970"/>
                  </a:lnTo>
                  <a:lnTo>
                    <a:pt x="270464" y="277902"/>
                  </a:lnTo>
                  <a:lnTo>
                    <a:pt x="279984" y="278178"/>
                  </a:lnTo>
                  <a:lnTo>
                    <a:pt x="315390" y="278292"/>
                  </a:lnTo>
                  <a:lnTo>
                    <a:pt x="322998" y="276177"/>
                  </a:lnTo>
                  <a:lnTo>
                    <a:pt x="331672" y="273384"/>
                  </a:lnTo>
                  <a:lnTo>
                    <a:pt x="340818" y="272143"/>
                  </a:lnTo>
                  <a:lnTo>
                    <a:pt x="348059" y="269475"/>
                  </a:lnTo>
                  <a:lnTo>
                    <a:pt x="351100" y="267652"/>
                  </a:lnTo>
                  <a:lnTo>
                    <a:pt x="358713" y="265627"/>
                  </a:lnTo>
                  <a:lnTo>
                    <a:pt x="362966" y="265087"/>
                  </a:lnTo>
                  <a:lnTo>
                    <a:pt x="368976" y="262346"/>
                  </a:lnTo>
                  <a:lnTo>
                    <a:pt x="376158" y="258137"/>
                  </a:lnTo>
                  <a:lnTo>
                    <a:pt x="384121" y="252950"/>
                  </a:lnTo>
                  <a:lnTo>
                    <a:pt x="395086" y="245070"/>
                  </a:lnTo>
                  <a:lnTo>
                    <a:pt x="406482" y="235996"/>
                  </a:lnTo>
                  <a:lnTo>
                    <a:pt x="414334" y="228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34"/>
            <p:cNvSpPr/>
            <p:nvPr/>
          </p:nvSpPr>
          <p:spPr>
            <a:xfrm>
              <a:off x="4893495" y="3736183"/>
              <a:ext cx="435743" cy="314321"/>
            </a:xfrm>
            <a:custGeom>
              <a:avLst/>
              <a:gdLst/>
              <a:ahLst/>
              <a:cxnLst/>
              <a:rect l="0" t="0" r="0" b="0"/>
              <a:pathLst>
                <a:path w="435743" h="314321">
                  <a:moveTo>
                    <a:pt x="171423" y="142873"/>
                  </a:moveTo>
                  <a:lnTo>
                    <a:pt x="171423" y="139081"/>
                  </a:lnTo>
                  <a:lnTo>
                    <a:pt x="172217" y="137963"/>
                  </a:lnTo>
                  <a:lnTo>
                    <a:pt x="173540" y="137218"/>
                  </a:lnTo>
                  <a:lnTo>
                    <a:pt x="177574" y="136024"/>
                  </a:lnTo>
                  <a:lnTo>
                    <a:pt x="177905" y="135132"/>
                  </a:lnTo>
                  <a:lnTo>
                    <a:pt x="178480" y="129605"/>
                  </a:lnTo>
                  <a:lnTo>
                    <a:pt x="179303" y="129265"/>
                  </a:lnTo>
                  <a:lnTo>
                    <a:pt x="182334" y="128887"/>
                  </a:lnTo>
                  <a:lnTo>
                    <a:pt x="183460" y="127993"/>
                  </a:lnTo>
                  <a:lnTo>
                    <a:pt x="184210" y="126603"/>
                  </a:lnTo>
                  <a:lnTo>
                    <a:pt x="185044" y="122942"/>
                  </a:lnTo>
                  <a:lnTo>
                    <a:pt x="185414" y="118669"/>
                  </a:lnTo>
                  <a:lnTo>
                    <a:pt x="186307" y="116418"/>
                  </a:lnTo>
                  <a:lnTo>
                    <a:pt x="191836" y="108531"/>
                  </a:lnTo>
                  <a:lnTo>
                    <a:pt x="192401" y="105649"/>
                  </a:lnTo>
                  <a:lnTo>
                    <a:pt x="192553" y="103770"/>
                  </a:lnTo>
                  <a:lnTo>
                    <a:pt x="193447" y="101723"/>
                  </a:lnTo>
                  <a:lnTo>
                    <a:pt x="197705" y="95050"/>
                  </a:lnTo>
                  <a:lnTo>
                    <a:pt x="198979" y="90397"/>
                  </a:lnTo>
                  <a:lnTo>
                    <a:pt x="199797" y="80943"/>
                  </a:lnTo>
                  <a:lnTo>
                    <a:pt x="199909" y="76190"/>
                  </a:lnTo>
                  <a:lnTo>
                    <a:pt x="200733" y="73812"/>
                  </a:lnTo>
                  <a:lnTo>
                    <a:pt x="204890" y="66671"/>
                  </a:lnTo>
                  <a:lnTo>
                    <a:pt x="206141" y="61909"/>
                  </a:lnTo>
                  <a:lnTo>
                    <a:pt x="205682" y="59529"/>
                  </a:lnTo>
                  <a:lnTo>
                    <a:pt x="202035" y="51592"/>
                  </a:lnTo>
                  <a:lnTo>
                    <a:pt x="200903" y="43830"/>
                  </a:lnTo>
                  <a:lnTo>
                    <a:pt x="200266" y="38121"/>
                  </a:lnTo>
                  <a:lnTo>
                    <a:pt x="198001" y="34668"/>
                  </a:lnTo>
                  <a:lnTo>
                    <a:pt x="196286" y="32636"/>
                  </a:lnTo>
                  <a:lnTo>
                    <a:pt x="195142" y="30488"/>
                  </a:lnTo>
                  <a:lnTo>
                    <a:pt x="192739" y="23672"/>
                  </a:lnTo>
                  <a:lnTo>
                    <a:pt x="187353" y="16626"/>
                  </a:lnTo>
                  <a:lnTo>
                    <a:pt x="178649" y="7285"/>
                  </a:lnTo>
                  <a:lnTo>
                    <a:pt x="175164" y="3766"/>
                  </a:lnTo>
                  <a:lnTo>
                    <a:pt x="173124" y="2510"/>
                  </a:lnTo>
                  <a:lnTo>
                    <a:pt x="168740" y="1114"/>
                  </a:lnTo>
                  <a:lnTo>
                    <a:pt x="157097" y="145"/>
                  </a:lnTo>
                  <a:lnTo>
                    <a:pt x="145225" y="17"/>
                  </a:lnTo>
                  <a:lnTo>
                    <a:pt x="133323" y="0"/>
                  </a:lnTo>
                  <a:lnTo>
                    <a:pt x="122387" y="3791"/>
                  </a:lnTo>
                  <a:lnTo>
                    <a:pt x="110173" y="11389"/>
                  </a:lnTo>
                  <a:lnTo>
                    <a:pt x="98000" y="15830"/>
                  </a:lnTo>
                  <a:lnTo>
                    <a:pt x="93900" y="17696"/>
                  </a:lnTo>
                  <a:lnTo>
                    <a:pt x="85110" y="24003"/>
                  </a:lnTo>
                  <a:lnTo>
                    <a:pt x="76706" y="31304"/>
                  </a:lnTo>
                  <a:lnTo>
                    <a:pt x="67512" y="39877"/>
                  </a:lnTo>
                  <a:lnTo>
                    <a:pt x="59761" y="48238"/>
                  </a:lnTo>
                  <a:lnTo>
                    <a:pt x="54856" y="56099"/>
                  </a:lnTo>
                  <a:lnTo>
                    <a:pt x="45239" y="69170"/>
                  </a:lnTo>
                  <a:lnTo>
                    <a:pt x="40465" y="77308"/>
                  </a:lnTo>
                  <a:lnTo>
                    <a:pt x="35697" y="86217"/>
                  </a:lnTo>
                  <a:lnTo>
                    <a:pt x="26168" y="104870"/>
                  </a:lnTo>
                  <a:lnTo>
                    <a:pt x="22199" y="115157"/>
                  </a:lnTo>
                  <a:lnTo>
                    <a:pt x="11439" y="145636"/>
                  </a:lnTo>
                  <a:lnTo>
                    <a:pt x="7617" y="158209"/>
                  </a:lnTo>
                  <a:lnTo>
                    <a:pt x="5069" y="168178"/>
                  </a:lnTo>
                  <a:lnTo>
                    <a:pt x="3371" y="176411"/>
                  </a:lnTo>
                  <a:lnTo>
                    <a:pt x="2238" y="183488"/>
                  </a:lnTo>
                  <a:lnTo>
                    <a:pt x="1484" y="189794"/>
                  </a:lnTo>
                  <a:lnTo>
                    <a:pt x="980" y="195585"/>
                  </a:lnTo>
                  <a:lnTo>
                    <a:pt x="421" y="204136"/>
                  </a:lnTo>
                  <a:lnTo>
                    <a:pt x="172" y="211376"/>
                  </a:lnTo>
                  <a:lnTo>
                    <a:pt x="0" y="233601"/>
                  </a:lnTo>
                  <a:lnTo>
                    <a:pt x="784" y="237490"/>
                  </a:lnTo>
                  <a:lnTo>
                    <a:pt x="3773" y="243927"/>
                  </a:lnTo>
                  <a:lnTo>
                    <a:pt x="5631" y="251550"/>
                  </a:lnTo>
                  <a:lnTo>
                    <a:pt x="6127" y="255806"/>
                  </a:lnTo>
                  <a:lnTo>
                    <a:pt x="7251" y="259437"/>
                  </a:lnTo>
                  <a:lnTo>
                    <a:pt x="10616" y="265587"/>
                  </a:lnTo>
                  <a:lnTo>
                    <a:pt x="16974" y="273512"/>
                  </a:lnTo>
                  <a:lnTo>
                    <a:pt x="26233" y="283302"/>
                  </a:lnTo>
                  <a:lnTo>
                    <a:pt x="30959" y="288100"/>
                  </a:lnTo>
                  <a:lnTo>
                    <a:pt x="34125" y="289697"/>
                  </a:lnTo>
                  <a:lnTo>
                    <a:pt x="45370" y="292739"/>
                  </a:lnTo>
                  <a:lnTo>
                    <a:pt x="54876" y="297521"/>
                  </a:lnTo>
                  <a:lnTo>
                    <a:pt x="66600" y="299290"/>
                  </a:lnTo>
                  <a:lnTo>
                    <a:pt x="80192" y="299888"/>
                  </a:lnTo>
                  <a:lnTo>
                    <a:pt x="84408" y="299937"/>
                  </a:lnTo>
                  <a:lnTo>
                    <a:pt x="88014" y="299176"/>
                  </a:lnTo>
                  <a:lnTo>
                    <a:pt x="99502" y="294368"/>
                  </a:lnTo>
                  <a:lnTo>
                    <a:pt x="105328" y="292754"/>
                  </a:lnTo>
                  <a:lnTo>
                    <a:pt x="116738" y="287383"/>
                  </a:lnTo>
                  <a:lnTo>
                    <a:pt x="130224" y="278457"/>
                  </a:lnTo>
                  <a:lnTo>
                    <a:pt x="141225" y="271417"/>
                  </a:lnTo>
                  <a:lnTo>
                    <a:pt x="144147" y="269050"/>
                  </a:lnTo>
                  <a:lnTo>
                    <a:pt x="149511" y="262187"/>
                  </a:lnTo>
                  <a:lnTo>
                    <a:pt x="154541" y="254639"/>
                  </a:lnTo>
                  <a:lnTo>
                    <a:pt x="161835" y="245133"/>
                  </a:lnTo>
                  <a:lnTo>
                    <a:pt x="166633" y="237005"/>
                  </a:lnTo>
                  <a:lnTo>
                    <a:pt x="176180" y="223762"/>
                  </a:lnTo>
                  <a:lnTo>
                    <a:pt x="180946" y="215600"/>
                  </a:lnTo>
                  <a:lnTo>
                    <a:pt x="183593" y="206682"/>
                  </a:lnTo>
                  <a:lnTo>
                    <a:pt x="184299" y="202081"/>
                  </a:lnTo>
                  <a:lnTo>
                    <a:pt x="187200" y="194852"/>
                  </a:lnTo>
                  <a:lnTo>
                    <a:pt x="189085" y="191814"/>
                  </a:lnTo>
                  <a:lnTo>
                    <a:pt x="191180" y="184203"/>
                  </a:lnTo>
                  <a:lnTo>
                    <a:pt x="192904" y="175530"/>
                  </a:lnTo>
                  <a:lnTo>
                    <a:pt x="196316" y="166383"/>
                  </a:lnTo>
                  <a:lnTo>
                    <a:pt x="198362" y="159143"/>
                  </a:lnTo>
                  <a:lnTo>
                    <a:pt x="199271" y="152485"/>
                  </a:lnTo>
                  <a:lnTo>
                    <a:pt x="199675" y="144235"/>
                  </a:lnTo>
                  <a:lnTo>
                    <a:pt x="200577" y="140605"/>
                  </a:lnTo>
                  <a:lnTo>
                    <a:pt x="204844" y="131706"/>
                  </a:lnTo>
                  <a:lnTo>
                    <a:pt x="206121" y="126533"/>
                  </a:lnTo>
                  <a:lnTo>
                    <a:pt x="206840" y="119158"/>
                  </a:lnTo>
                  <a:lnTo>
                    <a:pt x="206147" y="116744"/>
                  </a:lnTo>
                  <a:lnTo>
                    <a:pt x="200002" y="107159"/>
                  </a:lnTo>
                  <a:lnTo>
                    <a:pt x="200001" y="107157"/>
                  </a:lnTo>
                  <a:lnTo>
                    <a:pt x="199999" y="107155"/>
                  </a:lnTo>
                  <a:lnTo>
                    <a:pt x="199998" y="123947"/>
                  </a:lnTo>
                  <a:lnTo>
                    <a:pt x="199205" y="126287"/>
                  </a:lnTo>
                  <a:lnTo>
                    <a:pt x="192227" y="137862"/>
                  </a:lnTo>
                  <a:lnTo>
                    <a:pt x="190055" y="141914"/>
                  </a:lnTo>
                  <a:lnTo>
                    <a:pt x="189401" y="145408"/>
                  </a:lnTo>
                  <a:lnTo>
                    <a:pt x="189758" y="148532"/>
                  </a:lnTo>
                  <a:lnTo>
                    <a:pt x="190791" y="151408"/>
                  </a:lnTo>
                  <a:lnTo>
                    <a:pt x="191937" y="158837"/>
                  </a:lnTo>
                  <a:lnTo>
                    <a:pt x="192243" y="163041"/>
                  </a:lnTo>
                  <a:lnTo>
                    <a:pt x="192583" y="186761"/>
                  </a:lnTo>
                  <a:lnTo>
                    <a:pt x="192674" y="203088"/>
                  </a:lnTo>
                  <a:lnTo>
                    <a:pt x="193528" y="215560"/>
                  </a:lnTo>
                  <a:lnTo>
                    <a:pt x="194891" y="225462"/>
                  </a:lnTo>
                  <a:lnTo>
                    <a:pt x="196593" y="233651"/>
                  </a:lnTo>
                  <a:lnTo>
                    <a:pt x="198522" y="239904"/>
                  </a:lnTo>
                  <a:lnTo>
                    <a:pt x="202782" y="248969"/>
                  </a:lnTo>
                  <a:lnTo>
                    <a:pt x="209438" y="255643"/>
                  </a:lnTo>
                  <a:lnTo>
                    <a:pt x="213435" y="258534"/>
                  </a:lnTo>
                  <a:lnTo>
                    <a:pt x="219993" y="265980"/>
                  </a:lnTo>
                  <a:lnTo>
                    <a:pt x="222853" y="270188"/>
                  </a:lnTo>
                  <a:lnTo>
                    <a:pt x="230265" y="276980"/>
                  </a:lnTo>
                  <a:lnTo>
                    <a:pt x="243362" y="285267"/>
                  </a:lnTo>
                  <a:lnTo>
                    <a:pt x="252609" y="291090"/>
                  </a:lnTo>
                  <a:lnTo>
                    <a:pt x="262010" y="298970"/>
                  </a:lnTo>
                  <a:lnTo>
                    <a:pt x="266740" y="301706"/>
                  </a:lnTo>
                  <a:lnTo>
                    <a:pt x="276228" y="304747"/>
                  </a:lnTo>
                  <a:lnTo>
                    <a:pt x="285736" y="308215"/>
                  </a:lnTo>
                  <a:lnTo>
                    <a:pt x="290495" y="310251"/>
                  </a:lnTo>
                  <a:lnTo>
                    <a:pt x="302132" y="312513"/>
                  </a:lnTo>
                  <a:lnTo>
                    <a:pt x="313653" y="313519"/>
                  </a:lnTo>
                  <a:lnTo>
                    <a:pt x="326190" y="314084"/>
                  </a:lnTo>
                  <a:lnTo>
                    <a:pt x="377135" y="314320"/>
                  </a:lnTo>
                  <a:lnTo>
                    <a:pt x="386147" y="312205"/>
                  </a:lnTo>
                  <a:lnTo>
                    <a:pt x="398028" y="308668"/>
                  </a:lnTo>
                  <a:lnTo>
                    <a:pt x="409154" y="307473"/>
                  </a:lnTo>
                  <a:lnTo>
                    <a:pt x="411667" y="306581"/>
                  </a:lnTo>
                  <a:lnTo>
                    <a:pt x="418996" y="302328"/>
                  </a:lnTo>
                  <a:lnTo>
                    <a:pt x="423801" y="301054"/>
                  </a:lnTo>
                  <a:lnTo>
                    <a:pt x="425400" y="299921"/>
                  </a:lnTo>
                  <a:lnTo>
                    <a:pt x="426466" y="298371"/>
                  </a:lnTo>
                  <a:lnTo>
                    <a:pt x="428177" y="293974"/>
                  </a:lnTo>
                  <a:lnTo>
                    <a:pt x="429112" y="293613"/>
                  </a:lnTo>
                  <a:lnTo>
                    <a:pt x="435742" y="29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35"/>
            <p:cNvSpPr/>
            <p:nvPr/>
          </p:nvSpPr>
          <p:spPr>
            <a:xfrm>
              <a:off x="2350599" y="3414712"/>
              <a:ext cx="1942769" cy="985830"/>
            </a:xfrm>
            <a:custGeom>
              <a:avLst/>
              <a:gdLst/>
              <a:ahLst/>
              <a:cxnLst/>
              <a:rect l="0" t="0" r="0" b="0"/>
              <a:pathLst>
                <a:path w="1942769" h="985830">
                  <a:moveTo>
                    <a:pt x="1935651" y="100013"/>
                  </a:moveTo>
                  <a:lnTo>
                    <a:pt x="1931859" y="100013"/>
                  </a:lnTo>
                  <a:lnTo>
                    <a:pt x="1930741" y="99219"/>
                  </a:lnTo>
                  <a:lnTo>
                    <a:pt x="1929996" y="97896"/>
                  </a:lnTo>
                  <a:lnTo>
                    <a:pt x="1929499" y="96220"/>
                  </a:lnTo>
                  <a:lnTo>
                    <a:pt x="1928375" y="95103"/>
                  </a:lnTo>
                  <a:lnTo>
                    <a:pt x="1926831" y="94359"/>
                  </a:lnTo>
                  <a:lnTo>
                    <a:pt x="1922444" y="93163"/>
                  </a:lnTo>
                  <a:lnTo>
                    <a:pt x="1915873" y="88017"/>
                  </a:lnTo>
                  <a:lnTo>
                    <a:pt x="1909241" y="85611"/>
                  </a:lnTo>
                  <a:lnTo>
                    <a:pt x="1902249" y="81017"/>
                  </a:lnTo>
                  <a:lnTo>
                    <a:pt x="1897522" y="79664"/>
                  </a:lnTo>
                  <a:lnTo>
                    <a:pt x="1890398" y="78902"/>
                  </a:lnTo>
                  <a:lnTo>
                    <a:pt x="1888020" y="78001"/>
                  </a:lnTo>
                  <a:lnTo>
                    <a:pt x="1883260" y="74884"/>
                  </a:lnTo>
                  <a:lnTo>
                    <a:pt x="1876383" y="72970"/>
                  </a:lnTo>
                  <a:lnTo>
                    <a:pt x="1872326" y="72459"/>
                  </a:lnTo>
                  <a:lnTo>
                    <a:pt x="1865702" y="69775"/>
                  </a:lnTo>
                  <a:lnTo>
                    <a:pt x="1862824" y="67948"/>
                  </a:lnTo>
                  <a:lnTo>
                    <a:pt x="1855394" y="65918"/>
                  </a:lnTo>
                  <a:lnTo>
                    <a:pt x="1837946" y="63714"/>
                  </a:lnTo>
                  <a:lnTo>
                    <a:pt x="1825386" y="59448"/>
                  </a:lnTo>
                  <a:lnTo>
                    <a:pt x="1811610" y="57037"/>
                  </a:lnTo>
                  <a:lnTo>
                    <a:pt x="1796681" y="52443"/>
                  </a:lnTo>
                  <a:lnTo>
                    <a:pt x="1732998" y="45160"/>
                  </a:lnTo>
                  <a:lnTo>
                    <a:pt x="1691050" y="40880"/>
                  </a:lnTo>
                  <a:lnTo>
                    <a:pt x="1672941" y="37248"/>
                  </a:lnTo>
                  <a:lnTo>
                    <a:pt x="1655404" y="34055"/>
                  </a:lnTo>
                  <a:lnTo>
                    <a:pt x="1642028" y="31011"/>
                  </a:lnTo>
                  <a:lnTo>
                    <a:pt x="1621903" y="28503"/>
                  </a:lnTo>
                  <a:lnTo>
                    <a:pt x="1598362" y="23064"/>
                  </a:lnTo>
                  <a:lnTo>
                    <a:pt x="1578009" y="19798"/>
                  </a:lnTo>
                  <a:lnTo>
                    <a:pt x="1533614" y="11687"/>
                  </a:lnTo>
                  <a:lnTo>
                    <a:pt x="1473364" y="3463"/>
                  </a:lnTo>
                  <a:lnTo>
                    <a:pt x="1415592" y="304"/>
                  </a:lnTo>
                  <a:lnTo>
                    <a:pt x="1118855" y="0"/>
                  </a:lnTo>
                  <a:lnTo>
                    <a:pt x="1062787" y="5654"/>
                  </a:lnTo>
                  <a:lnTo>
                    <a:pt x="1022181" y="8819"/>
                  </a:lnTo>
                  <a:lnTo>
                    <a:pt x="973748" y="13568"/>
                  </a:lnTo>
                  <a:lnTo>
                    <a:pt x="916486" y="15018"/>
                  </a:lnTo>
                  <a:lnTo>
                    <a:pt x="859326" y="20764"/>
                  </a:lnTo>
                  <a:lnTo>
                    <a:pt x="821226" y="23416"/>
                  </a:lnTo>
                  <a:lnTo>
                    <a:pt x="754551" y="32066"/>
                  </a:lnTo>
                  <a:lnTo>
                    <a:pt x="691182" y="37092"/>
                  </a:lnTo>
                  <a:lnTo>
                    <a:pt x="634172" y="49102"/>
                  </a:lnTo>
                  <a:lnTo>
                    <a:pt x="562011" y="66622"/>
                  </a:lnTo>
                  <a:lnTo>
                    <a:pt x="501496" y="83341"/>
                  </a:lnTo>
                  <a:lnTo>
                    <a:pt x="463911" y="94985"/>
                  </a:lnTo>
                  <a:lnTo>
                    <a:pt x="395108" y="126142"/>
                  </a:lnTo>
                  <a:lnTo>
                    <a:pt x="340625" y="151644"/>
                  </a:lnTo>
                  <a:lnTo>
                    <a:pt x="293042" y="178737"/>
                  </a:lnTo>
                  <a:lnTo>
                    <a:pt x="244111" y="209298"/>
                  </a:lnTo>
                  <a:lnTo>
                    <a:pt x="201970" y="242448"/>
                  </a:lnTo>
                  <a:lnTo>
                    <a:pt x="189607" y="252217"/>
                  </a:lnTo>
                  <a:lnTo>
                    <a:pt x="154212" y="276199"/>
                  </a:lnTo>
                  <a:lnTo>
                    <a:pt x="134642" y="294298"/>
                  </a:lnTo>
                  <a:lnTo>
                    <a:pt x="122203" y="308117"/>
                  </a:lnTo>
                  <a:lnTo>
                    <a:pt x="87215" y="348873"/>
                  </a:lnTo>
                  <a:lnTo>
                    <a:pt x="64257" y="377569"/>
                  </a:lnTo>
                  <a:lnTo>
                    <a:pt x="44753" y="402649"/>
                  </a:lnTo>
                  <a:lnTo>
                    <a:pt x="34802" y="415493"/>
                  </a:lnTo>
                  <a:lnTo>
                    <a:pt x="21945" y="441024"/>
                  </a:lnTo>
                  <a:lnTo>
                    <a:pt x="11763" y="461590"/>
                  </a:lnTo>
                  <a:lnTo>
                    <a:pt x="9027" y="473439"/>
                  </a:lnTo>
                  <a:lnTo>
                    <a:pt x="6332" y="502554"/>
                  </a:lnTo>
                  <a:lnTo>
                    <a:pt x="1241" y="529130"/>
                  </a:lnTo>
                  <a:lnTo>
                    <a:pt x="0" y="553517"/>
                  </a:lnTo>
                  <a:lnTo>
                    <a:pt x="5389" y="584125"/>
                  </a:lnTo>
                  <a:lnTo>
                    <a:pt x="7441" y="614291"/>
                  </a:lnTo>
                  <a:lnTo>
                    <a:pt x="16756" y="644025"/>
                  </a:lnTo>
                  <a:lnTo>
                    <a:pt x="23623" y="660899"/>
                  </a:lnTo>
                  <a:lnTo>
                    <a:pt x="37171" y="680823"/>
                  </a:lnTo>
                  <a:lnTo>
                    <a:pt x="45726" y="702162"/>
                  </a:lnTo>
                  <a:lnTo>
                    <a:pt x="61084" y="730377"/>
                  </a:lnTo>
                  <a:lnTo>
                    <a:pt x="77236" y="758561"/>
                  </a:lnTo>
                  <a:lnTo>
                    <a:pt x="94229" y="785360"/>
                  </a:lnTo>
                  <a:lnTo>
                    <a:pt x="103622" y="795136"/>
                  </a:lnTo>
                  <a:lnTo>
                    <a:pt x="120711" y="809566"/>
                  </a:lnTo>
                  <a:lnTo>
                    <a:pt x="145436" y="838195"/>
                  </a:lnTo>
                  <a:lnTo>
                    <a:pt x="166213" y="857249"/>
                  </a:lnTo>
                  <a:lnTo>
                    <a:pt x="207986" y="884437"/>
                  </a:lnTo>
                  <a:lnTo>
                    <a:pt x="257354" y="912764"/>
                  </a:lnTo>
                  <a:lnTo>
                    <a:pt x="314038" y="933386"/>
                  </a:lnTo>
                  <a:lnTo>
                    <a:pt x="371170" y="952498"/>
                  </a:lnTo>
                  <a:lnTo>
                    <a:pt x="404654" y="961231"/>
                  </a:lnTo>
                  <a:lnTo>
                    <a:pt x="464534" y="969875"/>
                  </a:lnTo>
                  <a:lnTo>
                    <a:pt x="490644" y="973170"/>
                  </a:lnTo>
                  <a:lnTo>
                    <a:pt x="515577" y="977057"/>
                  </a:lnTo>
                  <a:lnTo>
                    <a:pt x="577017" y="984749"/>
                  </a:lnTo>
                  <a:lnTo>
                    <a:pt x="631028" y="985742"/>
                  </a:lnTo>
                  <a:lnTo>
                    <a:pt x="684110" y="985829"/>
                  </a:lnTo>
                  <a:lnTo>
                    <a:pt x="830439" y="979686"/>
                  </a:lnTo>
                  <a:lnTo>
                    <a:pt x="888624" y="976708"/>
                  </a:lnTo>
                  <a:lnTo>
                    <a:pt x="952376" y="968060"/>
                  </a:lnTo>
                  <a:lnTo>
                    <a:pt x="1018086" y="959711"/>
                  </a:lnTo>
                  <a:lnTo>
                    <a:pt x="1076726" y="951752"/>
                  </a:lnTo>
                  <a:lnTo>
                    <a:pt x="1119602" y="944631"/>
                  </a:lnTo>
                  <a:lnTo>
                    <a:pt x="1179945" y="934300"/>
                  </a:lnTo>
                  <a:lnTo>
                    <a:pt x="1239027" y="919073"/>
                  </a:lnTo>
                  <a:lnTo>
                    <a:pt x="1293291" y="908970"/>
                  </a:lnTo>
                  <a:lnTo>
                    <a:pt x="1360497" y="890562"/>
                  </a:lnTo>
                  <a:lnTo>
                    <a:pt x="1440434" y="866775"/>
                  </a:lnTo>
                  <a:lnTo>
                    <a:pt x="1499792" y="847725"/>
                  </a:lnTo>
                  <a:lnTo>
                    <a:pt x="1557029" y="819856"/>
                  </a:lnTo>
                  <a:lnTo>
                    <a:pt x="1572112" y="812055"/>
                  </a:lnTo>
                  <a:lnTo>
                    <a:pt x="1613189" y="794246"/>
                  </a:lnTo>
                  <a:lnTo>
                    <a:pt x="1659220" y="766846"/>
                  </a:lnTo>
                  <a:lnTo>
                    <a:pt x="1708128" y="737105"/>
                  </a:lnTo>
                  <a:lnTo>
                    <a:pt x="1740065" y="709518"/>
                  </a:lnTo>
                  <a:lnTo>
                    <a:pt x="1773707" y="682752"/>
                  </a:lnTo>
                  <a:lnTo>
                    <a:pt x="1787214" y="668934"/>
                  </a:lnTo>
                  <a:lnTo>
                    <a:pt x="1797390" y="655579"/>
                  </a:lnTo>
                  <a:lnTo>
                    <a:pt x="1809312" y="645449"/>
                  </a:lnTo>
                  <a:lnTo>
                    <a:pt x="1818225" y="632745"/>
                  </a:lnTo>
                  <a:lnTo>
                    <a:pt x="1826686" y="618928"/>
                  </a:lnTo>
                  <a:lnTo>
                    <a:pt x="1844142" y="595287"/>
                  </a:lnTo>
                  <a:lnTo>
                    <a:pt x="1859361" y="566735"/>
                  </a:lnTo>
                  <a:lnTo>
                    <a:pt x="1871339" y="541338"/>
                  </a:lnTo>
                  <a:lnTo>
                    <a:pt x="1895460" y="483403"/>
                  </a:lnTo>
                  <a:lnTo>
                    <a:pt x="1905750" y="462847"/>
                  </a:lnTo>
                  <a:lnTo>
                    <a:pt x="1908573" y="458584"/>
                  </a:lnTo>
                  <a:lnTo>
                    <a:pt x="1911710" y="449613"/>
                  </a:lnTo>
                  <a:lnTo>
                    <a:pt x="1913898" y="440335"/>
                  </a:lnTo>
                  <a:lnTo>
                    <a:pt x="1918798" y="426186"/>
                  </a:lnTo>
                  <a:lnTo>
                    <a:pt x="1922973" y="407183"/>
                  </a:lnTo>
                  <a:lnTo>
                    <a:pt x="1926047" y="397664"/>
                  </a:lnTo>
                  <a:lnTo>
                    <a:pt x="1930138" y="378618"/>
                  </a:lnTo>
                  <a:lnTo>
                    <a:pt x="1933200" y="369094"/>
                  </a:lnTo>
                  <a:lnTo>
                    <a:pt x="1935435" y="341313"/>
                  </a:lnTo>
                  <a:lnTo>
                    <a:pt x="1935555" y="334786"/>
                  </a:lnTo>
                  <a:lnTo>
                    <a:pt x="1937725" y="327123"/>
                  </a:lnTo>
                  <a:lnTo>
                    <a:pt x="1940542" y="318426"/>
                  </a:lnTo>
                  <a:lnTo>
                    <a:pt x="1942597" y="290455"/>
                  </a:lnTo>
                  <a:lnTo>
                    <a:pt x="1942768" y="266693"/>
                  </a:lnTo>
                  <a:lnTo>
                    <a:pt x="1940666" y="257172"/>
                  </a:lnTo>
                  <a:lnTo>
                    <a:pt x="1937137" y="245003"/>
                  </a:lnTo>
                  <a:lnTo>
                    <a:pt x="1935781" y="221015"/>
                  </a:lnTo>
                  <a:lnTo>
                    <a:pt x="1935738" y="216400"/>
                  </a:lnTo>
                  <a:lnTo>
                    <a:pt x="1934915" y="212529"/>
                  </a:lnTo>
                  <a:lnTo>
                    <a:pt x="1930759" y="202495"/>
                  </a:lnTo>
                  <a:lnTo>
                    <a:pt x="1928952" y="185285"/>
                  </a:lnTo>
                  <a:lnTo>
                    <a:pt x="1928803" y="180673"/>
                  </a:lnTo>
                  <a:lnTo>
                    <a:pt x="1927911" y="176805"/>
                  </a:lnTo>
                  <a:lnTo>
                    <a:pt x="1916162" y="151683"/>
                  </a:lnTo>
                  <a:lnTo>
                    <a:pt x="1915515" y="148747"/>
                  </a:lnTo>
                  <a:lnTo>
                    <a:pt x="1912679" y="143368"/>
                  </a:lnTo>
                  <a:lnTo>
                    <a:pt x="1892335" y="113993"/>
                  </a:lnTo>
                  <a:lnTo>
                    <a:pt x="1878911" y="100426"/>
                  </a:lnTo>
                  <a:lnTo>
                    <a:pt x="1871357" y="1000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36"/>
            <p:cNvSpPr/>
            <p:nvPr/>
          </p:nvSpPr>
          <p:spPr>
            <a:xfrm>
              <a:off x="3743325" y="4414837"/>
              <a:ext cx="300038" cy="257176"/>
            </a:xfrm>
            <a:custGeom>
              <a:avLst/>
              <a:gdLst/>
              <a:ahLst/>
              <a:cxnLst/>
              <a:rect l="0" t="0" r="0" b="0"/>
              <a:pathLst>
                <a:path w="300038" h="257176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482" y="5704"/>
                  </a:lnTo>
                  <a:lnTo>
                    <a:pt x="6849" y="9943"/>
                  </a:lnTo>
                  <a:lnTo>
                    <a:pt x="7741" y="12185"/>
                  </a:lnTo>
                  <a:lnTo>
                    <a:pt x="12788" y="19133"/>
                  </a:lnTo>
                  <a:lnTo>
                    <a:pt x="17061" y="23849"/>
                  </a:lnTo>
                  <a:lnTo>
                    <a:pt x="19311" y="25424"/>
                  </a:lnTo>
                  <a:lnTo>
                    <a:pt x="26271" y="28435"/>
                  </a:lnTo>
                  <a:lnTo>
                    <a:pt x="33360" y="34002"/>
                  </a:lnTo>
                  <a:lnTo>
                    <a:pt x="41281" y="40678"/>
                  </a:lnTo>
                  <a:lnTo>
                    <a:pt x="49039" y="45331"/>
                  </a:lnTo>
                  <a:lnTo>
                    <a:pt x="55662" y="52162"/>
                  </a:lnTo>
                  <a:lnTo>
                    <a:pt x="58539" y="56206"/>
                  </a:lnTo>
                  <a:lnTo>
                    <a:pt x="62838" y="60489"/>
                  </a:lnTo>
                  <a:lnTo>
                    <a:pt x="68086" y="64932"/>
                  </a:lnTo>
                  <a:lnTo>
                    <a:pt x="73966" y="69482"/>
                  </a:lnTo>
                  <a:lnTo>
                    <a:pt x="82615" y="76654"/>
                  </a:lnTo>
                  <a:lnTo>
                    <a:pt x="89899" y="83281"/>
                  </a:lnTo>
                  <a:lnTo>
                    <a:pt x="98428" y="91518"/>
                  </a:lnTo>
                  <a:lnTo>
                    <a:pt x="108481" y="99906"/>
                  </a:lnTo>
                  <a:lnTo>
                    <a:pt x="151205" y="134288"/>
                  </a:lnTo>
                  <a:lnTo>
                    <a:pt x="161128" y="142707"/>
                  </a:lnTo>
                  <a:lnTo>
                    <a:pt x="169331" y="149907"/>
                  </a:lnTo>
                  <a:lnTo>
                    <a:pt x="177181" y="156294"/>
                  </a:lnTo>
                  <a:lnTo>
                    <a:pt x="184796" y="162140"/>
                  </a:lnTo>
                  <a:lnTo>
                    <a:pt x="192253" y="167625"/>
                  </a:lnTo>
                  <a:lnTo>
                    <a:pt x="198813" y="172075"/>
                  </a:lnTo>
                  <a:lnTo>
                    <a:pt x="204773" y="175835"/>
                  </a:lnTo>
                  <a:lnTo>
                    <a:pt x="210334" y="179136"/>
                  </a:lnTo>
                  <a:lnTo>
                    <a:pt x="215629" y="182924"/>
                  </a:lnTo>
                  <a:lnTo>
                    <a:pt x="220746" y="187037"/>
                  </a:lnTo>
                  <a:lnTo>
                    <a:pt x="225746" y="191366"/>
                  </a:lnTo>
                  <a:lnTo>
                    <a:pt x="230666" y="195046"/>
                  </a:lnTo>
                  <a:lnTo>
                    <a:pt x="235533" y="198293"/>
                  </a:lnTo>
                  <a:lnTo>
                    <a:pt x="240366" y="201252"/>
                  </a:lnTo>
                  <a:lnTo>
                    <a:pt x="245175" y="204812"/>
                  </a:lnTo>
                  <a:lnTo>
                    <a:pt x="249968" y="208773"/>
                  </a:lnTo>
                  <a:lnTo>
                    <a:pt x="254752" y="213001"/>
                  </a:lnTo>
                  <a:lnTo>
                    <a:pt x="259529" y="216613"/>
                  </a:lnTo>
                  <a:lnTo>
                    <a:pt x="264300" y="219814"/>
                  </a:lnTo>
                  <a:lnTo>
                    <a:pt x="273041" y="225490"/>
                  </a:lnTo>
                  <a:lnTo>
                    <a:pt x="279573" y="230657"/>
                  </a:lnTo>
                  <a:lnTo>
                    <a:pt x="287712" y="238029"/>
                  </a:lnTo>
                  <a:lnTo>
                    <a:pt x="298589" y="248612"/>
                  </a:lnTo>
                  <a:lnTo>
                    <a:pt x="299072" y="249879"/>
                  </a:lnTo>
                  <a:lnTo>
                    <a:pt x="300037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37"/>
            <p:cNvSpPr/>
            <p:nvPr/>
          </p:nvSpPr>
          <p:spPr>
            <a:xfrm>
              <a:off x="3779043" y="4436268"/>
              <a:ext cx="271464" cy="185739"/>
            </a:xfrm>
            <a:custGeom>
              <a:avLst/>
              <a:gdLst/>
              <a:ahLst/>
              <a:cxnLst/>
              <a:rect l="0" t="0" r="0" b="0"/>
              <a:pathLst>
                <a:path w="271464" h="185739">
                  <a:moveTo>
                    <a:pt x="271463" y="0"/>
                  </a:moveTo>
                  <a:lnTo>
                    <a:pt x="264345" y="0"/>
                  </a:lnTo>
                  <a:lnTo>
                    <a:pt x="240470" y="23850"/>
                  </a:lnTo>
                  <a:lnTo>
                    <a:pt x="237307" y="25424"/>
                  </a:lnTo>
                  <a:lnTo>
                    <a:pt x="229559" y="27175"/>
                  </a:lnTo>
                  <a:lnTo>
                    <a:pt x="222941" y="30069"/>
                  </a:lnTo>
                  <a:lnTo>
                    <a:pt x="216560" y="34796"/>
                  </a:lnTo>
                  <a:lnTo>
                    <a:pt x="212636" y="38278"/>
                  </a:lnTo>
                  <a:lnTo>
                    <a:pt x="208432" y="42188"/>
                  </a:lnTo>
                  <a:lnTo>
                    <a:pt x="204042" y="45588"/>
                  </a:lnTo>
                  <a:lnTo>
                    <a:pt x="199528" y="48648"/>
                  </a:lnTo>
                  <a:lnTo>
                    <a:pt x="194932" y="51482"/>
                  </a:lnTo>
                  <a:lnTo>
                    <a:pt x="136872" y="91190"/>
                  </a:lnTo>
                  <a:lnTo>
                    <a:pt x="126173" y="98100"/>
                  </a:lnTo>
                  <a:lnTo>
                    <a:pt x="117452" y="103500"/>
                  </a:lnTo>
                  <a:lnTo>
                    <a:pt x="110052" y="108687"/>
                  </a:lnTo>
                  <a:lnTo>
                    <a:pt x="103531" y="113734"/>
                  </a:lnTo>
                  <a:lnTo>
                    <a:pt x="97595" y="118684"/>
                  </a:lnTo>
                  <a:lnTo>
                    <a:pt x="92052" y="122780"/>
                  </a:lnTo>
                  <a:lnTo>
                    <a:pt x="86768" y="126303"/>
                  </a:lnTo>
                  <a:lnTo>
                    <a:pt x="81658" y="129446"/>
                  </a:lnTo>
                  <a:lnTo>
                    <a:pt x="76664" y="132335"/>
                  </a:lnTo>
                  <a:lnTo>
                    <a:pt x="66882" y="137662"/>
                  </a:lnTo>
                  <a:lnTo>
                    <a:pt x="59359" y="142675"/>
                  </a:lnTo>
                  <a:lnTo>
                    <a:pt x="52576" y="147548"/>
                  </a:lnTo>
                  <a:lnTo>
                    <a:pt x="44269" y="152361"/>
                  </a:lnTo>
                  <a:lnTo>
                    <a:pt x="37403" y="157145"/>
                  </a:lnTo>
                  <a:lnTo>
                    <a:pt x="31705" y="161917"/>
                  </a:lnTo>
                  <a:lnTo>
                    <a:pt x="26527" y="166685"/>
                  </a:lnTo>
                  <a:lnTo>
                    <a:pt x="19149" y="173830"/>
                  </a:lnTo>
                  <a:lnTo>
                    <a:pt x="16735" y="175419"/>
                  </a:lnTo>
                  <a:lnTo>
                    <a:pt x="11936" y="177182"/>
                  </a:lnTo>
                  <a:lnTo>
                    <a:pt x="10338" y="178447"/>
                  </a:lnTo>
                  <a:lnTo>
                    <a:pt x="9274" y="180083"/>
                  </a:lnTo>
                  <a:lnTo>
                    <a:pt x="8564" y="181969"/>
                  </a:lnTo>
                  <a:lnTo>
                    <a:pt x="7297" y="183225"/>
                  </a:lnTo>
                  <a:lnTo>
                    <a:pt x="5658" y="184062"/>
                  </a:lnTo>
                  <a:lnTo>
                    <a:pt x="0" y="18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38"/>
            <p:cNvSpPr/>
            <p:nvPr/>
          </p:nvSpPr>
          <p:spPr>
            <a:xfrm>
              <a:off x="4193381" y="4479426"/>
              <a:ext cx="214313" cy="13993"/>
            </a:xfrm>
            <a:custGeom>
              <a:avLst/>
              <a:gdLst/>
              <a:ahLst/>
              <a:cxnLst/>
              <a:rect l="0" t="0" r="0" b="0"/>
              <a:pathLst>
                <a:path w="214313" h="13993">
                  <a:moveTo>
                    <a:pt x="0" y="13992"/>
                  </a:moveTo>
                  <a:lnTo>
                    <a:pt x="0" y="10200"/>
                  </a:lnTo>
                  <a:lnTo>
                    <a:pt x="794" y="9082"/>
                  </a:lnTo>
                  <a:lnTo>
                    <a:pt x="2117" y="8338"/>
                  </a:lnTo>
                  <a:lnTo>
                    <a:pt x="6151" y="7143"/>
                  </a:lnTo>
                  <a:lnTo>
                    <a:pt x="12667" y="6888"/>
                  </a:lnTo>
                  <a:lnTo>
                    <a:pt x="17760" y="6856"/>
                  </a:lnTo>
                  <a:lnTo>
                    <a:pt x="18983" y="6060"/>
                  </a:lnTo>
                  <a:lnTo>
                    <a:pt x="19799" y="4735"/>
                  </a:lnTo>
                  <a:lnTo>
                    <a:pt x="20343" y="3059"/>
                  </a:lnTo>
                  <a:lnTo>
                    <a:pt x="22293" y="1941"/>
                  </a:lnTo>
                  <a:lnTo>
                    <a:pt x="25181" y="1196"/>
                  </a:lnTo>
                  <a:lnTo>
                    <a:pt x="28694" y="698"/>
                  </a:lnTo>
                  <a:lnTo>
                    <a:pt x="32623" y="367"/>
                  </a:lnTo>
                  <a:lnTo>
                    <a:pt x="36829" y="147"/>
                  </a:lnTo>
                  <a:lnTo>
                    <a:pt x="41222" y="0"/>
                  </a:lnTo>
                  <a:lnTo>
                    <a:pt x="52881" y="695"/>
                  </a:lnTo>
                  <a:lnTo>
                    <a:pt x="115280" y="5398"/>
                  </a:lnTo>
                  <a:lnTo>
                    <a:pt x="124478" y="5882"/>
                  </a:lnTo>
                  <a:lnTo>
                    <a:pt x="132197" y="6998"/>
                  </a:lnTo>
                  <a:lnTo>
                    <a:pt x="138932" y="8535"/>
                  </a:lnTo>
                  <a:lnTo>
                    <a:pt x="145009" y="10354"/>
                  </a:lnTo>
                  <a:lnTo>
                    <a:pt x="150647" y="11567"/>
                  </a:lnTo>
                  <a:lnTo>
                    <a:pt x="155994" y="12376"/>
                  </a:lnTo>
                  <a:lnTo>
                    <a:pt x="161146" y="12915"/>
                  </a:lnTo>
                  <a:lnTo>
                    <a:pt x="166168" y="13274"/>
                  </a:lnTo>
                  <a:lnTo>
                    <a:pt x="171104" y="13513"/>
                  </a:lnTo>
                  <a:lnTo>
                    <a:pt x="180821" y="13779"/>
                  </a:lnTo>
                  <a:lnTo>
                    <a:pt x="207422" y="13989"/>
                  </a:lnTo>
                  <a:lnTo>
                    <a:pt x="214312" y="139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39"/>
            <p:cNvSpPr/>
            <p:nvPr/>
          </p:nvSpPr>
          <p:spPr>
            <a:xfrm>
              <a:off x="4200525" y="4543425"/>
              <a:ext cx="242888" cy="21432"/>
            </a:xfrm>
            <a:custGeom>
              <a:avLst/>
              <a:gdLst/>
              <a:ahLst/>
              <a:cxnLst/>
              <a:rect l="0" t="0" r="0" b="0"/>
              <a:pathLst>
                <a:path w="242888" h="21432">
                  <a:moveTo>
                    <a:pt x="0" y="0"/>
                  </a:moveTo>
                  <a:lnTo>
                    <a:pt x="6849" y="0"/>
                  </a:lnTo>
                  <a:lnTo>
                    <a:pt x="7741" y="794"/>
                  </a:lnTo>
                  <a:lnTo>
                    <a:pt x="10849" y="3792"/>
                  </a:lnTo>
                  <a:lnTo>
                    <a:pt x="12788" y="4909"/>
                  </a:lnTo>
                  <a:lnTo>
                    <a:pt x="14876" y="5654"/>
                  </a:lnTo>
                  <a:lnTo>
                    <a:pt x="17061" y="6150"/>
                  </a:lnTo>
                  <a:lnTo>
                    <a:pt x="21606" y="6702"/>
                  </a:lnTo>
                  <a:lnTo>
                    <a:pt x="27065" y="6947"/>
                  </a:lnTo>
                  <a:lnTo>
                    <a:pt x="43505" y="7104"/>
                  </a:lnTo>
                  <a:lnTo>
                    <a:pt x="62039" y="7135"/>
                  </a:lnTo>
                  <a:lnTo>
                    <a:pt x="66759" y="7932"/>
                  </a:lnTo>
                  <a:lnTo>
                    <a:pt x="71494" y="9257"/>
                  </a:lnTo>
                  <a:lnTo>
                    <a:pt x="76237" y="10934"/>
                  </a:lnTo>
                  <a:lnTo>
                    <a:pt x="81781" y="12052"/>
                  </a:lnTo>
                  <a:lnTo>
                    <a:pt x="87858" y="12797"/>
                  </a:lnTo>
                  <a:lnTo>
                    <a:pt x="94290" y="13294"/>
                  </a:lnTo>
                  <a:lnTo>
                    <a:pt x="100166" y="13625"/>
                  </a:lnTo>
                  <a:lnTo>
                    <a:pt x="110928" y="13993"/>
                  </a:lnTo>
                  <a:lnTo>
                    <a:pt x="116815" y="14885"/>
                  </a:lnTo>
                  <a:lnTo>
                    <a:pt x="123120" y="16273"/>
                  </a:lnTo>
                  <a:lnTo>
                    <a:pt x="129705" y="17993"/>
                  </a:lnTo>
                  <a:lnTo>
                    <a:pt x="135683" y="19139"/>
                  </a:lnTo>
                  <a:lnTo>
                    <a:pt x="141255" y="19903"/>
                  </a:lnTo>
                  <a:lnTo>
                    <a:pt x="146557" y="20412"/>
                  </a:lnTo>
                  <a:lnTo>
                    <a:pt x="151679" y="20751"/>
                  </a:lnTo>
                  <a:lnTo>
                    <a:pt x="156682" y="20978"/>
                  </a:lnTo>
                  <a:lnTo>
                    <a:pt x="166474" y="21230"/>
                  </a:lnTo>
                  <a:lnTo>
                    <a:pt x="242887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40"/>
            <p:cNvSpPr/>
            <p:nvPr/>
          </p:nvSpPr>
          <p:spPr>
            <a:xfrm>
              <a:off x="4615255" y="4451888"/>
              <a:ext cx="399658" cy="248369"/>
            </a:xfrm>
            <a:custGeom>
              <a:avLst/>
              <a:gdLst/>
              <a:ahLst/>
              <a:cxnLst/>
              <a:rect l="0" t="0" r="0" b="0"/>
              <a:pathLst>
                <a:path w="399658" h="248369">
                  <a:moveTo>
                    <a:pt x="178201" y="112968"/>
                  </a:moveTo>
                  <a:lnTo>
                    <a:pt x="178201" y="109176"/>
                  </a:lnTo>
                  <a:lnTo>
                    <a:pt x="178995" y="107265"/>
                  </a:lnTo>
                  <a:lnTo>
                    <a:pt x="183111" y="100783"/>
                  </a:lnTo>
                  <a:lnTo>
                    <a:pt x="185477" y="93835"/>
                  </a:lnTo>
                  <a:lnTo>
                    <a:pt x="188843" y="89119"/>
                  </a:lnTo>
                  <a:lnTo>
                    <a:pt x="190058" y="85956"/>
                  </a:lnTo>
                  <a:lnTo>
                    <a:pt x="191408" y="78208"/>
                  </a:lnTo>
                  <a:lnTo>
                    <a:pt x="194125" y="71590"/>
                  </a:lnTo>
                  <a:lnTo>
                    <a:pt x="197185" y="66003"/>
                  </a:lnTo>
                  <a:lnTo>
                    <a:pt x="198544" y="60874"/>
                  </a:lnTo>
                  <a:lnTo>
                    <a:pt x="199148" y="53832"/>
                  </a:lnTo>
                  <a:lnTo>
                    <a:pt x="199417" y="46204"/>
                  </a:lnTo>
                  <a:lnTo>
                    <a:pt x="199536" y="40168"/>
                  </a:lnTo>
                  <a:lnTo>
                    <a:pt x="197473" y="32723"/>
                  </a:lnTo>
                  <a:lnTo>
                    <a:pt x="195811" y="28515"/>
                  </a:lnTo>
                  <a:lnTo>
                    <a:pt x="193965" y="21723"/>
                  </a:lnTo>
                  <a:lnTo>
                    <a:pt x="193473" y="18800"/>
                  </a:lnTo>
                  <a:lnTo>
                    <a:pt x="192351" y="16852"/>
                  </a:lnTo>
                  <a:lnTo>
                    <a:pt x="190809" y="15553"/>
                  </a:lnTo>
                  <a:lnTo>
                    <a:pt x="188988" y="14687"/>
                  </a:lnTo>
                  <a:lnTo>
                    <a:pt x="182632" y="9676"/>
                  </a:lnTo>
                  <a:lnTo>
                    <a:pt x="176392" y="7595"/>
                  </a:lnTo>
                  <a:lnTo>
                    <a:pt x="167470" y="5413"/>
                  </a:lnTo>
                  <a:lnTo>
                    <a:pt x="156760" y="3164"/>
                  </a:lnTo>
                  <a:lnTo>
                    <a:pt x="148032" y="1666"/>
                  </a:lnTo>
                  <a:lnTo>
                    <a:pt x="140626" y="666"/>
                  </a:lnTo>
                  <a:lnTo>
                    <a:pt x="134101" y="0"/>
                  </a:lnTo>
                  <a:lnTo>
                    <a:pt x="128957" y="349"/>
                  </a:lnTo>
                  <a:lnTo>
                    <a:pt x="124734" y="1377"/>
                  </a:lnTo>
                  <a:lnTo>
                    <a:pt x="112882" y="6614"/>
                  </a:lnTo>
                  <a:lnTo>
                    <a:pt x="108461" y="8728"/>
                  </a:lnTo>
                  <a:lnTo>
                    <a:pt x="104720" y="11725"/>
                  </a:lnTo>
                  <a:lnTo>
                    <a:pt x="98447" y="19287"/>
                  </a:lnTo>
                  <a:lnTo>
                    <a:pt x="88780" y="25824"/>
                  </a:lnTo>
                  <a:lnTo>
                    <a:pt x="82868" y="28678"/>
                  </a:lnTo>
                  <a:lnTo>
                    <a:pt x="74183" y="36083"/>
                  </a:lnTo>
                  <a:lnTo>
                    <a:pt x="70756" y="40280"/>
                  </a:lnTo>
                  <a:lnTo>
                    <a:pt x="66884" y="44666"/>
                  </a:lnTo>
                  <a:lnTo>
                    <a:pt x="58347" y="53772"/>
                  </a:lnTo>
                  <a:lnTo>
                    <a:pt x="44841" y="67643"/>
                  </a:lnTo>
                  <a:lnTo>
                    <a:pt x="36645" y="75890"/>
                  </a:lnTo>
                  <a:lnTo>
                    <a:pt x="33030" y="80312"/>
                  </a:lnTo>
                  <a:lnTo>
                    <a:pt x="29827" y="84847"/>
                  </a:lnTo>
                  <a:lnTo>
                    <a:pt x="26898" y="89459"/>
                  </a:lnTo>
                  <a:lnTo>
                    <a:pt x="24150" y="94120"/>
                  </a:lnTo>
                  <a:lnTo>
                    <a:pt x="21526" y="98816"/>
                  </a:lnTo>
                  <a:lnTo>
                    <a:pt x="18982" y="103533"/>
                  </a:lnTo>
                  <a:lnTo>
                    <a:pt x="16156" y="110891"/>
                  </a:lnTo>
                  <a:lnTo>
                    <a:pt x="14106" y="117601"/>
                  </a:lnTo>
                  <a:lnTo>
                    <a:pt x="12448" y="121613"/>
                  </a:lnTo>
                  <a:lnTo>
                    <a:pt x="10549" y="125875"/>
                  </a:lnTo>
                  <a:lnTo>
                    <a:pt x="6322" y="134844"/>
                  </a:lnTo>
                  <a:lnTo>
                    <a:pt x="4084" y="139458"/>
                  </a:lnTo>
                  <a:lnTo>
                    <a:pt x="2592" y="144122"/>
                  </a:lnTo>
                  <a:lnTo>
                    <a:pt x="1597" y="148819"/>
                  </a:lnTo>
                  <a:lnTo>
                    <a:pt x="933" y="153537"/>
                  </a:lnTo>
                  <a:lnTo>
                    <a:pt x="491" y="158270"/>
                  </a:lnTo>
                  <a:lnTo>
                    <a:pt x="196" y="163014"/>
                  </a:lnTo>
                  <a:lnTo>
                    <a:pt x="0" y="167763"/>
                  </a:lnTo>
                  <a:lnTo>
                    <a:pt x="663" y="171723"/>
                  </a:lnTo>
                  <a:lnTo>
                    <a:pt x="3516" y="178240"/>
                  </a:lnTo>
                  <a:lnTo>
                    <a:pt x="5314" y="183782"/>
                  </a:lnTo>
                  <a:lnTo>
                    <a:pt x="6906" y="189685"/>
                  </a:lnTo>
                  <a:lnTo>
                    <a:pt x="8442" y="193481"/>
                  </a:lnTo>
                  <a:lnTo>
                    <a:pt x="12265" y="201139"/>
                  </a:lnTo>
                  <a:lnTo>
                    <a:pt x="16610" y="207189"/>
                  </a:lnTo>
                  <a:lnTo>
                    <a:pt x="21187" y="212523"/>
                  </a:lnTo>
                  <a:lnTo>
                    <a:pt x="23519" y="215057"/>
                  </a:lnTo>
                  <a:lnTo>
                    <a:pt x="34385" y="222415"/>
                  </a:lnTo>
                  <a:lnTo>
                    <a:pt x="43867" y="229622"/>
                  </a:lnTo>
                  <a:lnTo>
                    <a:pt x="47370" y="231219"/>
                  </a:lnTo>
                  <a:lnTo>
                    <a:pt x="55495" y="232993"/>
                  </a:lnTo>
                  <a:lnTo>
                    <a:pt x="64398" y="235898"/>
                  </a:lnTo>
                  <a:lnTo>
                    <a:pt x="73647" y="239041"/>
                  </a:lnTo>
                  <a:lnTo>
                    <a:pt x="83049" y="240438"/>
                  </a:lnTo>
                  <a:lnTo>
                    <a:pt x="93475" y="241225"/>
                  </a:lnTo>
                  <a:lnTo>
                    <a:pt x="101122" y="239291"/>
                  </a:lnTo>
                  <a:lnTo>
                    <a:pt x="109813" y="236581"/>
                  </a:lnTo>
                  <a:lnTo>
                    <a:pt x="118967" y="235376"/>
                  </a:lnTo>
                  <a:lnTo>
                    <a:pt x="126210" y="232724"/>
                  </a:lnTo>
                  <a:lnTo>
                    <a:pt x="136867" y="226768"/>
                  </a:lnTo>
                  <a:lnTo>
                    <a:pt x="141120" y="224553"/>
                  </a:lnTo>
                  <a:lnTo>
                    <a:pt x="147962" y="217859"/>
                  </a:lnTo>
                  <a:lnTo>
                    <a:pt x="150897" y="213852"/>
                  </a:lnTo>
                  <a:lnTo>
                    <a:pt x="158393" y="207283"/>
                  </a:lnTo>
                  <a:lnTo>
                    <a:pt x="162614" y="204419"/>
                  </a:lnTo>
                  <a:lnTo>
                    <a:pt x="169422" y="197005"/>
                  </a:lnTo>
                  <a:lnTo>
                    <a:pt x="172348" y="192805"/>
                  </a:lnTo>
                  <a:lnTo>
                    <a:pt x="174299" y="188418"/>
                  </a:lnTo>
                  <a:lnTo>
                    <a:pt x="175600" y="183905"/>
                  </a:lnTo>
                  <a:lnTo>
                    <a:pt x="176467" y="179309"/>
                  </a:lnTo>
                  <a:lnTo>
                    <a:pt x="177839" y="174658"/>
                  </a:lnTo>
                  <a:lnTo>
                    <a:pt x="179547" y="169969"/>
                  </a:lnTo>
                  <a:lnTo>
                    <a:pt x="181480" y="165256"/>
                  </a:lnTo>
                  <a:lnTo>
                    <a:pt x="183562" y="159734"/>
                  </a:lnTo>
                  <a:lnTo>
                    <a:pt x="187992" y="147247"/>
                  </a:lnTo>
                  <a:lnTo>
                    <a:pt x="190285" y="142170"/>
                  </a:lnTo>
                  <a:lnTo>
                    <a:pt x="194949" y="134414"/>
                  </a:lnTo>
                  <a:lnTo>
                    <a:pt x="196510" y="130440"/>
                  </a:lnTo>
                  <a:lnTo>
                    <a:pt x="197551" y="126203"/>
                  </a:lnTo>
                  <a:lnTo>
                    <a:pt x="198244" y="121792"/>
                  </a:lnTo>
                  <a:lnTo>
                    <a:pt x="198707" y="117263"/>
                  </a:lnTo>
                  <a:lnTo>
                    <a:pt x="199015" y="112656"/>
                  </a:lnTo>
                  <a:lnTo>
                    <a:pt x="199221" y="107998"/>
                  </a:lnTo>
                  <a:lnTo>
                    <a:pt x="200152" y="104099"/>
                  </a:lnTo>
                  <a:lnTo>
                    <a:pt x="203302" y="97649"/>
                  </a:lnTo>
                  <a:lnTo>
                    <a:pt x="205232" y="90020"/>
                  </a:lnTo>
                  <a:lnTo>
                    <a:pt x="205747" y="85763"/>
                  </a:lnTo>
                  <a:lnTo>
                    <a:pt x="206318" y="78916"/>
                  </a:lnTo>
                  <a:lnTo>
                    <a:pt x="206573" y="73228"/>
                  </a:lnTo>
                  <a:lnTo>
                    <a:pt x="206768" y="63408"/>
                  </a:lnTo>
                  <a:lnTo>
                    <a:pt x="200073" y="62979"/>
                  </a:lnTo>
                  <a:lnTo>
                    <a:pt x="199658" y="62962"/>
                  </a:lnTo>
                  <a:lnTo>
                    <a:pt x="195847" y="89509"/>
                  </a:lnTo>
                  <a:lnTo>
                    <a:pt x="194728" y="98916"/>
                  </a:lnTo>
                  <a:lnTo>
                    <a:pt x="193982" y="106775"/>
                  </a:lnTo>
                  <a:lnTo>
                    <a:pt x="193152" y="118946"/>
                  </a:lnTo>
                  <a:lnTo>
                    <a:pt x="192783" y="127002"/>
                  </a:lnTo>
                  <a:lnTo>
                    <a:pt x="192620" y="135345"/>
                  </a:lnTo>
                  <a:lnTo>
                    <a:pt x="192575" y="139792"/>
                  </a:lnTo>
                  <a:lnTo>
                    <a:pt x="193340" y="144345"/>
                  </a:lnTo>
                  <a:lnTo>
                    <a:pt x="194644" y="148967"/>
                  </a:lnTo>
                  <a:lnTo>
                    <a:pt x="196307" y="153636"/>
                  </a:lnTo>
                  <a:lnTo>
                    <a:pt x="198209" y="158336"/>
                  </a:lnTo>
                  <a:lnTo>
                    <a:pt x="200271" y="163058"/>
                  </a:lnTo>
                  <a:lnTo>
                    <a:pt x="204679" y="172536"/>
                  </a:lnTo>
                  <a:lnTo>
                    <a:pt x="209283" y="182040"/>
                  </a:lnTo>
                  <a:lnTo>
                    <a:pt x="213976" y="189440"/>
                  </a:lnTo>
                  <a:lnTo>
                    <a:pt x="219501" y="196168"/>
                  </a:lnTo>
                  <a:lnTo>
                    <a:pt x="223197" y="200185"/>
                  </a:lnTo>
                  <a:lnTo>
                    <a:pt x="233866" y="211306"/>
                  </a:lnTo>
                  <a:lnTo>
                    <a:pt x="240247" y="216999"/>
                  </a:lnTo>
                  <a:lnTo>
                    <a:pt x="248375" y="222175"/>
                  </a:lnTo>
                  <a:lnTo>
                    <a:pt x="257279" y="227121"/>
                  </a:lnTo>
                  <a:lnTo>
                    <a:pt x="269100" y="234368"/>
                  </a:lnTo>
                  <a:lnTo>
                    <a:pt x="272138" y="236764"/>
                  </a:lnTo>
                  <a:lnTo>
                    <a:pt x="275751" y="238361"/>
                  </a:lnTo>
                  <a:lnTo>
                    <a:pt x="283998" y="240136"/>
                  </a:lnTo>
                  <a:lnTo>
                    <a:pt x="295072" y="243042"/>
                  </a:lnTo>
                  <a:lnTo>
                    <a:pt x="307137" y="246185"/>
                  </a:lnTo>
                  <a:lnTo>
                    <a:pt x="317791" y="247582"/>
                  </a:lnTo>
                  <a:lnTo>
                    <a:pt x="327818" y="248203"/>
                  </a:lnTo>
                  <a:lnTo>
                    <a:pt x="332715" y="248368"/>
                  </a:lnTo>
                  <a:lnTo>
                    <a:pt x="342388" y="246436"/>
                  </a:lnTo>
                  <a:lnTo>
                    <a:pt x="351979" y="243724"/>
                  </a:lnTo>
                  <a:lnTo>
                    <a:pt x="361534" y="242519"/>
                  </a:lnTo>
                  <a:lnTo>
                    <a:pt x="368955" y="239867"/>
                  </a:lnTo>
                  <a:lnTo>
                    <a:pt x="374900" y="236837"/>
                  </a:lnTo>
                  <a:lnTo>
                    <a:pt x="380187" y="235489"/>
                  </a:lnTo>
                  <a:lnTo>
                    <a:pt x="381915" y="234336"/>
                  </a:lnTo>
                  <a:lnTo>
                    <a:pt x="383066" y="232774"/>
                  </a:lnTo>
                  <a:lnTo>
                    <a:pt x="383834" y="230939"/>
                  </a:lnTo>
                  <a:lnTo>
                    <a:pt x="385140" y="229715"/>
                  </a:lnTo>
                  <a:lnTo>
                    <a:pt x="386804" y="228900"/>
                  </a:lnTo>
                  <a:lnTo>
                    <a:pt x="388707" y="228356"/>
                  </a:lnTo>
                  <a:lnTo>
                    <a:pt x="392938" y="225635"/>
                  </a:lnTo>
                  <a:lnTo>
                    <a:pt x="395178" y="223798"/>
                  </a:lnTo>
                  <a:lnTo>
                    <a:pt x="396671" y="221780"/>
                  </a:lnTo>
                  <a:lnTo>
                    <a:pt x="398330" y="217420"/>
                  </a:lnTo>
                  <a:lnTo>
                    <a:pt x="399264" y="210503"/>
                  </a:lnTo>
                  <a:lnTo>
                    <a:pt x="399482" y="205794"/>
                  </a:lnTo>
                  <a:lnTo>
                    <a:pt x="399657" y="1986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41"/>
            <p:cNvSpPr/>
            <p:nvPr/>
          </p:nvSpPr>
          <p:spPr>
            <a:xfrm>
              <a:off x="4929187" y="4215107"/>
              <a:ext cx="7145" cy="185444"/>
            </a:xfrm>
            <a:custGeom>
              <a:avLst/>
              <a:gdLst/>
              <a:ahLst/>
              <a:cxnLst/>
              <a:rect l="0" t="0" r="0" b="0"/>
              <a:pathLst>
                <a:path w="7145" h="185444">
                  <a:moveTo>
                    <a:pt x="0" y="6849"/>
                  </a:moveTo>
                  <a:lnTo>
                    <a:pt x="6151" y="6849"/>
                  </a:lnTo>
                  <a:lnTo>
                    <a:pt x="6482" y="6055"/>
                  </a:lnTo>
                  <a:lnTo>
                    <a:pt x="6703" y="4733"/>
                  </a:lnTo>
                  <a:lnTo>
                    <a:pt x="7118" y="0"/>
                  </a:lnTo>
                  <a:lnTo>
                    <a:pt x="7144" y="12974"/>
                  </a:lnTo>
                  <a:lnTo>
                    <a:pt x="6350" y="14108"/>
                  </a:lnTo>
                  <a:lnTo>
                    <a:pt x="5028" y="15657"/>
                  </a:lnTo>
                  <a:lnTo>
                    <a:pt x="3352" y="17483"/>
                  </a:lnTo>
                  <a:lnTo>
                    <a:pt x="2234" y="19495"/>
                  </a:lnTo>
                  <a:lnTo>
                    <a:pt x="1489" y="21630"/>
                  </a:lnTo>
                  <a:lnTo>
                    <a:pt x="993" y="23846"/>
                  </a:lnTo>
                  <a:lnTo>
                    <a:pt x="662" y="26118"/>
                  </a:lnTo>
                  <a:lnTo>
                    <a:pt x="441" y="28426"/>
                  </a:lnTo>
                  <a:lnTo>
                    <a:pt x="295" y="30759"/>
                  </a:lnTo>
                  <a:lnTo>
                    <a:pt x="131" y="37584"/>
                  </a:lnTo>
                  <a:lnTo>
                    <a:pt x="0" y="185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42"/>
            <p:cNvSpPr/>
            <p:nvPr/>
          </p:nvSpPr>
          <p:spPr>
            <a:xfrm>
              <a:off x="4922133" y="4279106"/>
              <a:ext cx="228511" cy="106066"/>
            </a:xfrm>
            <a:custGeom>
              <a:avLst/>
              <a:gdLst/>
              <a:ahLst/>
              <a:cxnLst/>
              <a:rect l="0" t="0" r="0" b="0"/>
              <a:pathLst>
                <a:path w="228511" h="106066">
                  <a:moveTo>
                    <a:pt x="121354" y="0"/>
                  </a:moveTo>
                  <a:lnTo>
                    <a:pt x="128490" y="0"/>
                  </a:lnTo>
                  <a:lnTo>
                    <a:pt x="117856" y="0"/>
                  </a:lnTo>
                  <a:lnTo>
                    <a:pt x="115847" y="794"/>
                  </a:lnTo>
                  <a:lnTo>
                    <a:pt x="111498" y="3792"/>
                  </a:lnTo>
                  <a:lnTo>
                    <a:pt x="106920" y="5654"/>
                  </a:lnTo>
                  <a:lnTo>
                    <a:pt x="104588" y="6151"/>
                  </a:lnTo>
                  <a:lnTo>
                    <a:pt x="99879" y="8819"/>
                  </a:lnTo>
                  <a:lnTo>
                    <a:pt x="97513" y="10642"/>
                  </a:lnTo>
                  <a:lnTo>
                    <a:pt x="92767" y="12667"/>
                  </a:lnTo>
                  <a:lnTo>
                    <a:pt x="85631" y="13807"/>
                  </a:lnTo>
                  <a:lnTo>
                    <a:pt x="83251" y="13967"/>
                  </a:lnTo>
                  <a:lnTo>
                    <a:pt x="76373" y="16262"/>
                  </a:lnTo>
                  <a:lnTo>
                    <a:pt x="72317" y="17985"/>
                  </a:lnTo>
                  <a:lnTo>
                    <a:pt x="65693" y="19900"/>
                  </a:lnTo>
                  <a:lnTo>
                    <a:pt x="59310" y="20750"/>
                  </a:lnTo>
                  <a:lnTo>
                    <a:pt x="55385" y="20977"/>
                  </a:lnTo>
                  <a:lnTo>
                    <a:pt x="47584" y="21229"/>
                  </a:lnTo>
                  <a:lnTo>
                    <a:pt x="36109" y="21391"/>
                  </a:lnTo>
                  <a:lnTo>
                    <a:pt x="18988" y="21429"/>
                  </a:lnTo>
                  <a:lnTo>
                    <a:pt x="17392" y="22223"/>
                  </a:lnTo>
                  <a:lnTo>
                    <a:pt x="16327" y="23547"/>
                  </a:lnTo>
                  <a:lnTo>
                    <a:pt x="15617" y="25223"/>
                  </a:lnTo>
                  <a:lnTo>
                    <a:pt x="14350" y="26340"/>
                  </a:lnTo>
                  <a:lnTo>
                    <a:pt x="12712" y="27085"/>
                  </a:lnTo>
                  <a:lnTo>
                    <a:pt x="7385" y="28488"/>
                  </a:lnTo>
                  <a:lnTo>
                    <a:pt x="364" y="28571"/>
                  </a:lnTo>
                  <a:lnTo>
                    <a:pt x="213" y="28573"/>
                  </a:lnTo>
                  <a:lnTo>
                    <a:pt x="45" y="30691"/>
                  </a:lnTo>
                  <a:lnTo>
                    <a:pt x="0" y="32366"/>
                  </a:lnTo>
                  <a:lnTo>
                    <a:pt x="764" y="33484"/>
                  </a:lnTo>
                  <a:lnTo>
                    <a:pt x="2067" y="34229"/>
                  </a:lnTo>
                  <a:lnTo>
                    <a:pt x="3729" y="34726"/>
                  </a:lnTo>
                  <a:lnTo>
                    <a:pt x="4837" y="35850"/>
                  </a:lnTo>
                  <a:lnTo>
                    <a:pt x="5576" y="37394"/>
                  </a:lnTo>
                  <a:lnTo>
                    <a:pt x="6069" y="39217"/>
                  </a:lnTo>
                  <a:lnTo>
                    <a:pt x="7191" y="41226"/>
                  </a:lnTo>
                  <a:lnTo>
                    <a:pt x="8733" y="43359"/>
                  </a:lnTo>
                  <a:lnTo>
                    <a:pt x="10555" y="45575"/>
                  </a:lnTo>
                  <a:lnTo>
                    <a:pt x="13357" y="47052"/>
                  </a:lnTo>
                  <a:lnTo>
                    <a:pt x="16812" y="48037"/>
                  </a:lnTo>
                  <a:lnTo>
                    <a:pt x="20703" y="48693"/>
                  </a:lnTo>
                  <a:lnTo>
                    <a:pt x="27143" y="51539"/>
                  </a:lnTo>
                  <a:lnTo>
                    <a:pt x="29972" y="53410"/>
                  </a:lnTo>
                  <a:lnTo>
                    <a:pt x="32652" y="55450"/>
                  </a:lnTo>
                  <a:lnTo>
                    <a:pt x="35231" y="57604"/>
                  </a:lnTo>
                  <a:lnTo>
                    <a:pt x="37745" y="59834"/>
                  </a:lnTo>
                  <a:lnTo>
                    <a:pt x="41009" y="62114"/>
                  </a:lnTo>
                  <a:lnTo>
                    <a:pt x="44772" y="64428"/>
                  </a:lnTo>
                  <a:lnTo>
                    <a:pt x="48868" y="66765"/>
                  </a:lnTo>
                  <a:lnTo>
                    <a:pt x="57652" y="71477"/>
                  </a:lnTo>
                  <a:lnTo>
                    <a:pt x="62217" y="73845"/>
                  </a:lnTo>
                  <a:lnTo>
                    <a:pt x="66055" y="76217"/>
                  </a:lnTo>
                  <a:lnTo>
                    <a:pt x="69406" y="78593"/>
                  </a:lnTo>
                  <a:lnTo>
                    <a:pt x="72435" y="80970"/>
                  </a:lnTo>
                  <a:lnTo>
                    <a:pt x="76041" y="83349"/>
                  </a:lnTo>
                  <a:lnTo>
                    <a:pt x="80034" y="85728"/>
                  </a:lnTo>
                  <a:lnTo>
                    <a:pt x="84282" y="88108"/>
                  </a:lnTo>
                  <a:lnTo>
                    <a:pt x="88702" y="89695"/>
                  </a:lnTo>
                  <a:lnTo>
                    <a:pt x="93236" y="90753"/>
                  </a:lnTo>
                  <a:lnTo>
                    <a:pt x="97846" y="91458"/>
                  </a:lnTo>
                  <a:lnTo>
                    <a:pt x="102507" y="92722"/>
                  </a:lnTo>
                  <a:lnTo>
                    <a:pt x="107202" y="94358"/>
                  </a:lnTo>
                  <a:lnTo>
                    <a:pt x="111919" y="96243"/>
                  </a:lnTo>
                  <a:lnTo>
                    <a:pt x="117446" y="97499"/>
                  </a:lnTo>
                  <a:lnTo>
                    <a:pt x="123511" y="98337"/>
                  </a:lnTo>
                  <a:lnTo>
                    <a:pt x="129936" y="98896"/>
                  </a:lnTo>
                  <a:lnTo>
                    <a:pt x="135013" y="100061"/>
                  </a:lnTo>
                  <a:lnTo>
                    <a:pt x="139191" y="101632"/>
                  </a:lnTo>
                  <a:lnTo>
                    <a:pt x="142771" y="103474"/>
                  </a:lnTo>
                  <a:lnTo>
                    <a:pt x="147538" y="104701"/>
                  </a:lnTo>
                  <a:lnTo>
                    <a:pt x="153098" y="105520"/>
                  </a:lnTo>
                  <a:lnTo>
                    <a:pt x="159185" y="106065"/>
                  </a:lnTo>
                  <a:lnTo>
                    <a:pt x="164831" y="105635"/>
                  </a:lnTo>
                  <a:lnTo>
                    <a:pt x="170183" y="104555"/>
                  </a:lnTo>
                  <a:lnTo>
                    <a:pt x="175338" y="103040"/>
                  </a:lnTo>
                  <a:lnTo>
                    <a:pt x="179568" y="102031"/>
                  </a:lnTo>
                  <a:lnTo>
                    <a:pt x="186385" y="100909"/>
                  </a:lnTo>
                  <a:lnTo>
                    <a:pt x="190108" y="100611"/>
                  </a:lnTo>
                  <a:lnTo>
                    <a:pt x="194177" y="100411"/>
                  </a:lnTo>
                  <a:lnTo>
                    <a:pt x="198478" y="100278"/>
                  </a:lnTo>
                  <a:lnTo>
                    <a:pt x="202139" y="99396"/>
                  </a:lnTo>
                  <a:lnTo>
                    <a:pt x="205373" y="98014"/>
                  </a:lnTo>
                  <a:lnTo>
                    <a:pt x="228510" y="785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Try these</a:t>
            </a:r>
          </a:p>
        </p:txBody>
      </p:sp>
      <p:sp>
        <p:nvSpPr>
          <p:cNvPr id="18435" name="AutoShape 3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log</a:t>
            </a:r>
            <a:r>
              <a:rPr lang="en-US" baseline="-25000" dirty="0" smtClean="0"/>
              <a:t>4</a:t>
            </a:r>
            <a:r>
              <a:rPr lang="en-US" dirty="0" smtClean="0"/>
              <a:t>16 = x				</a:t>
            </a:r>
          </a:p>
          <a:p>
            <a:pPr>
              <a:buFontTx/>
              <a:buNone/>
            </a:pPr>
            <a:endParaRPr lang="en-US" dirty="0" smtClean="0"/>
          </a:p>
        </p:txBody>
      </p:sp>
      <p:grpSp>
        <p:nvGrpSpPr>
          <p:cNvPr id="18449" name="Group 18448"/>
          <p:cNvGrpSpPr/>
          <p:nvPr/>
        </p:nvGrpSpPr>
        <p:grpSpPr>
          <a:xfrm>
            <a:off x="395934" y="1243012"/>
            <a:ext cx="7200110" cy="2378870"/>
            <a:chOff x="395934" y="1243012"/>
            <a:chExt cx="7200110" cy="2378870"/>
          </a:xfrm>
        </p:grpSpPr>
        <p:sp>
          <p:nvSpPr>
            <p:cNvPr id="2" name="SMARTInkAnnotation177"/>
            <p:cNvSpPr/>
            <p:nvPr/>
          </p:nvSpPr>
          <p:spPr>
            <a:xfrm>
              <a:off x="400446" y="2214565"/>
              <a:ext cx="335361" cy="163979"/>
            </a:xfrm>
            <a:custGeom>
              <a:avLst/>
              <a:gdLst/>
              <a:ahLst/>
              <a:cxnLst/>
              <a:rect l="0" t="0" r="0" b="0"/>
              <a:pathLst>
                <a:path w="335361" h="163979">
                  <a:moveTo>
                    <a:pt x="99616" y="7141"/>
                  </a:moveTo>
                  <a:lnTo>
                    <a:pt x="95824" y="7141"/>
                  </a:lnTo>
                  <a:lnTo>
                    <a:pt x="94707" y="6347"/>
                  </a:lnTo>
                  <a:lnTo>
                    <a:pt x="93962" y="5024"/>
                  </a:lnTo>
                  <a:lnTo>
                    <a:pt x="93465" y="3349"/>
                  </a:lnTo>
                  <a:lnTo>
                    <a:pt x="92341" y="2231"/>
                  </a:lnTo>
                  <a:lnTo>
                    <a:pt x="90797" y="1487"/>
                  </a:lnTo>
                  <a:lnTo>
                    <a:pt x="85423" y="23"/>
                  </a:lnTo>
                  <a:lnTo>
                    <a:pt x="91488" y="0"/>
                  </a:lnTo>
                  <a:lnTo>
                    <a:pt x="91816" y="792"/>
                  </a:lnTo>
                  <a:lnTo>
                    <a:pt x="92343" y="5652"/>
                  </a:lnTo>
                  <a:lnTo>
                    <a:pt x="92386" y="6148"/>
                  </a:lnTo>
                  <a:lnTo>
                    <a:pt x="88654" y="10639"/>
                  </a:lnTo>
                  <a:lnTo>
                    <a:pt x="87546" y="13442"/>
                  </a:lnTo>
                  <a:lnTo>
                    <a:pt x="86807" y="16898"/>
                  </a:lnTo>
                  <a:lnTo>
                    <a:pt x="86314" y="20789"/>
                  </a:lnTo>
                  <a:lnTo>
                    <a:pt x="85192" y="24971"/>
                  </a:lnTo>
                  <a:lnTo>
                    <a:pt x="83650" y="29347"/>
                  </a:lnTo>
                  <a:lnTo>
                    <a:pt x="81828" y="33851"/>
                  </a:lnTo>
                  <a:lnTo>
                    <a:pt x="75057" y="43998"/>
                  </a:lnTo>
                  <a:lnTo>
                    <a:pt x="64987" y="57906"/>
                  </a:lnTo>
                  <a:lnTo>
                    <a:pt x="52718" y="74322"/>
                  </a:lnTo>
                  <a:lnTo>
                    <a:pt x="43744" y="86853"/>
                  </a:lnTo>
                  <a:lnTo>
                    <a:pt x="36968" y="96795"/>
                  </a:lnTo>
                  <a:lnTo>
                    <a:pt x="31657" y="105010"/>
                  </a:lnTo>
                  <a:lnTo>
                    <a:pt x="27323" y="111281"/>
                  </a:lnTo>
                  <a:lnTo>
                    <a:pt x="23639" y="116255"/>
                  </a:lnTo>
                  <a:lnTo>
                    <a:pt x="20390" y="120365"/>
                  </a:lnTo>
                  <a:lnTo>
                    <a:pt x="18224" y="123899"/>
                  </a:lnTo>
                  <a:lnTo>
                    <a:pt x="16779" y="127048"/>
                  </a:lnTo>
                  <a:lnTo>
                    <a:pt x="15817" y="129942"/>
                  </a:lnTo>
                  <a:lnTo>
                    <a:pt x="14381" y="133458"/>
                  </a:lnTo>
                  <a:lnTo>
                    <a:pt x="12630" y="137390"/>
                  </a:lnTo>
                  <a:lnTo>
                    <a:pt x="10669" y="141599"/>
                  </a:lnTo>
                  <a:lnTo>
                    <a:pt x="8568" y="144404"/>
                  </a:lnTo>
                  <a:lnTo>
                    <a:pt x="6374" y="146275"/>
                  </a:lnTo>
                  <a:lnTo>
                    <a:pt x="4117" y="147522"/>
                  </a:lnTo>
                  <a:lnTo>
                    <a:pt x="2612" y="149147"/>
                  </a:lnTo>
                  <a:lnTo>
                    <a:pt x="1610" y="151024"/>
                  </a:lnTo>
                  <a:lnTo>
                    <a:pt x="0" y="155948"/>
                  </a:lnTo>
                  <a:lnTo>
                    <a:pt x="661" y="157146"/>
                  </a:lnTo>
                  <a:lnTo>
                    <a:pt x="4591" y="161830"/>
                  </a:lnTo>
                  <a:lnTo>
                    <a:pt x="5789" y="163204"/>
                  </a:lnTo>
                  <a:lnTo>
                    <a:pt x="6902" y="163570"/>
                  </a:lnTo>
                  <a:lnTo>
                    <a:pt x="10256" y="163978"/>
                  </a:lnTo>
                  <a:lnTo>
                    <a:pt x="16509" y="162042"/>
                  </a:lnTo>
                  <a:lnTo>
                    <a:pt x="24579" y="159329"/>
                  </a:lnTo>
                  <a:lnTo>
                    <a:pt x="33458" y="158124"/>
                  </a:lnTo>
                  <a:lnTo>
                    <a:pt x="43589" y="157445"/>
                  </a:lnTo>
                  <a:lnTo>
                    <a:pt x="53284" y="155170"/>
                  </a:lnTo>
                  <a:lnTo>
                    <a:pt x="59203" y="153452"/>
                  </a:lnTo>
                  <a:lnTo>
                    <a:pt x="64737" y="152307"/>
                  </a:lnTo>
                  <a:lnTo>
                    <a:pt x="75118" y="151034"/>
                  </a:lnTo>
                  <a:lnTo>
                    <a:pt x="80903" y="149901"/>
                  </a:lnTo>
                  <a:lnTo>
                    <a:pt x="87141" y="148352"/>
                  </a:lnTo>
                  <a:lnTo>
                    <a:pt x="93680" y="146525"/>
                  </a:lnTo>
                  <a:lnTo>
                    <a:pt x="100421" y="145308"/>
                  </a:lnTo>
                  <a:lnTo>
                    <a:pt x="107297" y="144496"/>
                  </a:lnTo>
                  <a:lnTo>
                    <a:pt x="114261" y="143955"/>
                  </a:lnTo>
                  <a:lnTo>
                    <a:pt x="121286" y="142800"/>
                  </a:lnTo>
                  <a:lnTo>
                    <a:pt x="128350" y="141237"/>
                  </a:lnTo>
                  <a:lnTo>
                    <a:pt x="135441" y="139401"/>
                  </a:lnTo>
                  <a:lnTo>
                    <a:pt x="142549" y="138177"/>
                  </a:lnTo>
                  <a:lnTo>
                    <a:pt x="149669" y="137361"/>
                  </a:lnTo>
                  <a:lnTo>
                    <a:pt x="156797" y="136817"/>
                  </a:lnTo>
                  <a:lnTo>
                    <a:pt x="163931" y="135660"/>
                  </a:lnTo>
                  <a:lnTo>
                    <a:pt x="171067" y="134095"/>
                  </a:lnTo>
                  <a:lnTo>
                    <a:pt x="178207" y="132259"/>
                  </a:lnTo>
                  <a:lnTo>
                    <a:pt x="185347" y="131034"/>
                  </a:lnTo>
                  <a:lnTo>
                    <a:pt x="192489" y="130218"/>
                  </a:lnTo>
                  <a:lnTo>
                    <a:pt x="199631" y="129673"/>
                  </a:lnTo>
                  <a:lnTo>
                    <a:pt x="206774" y="129310"/>
                  </a:lnTo>
                  <a:lnTo>
                    <a:pt x="221061" y="128907"/>
                  </a:lnTo>
                  <a:lnTo>
                    <a:pt x="270439" y="128597"/>
                  </a:lnTo>
                  <a:lnTo>
                    <a:pt x="275411" y="128593"/>
                  </a:lnTo>
                  <a:lnTo>
                    <a:pt x="285168" y="130705"/>
                  </a:lnTo>
                  <a:lnTo>
                    <a:pt x="294796" y="133496"/>
                  </a:lnTo>
                  <a:lnTo>
                    <a:pt x="304367" y="134736"/>
                  </a:lnTo>
                  <a:lnTo>
                    <a:pt x="311796" y="135287"/>
                  </a:lnTo>
                  <a:lnTo>
                    <a:pt x="319240" y="135641"/>
                  </a:lnTo>
                  <a:lnTo>
                    <a:pt x="322374" y="137806"/>
                  </a:lnTo>
                  <a:lnTo>
                    <a:pt x="327874" y="142576"/>
                  </a:lnTo>
                  <a:lnTo>
                    <a:pt x="335360" y="1428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78"/>
            <p:cNvSpPr/>
            <p:nvPr/>
          </p:nvSpPr>
          <p:spPr>
            <a:xfrm>
              <a:off x="650346" y="2200362"/>
              <a:ext cx="28311" cy="557115"/>
            </a:xfrm>
            <a:custGeom>
              <a:avLst/>
              <a:gdLst/>
              <a:ahLst/>
              <a:cxnLst/>
              <a:rect l="0" t="0" r="0" b="0"/>
              <a:pathLst>
                <a:path w="28311" h="557115">
                  <a:moveTo>
                    <a:pt x="28310" y="7056"/>
                  </a:moveTo>
                  <a:lnTo>
                    <a:pt x="21253" y="0"/>
                  </a:lnTo>
                  <a:lnTo>
                    <a:pt x="21167" y="67876"/>
                  </a:lnTo>
                  <a:lnTo>
                    <a:pt x="20373" y="73796"/>
                  </a:lnTo>
                  <a:lnTo>
                    <a:pt x="19050" y="80125"/>
                  </a:lnTo>
                  <a:lnTo>
                    <a:pt x="17374" y="86725"/>
                  </a:lnTo>
                  <a:lnTo>
                    <a:pt x="16257" y="94300"/>
                  </a:lnTo>
                  <a:lnTo>
                    <a:pt x="15512" y="102525"/>
                  </a:lnTo>
                  <a:lnTo>
                    <a:pt x="14684" y="119337"/>
                  </a:lnTo>
                  <a:lnTo>
                    <a:pt x="14317" y="134746"/>
                  </a:lnTo>
                  <a:lnTo>
                    <a:pt x="12631" y="142189"/>
                  </a:lnTo>
                  <a:lnTo>
                    <a:pt x="9920" y="149532"/>
                  </a:lnTo>
                  <a:lnTo>
                    <a:pt x="6525" y="156809"/>
                  </a:lnTo>
                  <a:lnTo>
                    <a:pt x="4261" y="164835"/>
                  </a:lnTo>
                  <a:lnTo>
                    <a:pt x="2752" y="173361"/>
                  </a:lnTo>
                  <a:lnTo>
                    <a:pt x="1747" y="182220"/>
                  </a:lnTo>
                  <a:lnTo>
                    <a:pt x="1076" y="190507"/>
                  </a:lnTo>
                  <a:lnTo>
                    <a:pt x="331" y="206065"/>
                  </a:lnTo>
                  <a:lnTo>
                    <a:pt x="0" y="223034"/>
                  </a:lnTo>
                  <a:lnTo>
                    <a:pt x="646" y="240365"/>
                  </a:lnTo>
                  <a:lnTo>
                    <a:pt x="1930" y="248321"/>
                  </a:lnTo>
                  <a:lnTo>
                    <a:pt x="3579" y="256005"/>
                  </a:lnTo>
                  <a:lnTo>
                    <a:pt x="4679" y="264304"/>
                  </a:lnTo>
                  <a:lnTo>
                    <a:pt x="5412" y="273011"/>
                  </a:lnTo>
                  <a:lnTo>
                    <a:pt x="5901" y="281991"/>
                  </a:lnTo>
                  <a:lnTo>
                    <a:pt x="6444" y="300435"/>
                  </a:lnTo>
                  <a:lnTo>
                    <a:pt x="6853" y="360503"/>
                  </a:lnTo>
                  <a:lnTo>
                    <a:pt x="6878" y="449940"/>
                  </a:lnTo>
                  <a:lnTo>
                    <a:pt x="7672" y="456300"/>
                  </a:lnTo>
                  <a:lnTo>
                    <a:pt x="8995" y="462127"/>
                  </a:lnTo>
                  <a:lnTo>
                    <a:pt x="10671" y="467599"/>
                  </a:lnTo>
                  <a:lnTo>
                    <a:pt x="11788" y="473629"/>
                  </a:lnTo>
                  <a:lnTo>
                    <a:pt x="12533" y="480030"/>
                  </a:lnTo>
                  <a:lnTo>
                    <a:pt x="13360" y="492698"/>
                  </a:lnTo>
                  <a:lnTo>
                    <a:pt x="13826" y="507961"/>
                  </a:lnTo>
                  <a:lnTo>
                    <a:pt x="13984" y="522749"/>
                  </a:lnTo>
                  <a:lnTo>
                    <a:pt x="14015" y="536929"/>
                  </a:lnTo>
                  <a:lnTo>
                    <a:pt x="14811" y="539692"/>
                  </a:lnTo>
                  <a:lnTo>
                    <a:pt x="16136" y="542328"/>
                  </a:lnTo>
                  <a:lnTo>
                    <a:pt x="17812" y="544879"/>
                  </a:lnTo>
                  <a:lnTo>
                    <a:pt x="18930" y="547374"/>
                  </a:lnTo>
                  <a:lnTo>
                    <a:pt x="19676" y="549830"/>
                  </a:lnTo>
                  <a:lnTo>
                    <a:pt x="20872" y="555684"/>
                  </a:lnTo>
                  <a:lnTo>
                    <a:pt x="20176" y="556165"/>
                  </a:lnTo>
                  <a:lnTo>
                    <a:pt x="18918" y="556485"/>
                  </a:lnTo>
                  <a:lnTo>
                    <a:pt x="14107" y="557114"/>
                  </a:lnTo>
                  <a:lnTo>
                    <a:pt x="21166" y="5499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79"/>
            <p:cNvSpPr/>
            <p:nvPr/>
          </p:nvSpPr>
          <p:spPr>
            <a:xfrm>
              <a:off x="885912" y="1957474"/>
              <a:ext cx="28489" cy="385677"/>
            </a:xfrm>
            <a:custGeom>
              <a:avLst/>
              <a:gdLst/>
              <a:ahLst/>
              <a:cxnLst/>
              <a:rect l="0" t="0" r="0" b="0"/>
              <a:pathLst>
                <a:path w="28489" h="385677">
                  <a:moveTo>
                    <a:pt x="28488" y="7057"/>
                  </a:moveTo>
                  <a:lnTo>
                    <a:pt x="28488" y="906"/>
                  </a:lnTo>
                  <a:lnTo>
                    <a:pt x="27694" y="575"/>
                  </a:lnTo>
                  <a:lnTo>
                    <a:pt x="26371" y="354"/>
                  </a:lnTo>
                  <a:lnTo>
                    <a:pt x="22337" y="0"/>
                  </a:lnTo>
                  <a:lnTo>
                    <a:pt x="22006" y="765"/>
                  </a:lnTo>
                  <a:lnTo>
                    <a:pt x="21402" y="7194"/>
                  </a:lnTo>
                  <a:lnTo>
                    <a:pt x="21344" y="47691"/>
                  </a:lnTo>
                  <a:lnTo>
                    <a:pt x="20550" y="52402"/>
                  </a:lnTo>
                  <a:lnTo>
                    <a:pt x="19228" y="57131"/>
                  </a:lnTo>
                  <a:lnTo>
                    <a:pt x="17552" y="61871"/>
                  </a:lnTo>
                  <a:lnTo>
                    <a:pt x="16434" y="66618"/>
                  </a:lnTo>
                  <a:lnTo>
                    <a:pt x="15690" y="71371"/>
                  </a:lnTo>
                  <a:lnTo>
                    <a:pt x="14862" y="81678"/>
                  </a:lnTo>
                  <a:lnTo>
                    <a:pt x="14494" y="94197"/>
                  </a:lnTo>
                  <a:lnTo>
                    <a:pt x="13603" y="100075"/>
                  </a:lnTo>
                  <a:lnTo>
                    <a:pt x="12214" y="105582"/>
                  </a:lnTo>
                  <a:lnTo>
                    <a:pt x="10495" y="110840"/>
                  </a:lnTo>
                  <a:lnTo>
                    <a:pt x="9349" y="116727"/>
                  </a:lnTo>
                  <a:lnTo>
                    <a:pt x="8585" y="123033"/>
                  </a:lnTo>
                  <a:lnTo>
                    <a:pt x="8075" y="129618"/>
                  </a:lnTo>
                  <a:lnTo>
                    <a:pt x="7736" y="136389"/>
                  </a:lnTo>
                  <a:lnTo>
                    <a:pt x="7358" y="150263"/>
                  </a:lnTo>
                  <a:lnTo>
                    <a:pt x="7059" y="231867"/>
                  </a:lnTo>
                  <a:lnTo>
                    <a:pt x="7056" y="303622"/>
                  </a:lnTo>
                  <a:lnTo>
                    <a:pt x="6263" y="308748"/>
                  </a:lnTo>
                  <a:lnTo>
                    <a:pt x="4940" y="313753"/>
                  </a:lnTo>
                  <a:lnTo>
                    <a:pt x="3264" y="318678"/>
                  </a:lnTo>
                  <a:lnTo>
                    <a:pt x="2147" y="323548"/>
                  </a:lnTo>
                  <a:lnTo>
                    <a:pt x="1402" y="328382"/>
                  </a:lnTo>
                  <a:lnTo>
                    <a:pt x="575" y="337193"/>
                  </a:lnTo>
                  <a:lnTo>
                    <a:pt x="109" y="347410"/>
                  </a:lnTo>
                  <a:lnTo>
                    <a:pt x="0" y="355704"/>
                  </a:lnTo>
                  <a:lnTo>
                    <a:pt x="764" y="358551"/>
                  </a:lnTo>
                  <a:lnTo>
                    <a:pt x="2068" y="360449"/>
                  </a:lnTo>
                  <a:lnTo>
                    <a:pt x="3731" y="361714"/>
                  </a:lnTo>
                  <a:lnTo>
                    <a:pt x="4839" y="363351"/>
                  </a:lnTo>
                  <a:lnTo>
                    <a:pt x="5578" y="365236"/>
                  </a:lnTo>
                  <a:lnTo>
                    <a:pt x="7056" y="3856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80"/>
            <p:cNvSpPr/>
            <p:nvPr/>
          </p:nvSpPr>
          <p:spPr>
            <a:xfrm>
              <a:off x="1014415" y="2136319"/>
              <a:ext cx="173764" cy="178245"/>
            </a:xfrm>
            <a:custGeom>
              <a:avLst/>
              <a:gdLst/>
              <a:ahLst/>
              <a:cxnLst/>
              <a:rect l="0" t="0" r="0" b="0"/>
              <a:pathLst>
                <a:path w="173764" h="178245">
                  <a:moveTo>
                    <a:pt x="14285" y="6806"/>
                  </a:moveTo>
                  <a:lnTo>
                    <a:pt x="14285" y="23598"/>
                  </a:lnTo>
                  <a:lnTo>
                    <a:pt x="13491" y="26732"/>
                  </a:lnTo>
                  <a:lnTo>
                    <a:pt x="12168" y="30409"/>
                  </a:lnTo>
                  <a:lnTo>
                    <a:pt x="10492" y="34447"/>
                  </a:lnTo>
                  <a:lnTo>
                    <a:pt x="9375" y="38727"/>
                  </a:lnTo>
                  <a:lnTo>
                    <a:pt x="8630" y="43168"/>
                  </a:lnTo>
                  <a:lnTo>
                    <a:pt x="8134" y="47716"/>
                  </a:lnTo>
                  <a:lnTo>
                    <a:pt x="7009" y="52335"/>
                  </a:lnTo>
                  <a:lnTo>
                    <a:pt x="5465" y="57002"/>
                  </a:lnTo>
                  <a:lnTo>
                    <a:pt x="3643" y="61701"/>
                  </a:lnTo>
                  <a:lnTo>
                    <a:pt x="2428" y="67215"/>
                  </a:lnTo>
                  <a:lnTo>
                    <a:pt x="1617" y="73272"/>
                  </a:lnTo>
                  <a:lnTo>
                    <a:pt x="1077" y="79692"/>
                  </a:lnTo>
                  <a:lnTo>
                    <a:pt x="717" y="85559"/>
                  </a:lnTo>
                  <a:lnTo>
                    <a:pt x="317" y="96311"/>
                  </a:lnTo>
                  <a:lnTo>
                    <a:pt x="60" y="115355"/>
                  </a:lnTo>
                  <a:lnTo>
                    <a:pt x="0" y="143794"/>
                  </a:lnTo>
                  <a:lnTo>
                    <a:pt x="792" y="147343"/>
                  </a:lnTo>
                  <a:lnTo>
                    <a:pt x="2115" y="151297"/>
                  </a:lnTo>
                  <a:lnTo>
                    <a:pt x="3790" y="155521"/>
                  </a:lnTo>
                  <a:lnTo>
                    <a:pt x="4907" y="159130"/>
                  </a:lnTo>
                  <a:lnTo>
                    <a:pt x="5652" y="162330"/>
                  </a:lnTo>
                  <a:lnTo>
                    <a:pt x="6148" y="165258"/>
                  </a:lnTo>
                  <a:lnTo>
                    <a:pt x="8816" y="170627"/>
                  </a:lnTo>
                  <a:lnTo>
                    <a:pt x="10639" y="173169"/>
                  </a:lnTo>
                  <a:lnTo>
                    <a:pt x="13442" y="174865"/>
                  </a:lnTo>
                  <a:lnTo>
                    <a:pt x="16898" y="175995"/>
                  </a:lnTo>
                  <a:lnTo>
                    <a:pt x="20789" y="176748"/>
                  </a:lnTo>
                  <a:lnTo>
                    <a:pt x="24177" y="177251"/>
                  </a:lnTo>
                  <a:lnTo>
                    <a:pt x="27230" y="177586"/>
                  </a:lnTo>
                  <a:lnTo>
                    <a:pt x="30058" y="177809"/>
                  </a:lnTo>
                  <a:lnTo>
                    <a:pt x="34325" y="177958"/>
                  </a:lnTo>
                  <a:lnTo>
                    <a:pt x="57464" y="178217"/>
                  </a:lnTo>
                  <a:lnTo>
                    <a:pt x="69853" y="178244"/>
                  </a:lnTo>
                  <a:lnTo>
                    <a:pt x="74349" y="177454"/>
                  </a:lnTo>
                  <a:lnTo>
                    <a:pt x="78934" y="176134"/>
                  </a:lnTo>
                  <a:lnTo>
                    <a:pt x="83578" y="174460"/>
                  </a:lnTo>
                  <a:lnTo>
                    <a:pt x="88261" y="172550"/>
                  </a:lnTo>
                  <a:lnTo>
                    <a:pt x="92971" y="170483"/>
                  </a:lnTo>
                  <a:lnTo>
                    <a:pt x="102438" y="166070"/>
                  </a:lnTo>
                  <a:lnTo>
                    <a:pt x="111937" y="161463"/>
                  </a:lnTo>
                  <a:lnTo>
                    <a:pt x="116692" y="158329"/>
                  </a:lnTo>
                  <a:lnTo>
                    <a:pt x="121450" y="154652"/>
                  </a:lnTo>
                  <a:lnTo>
                    <a:pt x="126209" y="150614"/>
                  </a:lnTo>
                  <a:lnTo>
                    <a:pt x="130176" y="147128"/>
                  </a:lnTo>
                  <a:lnTo>
                    <a:pt x="136700" y="141138"/>
                  </a:lnTo>
                  <a:lnTo>
                    <a:pt x="148628" y="129511"/>
                  </a:lnTo>
                  <a:lnTo>
                    <a:pt x="152266" y="125121"/>
                  </a:lnTo>
                  <a:lnTo>
                    <a:pt x="155484" y="120608"/>
                  </a:lnTo>
                  <a:lnTo>
                    <a:pt x="158424" y="116011"/>
                  </a:lnTo>
                  <a:lnTo>
                    <a:pt x="161177" y="111359"/>
                  </a:lnTo>
                  <a:lnTo>
                    <a:pt x="163807" y="106671"/>
                  </a:lnTo>
                  <a:lnTo>
                    <a:pt x="166354" y="101957"/>
                  </a:lnTo>
                  <a:lnTo>
                    <a:pt x="168845" y="92465"/>
                  </a:lnTo>
                  <a:lnTo>
                    <a:pt x="171300" y="79787"/>
                  </a:lnTo>
                  <a:lnTo>
                    <a:pt x="173730" y="64985"/>
                  </a:lnTo>
                  <a:lnTo>
                    <a:pt x="173763" y="53529"/>
                  </a:lnTo>
                  <a:lnTo>
                    <a:pt x="172197" y="44305"/>
                  </a:lnTo>
                  <a:lnTo>
                    <a:pt x="169566" y="36567"/>
                  </a:lnTo>
                  <a:lnTo>
                    <a:pt x="167018" y="30615"/>
                  </a:lnTo>
                  <a:lnTo>
                    <a:pt x="164525" y="25854"/>
                  </a:lnTo>
                  <a:lnTo>
                    <a:pt x="162070" y="21886"/>
                  </a:lnTo>
                  <a:lnTo>
                    <a:pt x="158846" y="18446"/>
                  </a:lnTo>
                  <a:lnTo>
                    <a:pt x="155109" y="15360"/>
                  </a:lnTo>
                  <a:lnTo>
                    <a:pt x="151030" y="12508"/>
                  </a:lnTo>
                  <a:lnTo>
                    <a:pt x="146723" y="10607"/>
                  </a:lnTo>
                  <a:lnTo>
                    <a:pt x="142264" y="9340"/>
                  </a:lnTo>
                  <a:lnTo>
                    <a:pt x="137704" y="8495"/>
                  </a:lnTo>
                  <a:lnTo>
                    <a:pt x="132283" y="7138"/>
                  </a:lnTo>
                  <a:lnTo>
                    <a:pt x="126288" y="5440"/>
                  </a:lnTo>
                  <a:lnTo>
                    <a:pt x="119910" y="3514"/>
                  </a:lnTo>
                  <a:lnTo>
                    <a:pt x="114070" y="2230"/>
                  </a:lnTo>
                  <a:lnTo>
                    <a:pt x="108589" y="1374"/>
                  </a:lnTo>
                  <a:lnTo>
                    <a:pt x="103348" y="803"/>
                  </a:lnTo>
                  <a:lnTo>
                    <a:pt x="98267" y="423"/>
                  </a:lnTo>
                  <a:lnTo>
                    <a:pt x="93291" y="169"/>
                  </a:lnTo>
                  <a:lnTo>
                    <a:pt x="88387" y="0"/>
                  </a:lnTo>
                  <a:lnTo>
                    <a:pt x="83530" y="681"/>
                  </a:lnTo>
                  <a:lnTo>
                    <a:pt x="78704" y="1929"/>
                  </a:lnTo>
                  <a:lnTo>
                    <a:pt x="73900" y="3554"/>
                  </a:lnTo>
                  <a:lnTo>
                    <a:pt x="69903" y="4638"/>
                  </a:lnTo>
                  <a:lnTo>
                    <a:pt x="66445" y="5360"/>
                  </a:lnTo>
                  <a:lnTo>
                    <a:pt x="63346" y="5842"/>
                  </a:lnTo>
                  <a:lnTo>
                    <a:pt x="59692" y="6957"/>
                  </a:lnTo>
                  <a:lnTo>
                    <a:pt x="55669" y="8494"/>
                  </a:lnTo>
                  <a:lnTo>
                    <a:pt x="51399" y="10312"/>
                  </a:lnTo>
                  <a:lnTo>
                    <a:pt x="42422" y="14450"/>
                  </a:lnTo>
                  <a:lnTo>
                    <a:pt x="31308" y="19781"/>
                  </a:lnTo>
                  <a:lnTo>
                    <a:pt x="27671" y="24743"/>
                  </a:lnTo>
                  <a:lnTo>
                    <a:pt x="22661" y="33279"/>
                  </a:lnTo>
                  <a:lnTo>
                    <a:pt x="21976" y="36563"/>
                  </a:lnTo>
                  <a:lnTo>
                    <a:pt x="21428" y="425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81"/>
            <p:cNvSpPr/>
            <p:nvPr/>
          </p:nvSpPr>
          <p:spPr>
            <a:xfrm>
              <a:off x="1205183" y="2100288"/>
              <a:ext cx="207167" cy="346710"/>
            </a:xfrm>
            <a:custGeom>
              <a:avLst/>
              <a:gdLst/>
              <a:ahLst/>
              <a:cxnLst/>
              <a:rect l="0" t="0" r="0" b="0"/>
              <a:pathLst>
                <a:path w="207167" h="346710">
                  <a:moveTo>
                    <a:pt x="166417" y="7118"/>
                  </a:moveTo>
                  <a:lnTo>
                    <a:pt x="160266" y="967"/>
                  </a:lnTo>
                  <a:lnTo>
                    <a:pt x="157598" y="415"/>
                  </a:lnTo>
                  <a:lnTo>
                    <a:pt x="151633" y="105"/>
                  </a:lnTo>
                  <a:lnTo>
                    <a:pt x="144838" y="13"/>
                  </a:lnTo>
                  <a:lnTo>
                    <a:pt x="142506" y="0"/>
                  </a:lnTo>
                  <a:lnTo>
                    <a:pt x="139364" y="785"/>
                  </a:lnTo>
                  <a:lnTo>
                    <a:pt x="135681" y="2102"/>
                  </a:lnTo>
                  <a:lnTo>
                    <a:pt x="131639" y="3774"/>
                  </a:lnTo>
                  <a:lnTo>
                    <a:pt x="127357" y="5682"/>
                  </a:lnTo>
                  <a:lnTo>
                    <a:pt x="118365" y="9919"/>
                  </a:lnTo>
                  <a:lnTo>
                    <a:pt x="90179" y="23824"/>
                  </a:lnTo>
                  <a:lnTo>
                    <a:pt x="84635" y="26986"/>
                  </a:lnTo>
                  <a:lnTo>
                    <a:pt x="78558" y="30682"/>
                  </a:lnTo>
                  <a:lnTo>
                    <a:pt x="72126" y="34734"/>
                  </a:lnTo>
                  <a:lnTo>
                    <a:pt x="67043" y="39022"/>
                  </a:lnTo>
                  <a:lnTo>
                    <a:pt x="62862" y="43468"/>
                  </a:lnTo>
                  <a:lnTo>
                    <a:pt x="59280" y="48020"/>
                  </a:lnTo>
                  <a:lnTo>
                    <a:pt x="53184" y="57311"/>
                  </a:lnTo>
                  <a:lnTo>
                    <a:pt x="50447" y="62011"/>
                  </a:lnTo>
                  <a:lnTo>
                    <a:pt x="47034" y="65938"/>
                  </a:lnTo>
                  <a:lnTo>
                    <a:pt x="43172" y="69350"/>
                  </a:lnTo>
                  <a:lnTo>
                    <a:pt x="39010" y="72419"/>
                  </a:lnTo>
                  <a:lnTo>
                    <a:pt x="36235" y="76052"/>
                  </a:lnTo>
                  <a:lnTo>
                    <a:pt x="34385" y="80061"/>
                  </a:lnTo>
                  <a:lnTo>
                    <a:pt x="33152" y="84322"/>
                  </a:lnTo>
                  <a:lnTo>
                    <a:pt x="33123" y="91924"/>
                  </a:lnTo>
                  <a:lnTo>
                    <a:pt x="33898" y="101756"/>
                  </a:lnTo>
                  <a:lnTo>
                    <a:pt x="35209" y="113072"/>
                  </a:lnTo>
                  <a:lnTo>
                    <a:pt x="37670" y="120616"/>
                  </a:lnTo>
                  <a:lnTo>
                    <a:pt x="40898" y="125646"/>
                  </a:lnTo>
                  <a:lnTo>
                    <a:pt x="44637" y="128999"/>
                  </a:lnTo>
                  <a:lnTo>
                    <a:pt x="48718" y="131235"/>
                  </a:lnTo>
                  <a:lnTo>
                    <a:pt x="53026" y="132725"/>
                  </a:lnTo>
                  <a:lnTo>
                    <a:pt x="57485" y="133718"/>
                  </a:lnTo>
                  <a:lnTo>
                    <a:pt x="62046" y="134381"/>
                  </a:lnTo>
                  <a:lnTo>
                    <a:pt x="66674" y="134822"/>
                  </a:lnTo>
                  <a:lnTo>
                    <a:pt x="71346" y="135117"/>
                  </a:lnTo>
                  <a:lnTo>
                    <a:pt x="82888" y="135444"/>
                  </a:lnTo>
                  <a:lnTo>
                    <a:pt x="89300" y="135531"/>
                  </a:lnTo>
                  <a:lnTo>
                    <a:pt x="95162" y="134795"/>
                  </a:lnTo>
                  <a:lnTo>
                    <a:pt x="100657" y="133511"/>
                  </a:lnTo>
                  <a:lnTo>
                    <a:pt x="105908" y="131861"/>
                  </a:lnTo>
                  <a:lnTo>
                    <a:pt x="110996" y="130761"/>
                  </a:lnTo>
                  <a:lnTo>
                    <a:pt x="115976" y="130028"/>
                  </a:lnTo>
                  <a:lnTo>
                    <a:pt x="120883" y="129539"/>
                  </a:lnTo>
                  <a:lnTo>
                    <a:pt x="125742" y="128420"/>
                  </a:lnTo>
                  <a:lnTo>
                    <a:pt x="130569" y="126879"/>
                  </a:lnTo>
                  <a:lnTo>
                    <a:pt x="135374" y="125059"/>
                  </a:lnTo>
                  <a:lnTo>
                    <a:pt x="140166" y="123052"/>
                  </a:lnTo>
                  <a:lnTo>
                    <a:pt x="144947" y="120919"/>
                  </a:lnTo>
                  <a:lnTo>
                    <a:pt x="154493" y="116434"/>
                  </a:lnTo>
                  <a:lnTo>
                    <a:pt x="164028" y="111794"/>
                  </a:lnTo>
                  <a:lnTo>
                    <a:pt x="167999" y="108652"/>
                  </a:lnTo>
                  <a:lnTo>
                    <a:pt x="171440" y="104970"/>
                  </a:lnTo>
                  <a:lnTo>
                    <a:pt x="177381" y="97439"/>
                  </a:lnTo>
                  <a:lnTo>
                    <a:pt x="182667" y="91446"/>
                  </a:lnTo>
                  <a:lnTo>
                    <a:pt x="187662" y="86136"/>
                  </a:lnTo>
                  <a:lnTo>
                    <a:pt x="190105" y="83609"/>
                  </a:lnTo>
                  <a:lnTo>
                    <a:pt x="191734" y="80337"/>
                  </a:lnTo>
                  <a:lnTo>
                    <a:pt x="193544" y="72468"/>
                  </a:lnTo>
                  <a:lnTo>
                    <a:pt x="198581" y="63679"/>
                  </a:lnTo>
                  <a:lnTo>
                    <a:pt x="204525" y="55275"/>
                  </a:lnTo>
                  <a:lnTo>
                    <a:pt x="207166" y="48894"/>
                  </a:lnTo>
                  <a:lnTo>
                    <a:pt x="207077" y="46081"/>
                  </a:lnTo>
                  <a:lnTo>
                    <a:pt x="206223" y="43412"/>
                  </a:lnTo>
                  <a:lnTo>
                    <a:pt x="202943" y="37217"/>
                  </a:lnTo>
                  <a:lnTo>
                    <a:pt x="202156" y="28883"/>
                  </a:lnTo>
                  <a:lnTo>
                    <a:pt x="195986" y="28578"/>
                  </a:lnTo>
                  <a:lnTo>
                    <a:pt x="190279" y="33464"/>
                  </a:lnTo>
                  <a:lnTo>
                    <a:pt x="188928" y="34702"/>
                  </a:lnTo>
                  <a:lnTo>
                    <a:pt x="190445" y="39486"/>
                  </a:lnTo>
                  <a:lnTo>
                    <a:pt x="191960" y="42984"/>
                  </a:lnTo>
                  <a:lnTo>
                    <a:pt x="192177" y="46110"/>
                  </a:lnTo>
                  <a:lnTo>
                    <a:pt x="191528" y="48987"/>
                  </a:lnTo>
                  <a:lnTo>
                    <a:pt x="190301" y="51700"/>
                  </a:lnTo>
                  <a:lnTo>
                    <a:pt x="188938" y="58947"/>
                  </a:lnTo>
                  <a:lnTo>
                    <a:pt x="188332" y="67459"/>
                  </a:lnTo>
                  <a:lnTo>
                    <a:pt x="188063" y="76534"/>
                  </a:lnTo>
                  <a:lnTo>
                    <a:pt x="187867" y="108573"/>
                  </a:lnTo>
                  <a:lnTo>
                    <a:pt x="187848" y="182224"/>
                  </a:lnTo>
                  <a:lnTo>
                    <a:pt x="187054" y="188149"/>
                  </a:lnTo>
                  <a:lnTo>
                    <a:pt x="185731" y="194480"/>
                  </a:lnTo>
                  <a:lnTo>
                    <a:pt x="184056" y="201082"/>
                  </a:lnTo>
                  <a:lnTo>
                    <a:pt x="183732" y="207865"/>
                  </a:lnTo>
                  <a:lnTo>
                    <a:pt x="184310" y="214768"/>
                  </a:lnTo>
                  <a:lnTo>
                    <a:pt x="185490" y="221752"/>
                  </a:lnTo>
                  <a:lnTo>
                    <a:pt x="185482" y="227994"/>
                  </a:lnTo>
                  <a:lnTo>
                    <a:pt x="184683" y="233744"/>
                  </a:lnTo>
                  <a:lnTo>
                    <a:pt x="183357" y="239164"/>
                  </a:lnTo>
                  <a:lnTo>
                    <a:pt x="182472" y="245159"/>
                  </a:lnTo>
                  <a:lnTo>
                    <a:pt x="181883" y="251537"/>
                  </a:lnTo>
                  <a:lnTo>
                    <a:pt x="181490" y="258170"/>
                  </a:lnTo>
                  <a:lnTo>
                    <a:pt x="180434" y="264180"/>
                  </a:lnTo>
                  <a:lnTo>
                    <a:pt x="178937" y="269774"/>
                  </a:lnTo>
                  <a:lnTo>
                    <a:pt x="175156" y="280222"/>
                  </a:lnTo>
                  <a:lnTo>
                    <a:pt x="170830" y="290158"/>
                  </a:lnTo>
                  <a:lnTo>
                    <a:pt x="166261" y="299866"/>
                  </a:lnTo>
                  <a:lnTo>
                    <a:pt x="161585" y="308678"/>
                  </a:lnTo>
                  <a:lnTo>
                    <a:pt x="156861" y="315240"/>
                  </a:lnTo>
                  <a:lnTo>
                    <a:pt x="152902" y="318101"/>
                  </a:lnTo>
                  <a:lnTo>
                    <a:pt x="147882" y="320803"/>
                  </a:lnTo>
                  <a:lnTo>
                    <a:pt x="142154" y="323397"/>
                  </a:lnTo>
                  <a:lnTo>
                    <a:pt x="137542" y="325921"/>
                  </a:lnTo>
                  <a:lnTo>
                    <a:pt x="133673" y="328397"/>
                  </a:lnTo>
                  <a:lnTo>
                    <a:pt x="127258" y="333265"/>
                  </a:lnTo>
                  <a:lnTo>
                    <a:pt x="121760" y="338074"/>
                  </a:lnTo>
                  <a:lnTo>
                    <a:pt x="118390" y="339674"/>
                  </a:lnTo>
                  <a:lnTo>
                    <a:pt x="114555" y="340741"/>
                  </a:lnTo>
                  <a:lnTo>
                    <a:pt x="110411" y="341452"/>
                  </a:lnTo>
                  <a:lnTo>
                    <a:pt x="106854" y="342720"/>
                  </a:lnTo>
                  <a:lnTo>
                    <a:pt x="100786" y="346245"/>
                  </a:lnTo>
                  <a:lnTo>
                    <a:pt x="97263" y="346709"/>
                  </a:lnTo>
                  <a:lnTo>
                    <a:pt x="93327" y="346224"/>
                  </a:lnTo>
                  <a:lnTo>
                    <a:pt x="89115" y="345107"/>
                  </a:lnTo>
                  <a:lnTo>
                    <a:pt x="84720" y="344363"/>
                  </a:lnTo>
                  <a:lnTo>
                    <a:pt x="80202" y="343867"/>
                  </a:lnTo>
                  <a:lnTo>
                    <a:pt x="75603" y="343536"/>
                  </a:lnTo>
                  <a:lnTo>
                    <a:pt x="68376" y="343168"/>
                  </a:lnTo>
                  <a:lnTo>
                    <a:pt x="65337" y="343070"/>
                  </a:lnTo>
                  <a:lnTo>
                    <a:pt x="57755" y="339036"/>
                  </a:lnTo>
                  <a:lnTo>
                    <a:pt x="47145" y="332378"/>
                  </a:lnTo>
                  <a:lnTo>
                    <a:pt x="34514" y="323970"/>
                  </a:lnTo>
                  <a:lnTo>
                    <a:pt x="25300" y="317571"/>
                  </a:lnTo>
                  <a:lnTo>
                    <a:pt x="18364" y="312512"/>
                  </a:lnTo>
                  <a:lnTo>
                    <a:pt x="12946" y="308345"/>
                  </a:lnTo>
                  <a:lnTo>
                    <a:pt x="8541" y="304773"/>
                  </a:lnTo>
                  <a:lnTo>
                    <a:pt x="4810" y="301599"/>
                  </a:lnTo>
                  <a:lnTo>
                    <a:pt x="1529" y="298688"/>
                  </a:lnTo>
                  <a:lnTo>
                    <a:pt x="135" y="296748"/>
                  </a:lnTo>
                  <a:lnTo>
                    <a:pt x="0" y="295455"/>
                  </a:lnTo>
                  <a:lnTo>
                    <a:pt x="703" y="294592"/>
                  </a:lnTo>
                  <a:lnTo>
                    <a:pt x="1172" y="293224"/>
                  </a:lnTo>
                  <a:lnTo>
                    <a:pt x="2110" y="2857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82"/>
            <p:cNvSpPr/>
            <p:nvPr/>
          </p:nvSpPr>
          <p:spPr>
            <a:xfrm>
              <a:off x="1478758" y="2250281"/>
              <a:ext cx="114299" cy="42863"/>
            </a:xfrm>
            <a:custGeom>
              <a:avLst/>
              <a:gdLst/>
              <a:ahLst/>
              <a:cxnLst/>
              <a:rect l="0" t="0" r="0" b="0"/>
              <a:pathLst>
                <a:path w="114299" h="42863">
                  <a:moveTo>
                    <a:pt x="28573" y="0"/>
                  </a:moveTo>
                  <a:lnTo>
                    <a:pt x="22422" y="0"/>
                  </a:lnTo>
                  <a:lnTo>
                    <a:pt x="22091" y="794"/>
                  </a:lnTo>
                  <a:lnTo>
                    <a:pt x="21870" y="2116"/>
                  </a:lnTo>
                  <a:lnTo>
                    <a:pt x="21516" y="6151"/>
                  </a:lnTo>
                  <a:lnTo>
                    <a:pt x="20693" y="6482"/>
                  </a:lnTo>
                  <a:lnTo>
                    <a:pt x="17663" y="6850"/>
                  </a:lnTo>
                  <a:lnTo>
                    <a:pt x="15743" y="7741"/>
                  </a:lnTo>
                  <a:lnTo>
                    <a:pt x="13670" y="9129"/>
                  </a:lnTo>
                  <a:lnTo>
                    <a:pt x="11494" y="10849"/>
                  </a:lnTo>
                  <a:lnTo>
                    <a:pt x="10043" y="12789"/>
                  </a:lnTo>
                  <a:lnTo>
                    <a:pt x="9076" y="14876"/>
                  </a:lnTo>
                  <a:lnTo>
                    <a:pt x="7524" y="20136"/>
                  </a:lnTo>
                  <a:lnTo>
                    <a:pt x="6603" y="21361"/>
                  </a:lnTo>
                  <a:lnTo>
                    <a:pt x="5195" y="22972"/>
                  </a:lnTo>
                  <a:lnTo>
                    <a:pt x="302" y="28247"/>
                  </a:lnTo>
                  <a:lnTo>
                    <a:pt x="201" y="29150"/>
                  </a:lnTo>
                  <a:lnTo>
                    <a:pt x="133" y="30546"/>
                  </a:lnTo>
                  <a:lnTo>
                    <a:pt x="0" y="35629"/>
                  </a:lnTo>
                  <a:lnTo>
                    <a:pt x="2116" y="37795"/>
                  </a:lnTo>
                  <a:lnTo>
                    <a:pt x="3791" y="39485"/>
                  </a:lnTo>
                  <a:lnTo>
                    <a:pt x="5702" y="40610"/>
                  </a:lnTo>
                  <a:lnTo>
                    <a:pt x="7769" y="41361"/>
                  </a:lnTo>
                  <a:lnTo>
                    <a:pt x="9941" y="41861"/>
                  </a:lnTo>
                  <a:lnTo>
                    <a:pt x="12183" y="42195"/>
                  </a:lnTo>
                  <a:lnTo>
                    <a:pt x="14471" y="42418"/>
                  </a:lnTo>
                  <a:lnTo>
                    <a:pt x="16791" y="42566"/>
                  </a:lnTo>
                  <a:lnTo>
                    <a:pt x="25718" y="42730"/>
                  </a:lnTo>
                  <a:lnTo>
                    <a:pt x="114298" y="4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83"/>
            <p:cNvSpPr/>
            <p:nvPr/>
          </p:nvSpPr>
          <p:spPr>
            <a:xfrm>
              <a:off x="1578768" y="2243137"/>
              <a:ext cx="14289" cy="150020"/>
            </a:xfrm>
            <a:custGeom>
              <a:avLst/>
              <a:gdLst/>
              <a:ahLst/>
              <a:cxnLst/>
              <a:rect l="0" t="0" r="0" b="0"/>
              <a:pathLst>
                <a:path w="14289" h="150020">
                  <a:moveTo>
                    <a:pt x="0" y="0"/>
                  </a:moveTo>
                  <a:lnTo>
                    <a:pt x="0" y="40928"/>
                  </a:lnTo>
                  <a:lnTo>
                    <a:pt x="794" y="45542"/>
                  </a:lnTo>
                  <a:lnTo>
                    <a:pt x="2117" y="50205"/>
                  </a:lnTo>
                  <a:lnTo>
                    <a:pt x="3793" y="54901"/>
                  </a:lnTo>
                  <a:lnTo>
                    <a:pt x="4910" y="58826"/>
                  </a:lnTo>
                  <a:lnTo>
                    <a:pt x="5655" y="62236"/>
                  </a:lnTo>
                  <a:lnTo>
                    <a:pt x="6151" y="65303"/>
                  </a:lnTo>
                  <a:lnTo>
                    <a:pt x="5688" y="68936"/>
                  </a:lnTo>
                  <a:lnTo>
                    <a:pt x="4586" y="72944"/>
                  </a:lnTo>
                  <a:lnTo>
                    <a:pt x="3058" y="77205"/>
                  </a:lnTo>
                  <a:lnTo>
                    <a:pt x="2832" y="80839"/>
                  </a:lnTo>
                  <a:lnTo>
                    <a:pt x="3476" y="84055"/>
                  </a:lnTo>
                  <a:lnTo>
                    <a:pt x="4699" y="86993"/>
                  </a:lnTo>
                  <a:lnTo>
                    <a:pt x="4720" y="90539"/>
                  </a:lnTo>
                  <a:lnTo>
                    <a:pt x="3940" y="94491"/>
                  </a:lnTo>
                  <a:lnTo>
                    <a:pt x="2627" y="98713"/>
                  </a:lnTo>
                  <a:lnTo>
                    <a:pt x="1751" y="102321"/>
                  </a:lnTo>
                  <a:lnTo>
                    <a:pt x="1168" y="105520"/>
                  </a:lnTo>
                  <a:lnTo>
                    <a:pt x="779" y="108447"/>
                  </a:lnTo>
                  <a:lnTo>
                    <a:pt x="1313" y="111192"/>
                  </a:lnTo>
                  <a:lnTo>
                    <a:pt x="2463" y="113815"/>
                  </a:lnTo>
                  <a:lnTo>
                    <a:pt x="4023" y="116358"/>
                  </a:lnTo>
                  <a:lnTo>
                    <a:pt x="5064" y="119641"/>
                  </a:lnTo>
                  <a:lnTo>
                    <a:pt x="5757" y="123417"/>
                  </a:lnTo>
                  <a:lnTo>
                    <a:pt x="6870" y="133299"/>
                  </a:lnTo>
                  <a:lnTo>
                    <a:pt x="7022" y="136767"/>
                  </a:lnTo>
                  <a:lnTo>
                    <a:pt x="7108" y="143182"/>
                  </a:lnTo>
                  <a:lnTo>
                    <a:pt x="7137" y="148668"/>
                  </a:lnTo>
                  <a:lnTo>
                    <a:pt x="7933" y="149118"/>
                  </a:lnTo>
                  <a:lnTo>
                    <a:pt x="9257" y="149418"/>
                  </a:lnTo>
                  <a:lnTo>
                    <a:pt x="14288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84"/>
            <p:cNvSpPr/>
            <p:nvPr/>
          </p:nvSpPr>
          <p:spPr>
            <a:xfrm>
              <a:off x="1686012" y="1985962"/>
              <a:ext cx="14201" cy="221358"/>
            </a:xfrm>
            <a:custGeom>
              <a:avLst/>
              <a:gdLst/>
              <a:ahLst/>
              <a:cxnLst/>
              <a:rect l="0" t="0" r="0" b="0"/>
              <a:pathLst>
                <a:path w="14201" h="221358">
                  <a:moveTo>
                    <a:pt x="14200" y="0"/>
                  </a:moveTo>
                  <a:lnTo>
                    <a:pt x="7059" y="0"/>
                  </a:lnTo>
                  <a:lnTo>
                    <a:pt x="7056" y="201285"/>
                  </a:lnTo>
                  <a:lnTo>
                    <a:pt x="6263" y="204040"/>
                  </a:lnTo>
                  <a:lnTo>
                    <a:pt x="4940" y="206670"/>
                  </a:lnTo>
                  <a:lnTo>
                    <a:pt x="906" y="212803"/>
                  </a:lnTo>
                  <a:lnTo>
                    <a:pt x="575" y="214100"/>
                  </a:lnTo>
                  <a:lnTo>
                    <a:pt x="207" y="217658"/>
                  </a:lnTo>
                  <a:lnTo>
                    <a:pt x="0" y="220331"/>
                  </a:lnTo>
                  <a:lnTo>
                    <a:pt x="764" y="220706"/>
                  </a:lnTo>
                  <a:lnTo>
                    <a:pt x="2068" y="220956"/>
                  </a:lnTo>
                  <a:lnTo>
                    <a:pt x="6071" y="221357"/>
                  </a:lnTo>
                  <a:lnTo>
                    <a:pt x="6400" y="220597"/>
                  </a:lnTo>
                  <a:lnTo>
                    <a:pt x="6618" y="219296"/>
                  </a:lnTo>
                  <a:lnTo>
                    <a:pt x="7056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85"/>
            <p:cNvSpPr/>
            <p:nvPr/>
          </p:nvSpPr>
          <p:spPr>
            <a:xfrm>
              <a:off x="1793084" y="1957387"/>
              <a:ext cx="155659" cy="228601"/>
            </a:xfrm>
            <a:custGeom>
              <a:avLst/>
              <a:gdLst/>
              <a:ahLst/>
              <a:cxnLst/>
              <a:rect l="0" t="0" r="0" b="0"/>
              <a:pathLst>
                <a:path w="155659" h="228601">
                  <a:moveTo>
                    <a:pt x="57147" y="0"/>
                  </a:moveTo>
                  <a:lnTo>
                    <a:pt x="57147" y="3793"/>
                  </a:lnTo>
                  <a:lnTo>
                    <a:pt x="56353" y="5703"/>
                  </a:lnTo>
                  <a:lnTo>
                    <a:pt x="53354" y="9943"/>
                  </a:lnTo>
                  <a:lnTo>
                    <a:pt x="49376" y="14473"/>
                  </a:lnTo>
                  <a:lnTo>
                    <a:pt x="44962" y="19133"/>
                  </a:lnTo>
                  <a:lnTo>
                    <a:pt x="40354" y="23849"/>
                  </a:lnTo>
                  <a:lnTo>
                    <a:pt x="35660" y="30708"/>
                  </a:lnTo>
                  <a:lnTo>
                    <a:pt x="33298" y="34760"/>
                  </a:lnTo>
                  <a:lnTo>
                    <a:pt x="28556" y="41378"/>
                  </a:lnTo>
                  <a:lnTo>
                    <a:pt x="23802" y="47759"/>
                  </a:lnTo>
                  <a:lnTo>
                    <a:pt x="21423" y="51683"/>
                  </a:lnTo>
                  <a:lnTo>
                    <a:pt x="19043" y="55887"/>
                  </a:lnTo>
                  <a:lnTo>
                    <a:pt x="14283" y="64791"/>
                  </a:lnTo>
                  <a:lnTo>
                    <a:pt x="4759" y="83442"/>
                  </a:lnTo>
                  <a:lnTo>
                    <a:pt x="3172" y="88172"/>
                  </a:lnTo>
                  <a:lnTo>
                    <a:pt x="2113" y="92912"/>
                  </a:lnTo>
                  <a:lnTo>
                    <a:pt x="1408" y="97660"/>
                  </a:lnTo>
                  <a:lnTo>
                    <a:pt x="938" y="102413"/>
                  </a:lnTo>
                  <a:lnTo>
                    <a:pt x="624" y="107169"/>
                  </a:lnTo>
                  <a:lnTo>
                    <a:pt x="415" y="111927"/>
                  </a:lnTo>
                  <a:lnTo>
                    <a:pt x="183" y="121448"/>
                  </a:lnTo>
                  <a:lnTo>
                    <a:pt x="0" y="169069"/>
                  </a:lnTo>
                  <a:lnTo>
                    <a:pt x="793" y="173038"/>
                  </a:lnTo>
                  <a:lnTo>
                    <a:pt x="3790" y="179564"/>
                  </a:lnTo>
                  <a:lnTo>
                    <a:pt x="4907" y="183209"/>
                  </a:lnTo>
                  <a:lnTo>
                    <a:pt x="5651" y="187227"/>
                  </a:lnTo>
                  <a:lnTo>
                    <a:pt x="6148" y="191493"/>
                  </a:lnTo>
                  <a:lnTo>
                    <a:pt x="8816" y="198350"/>
                  </a:lnTo>
                  <a:lnTo>
                    <a:pt x="12648" y="204043"/>
                  </a:lnTo>
                  <a:lnTo>
                    <a:pt x="16996" y="209219"/>
                  </a:lnTo>
                  <a:lnTo>
                    <a:pt x="20061" y="211711"/>
                  </a:lnTo>
                  <a:lnTo>
                    <a:pt x="23692" y="214166"/>
                  </a:lnTo>
                  <a:lnTo>
                    <a:pt x="27700" y="216596"/>
                  </a:lnTo>
                  <a:lnTo>
                    <a:pt x="31165" y="219010"/>
                  </a:lnTo>
                  <a:lnTo>
                    <a:pt x="34270" y="221413"/>
                  </a:lnTo>
                  <a:lnTo>
                    <a:pt x="37133" y="223808"/>
                  </a:lnTo>
                  <a:lnTo>
                    <a:pt x="40629" y="225406"/>
                  </a:lnTo>
                  <a:lnTo>
                    <a:pt x="44548" y="226470"/>
                  </a:lnTo>
                  <a:lnTo>
                    <a:pt x="48747" y="227181"/>
                  </a:lnTo>
                  <a:lnTo>
                    <a:pt x="53135" y="227654"/>
                  </a:lnTo>
                  <a:lnTo>
                    <a:pt x="57647" y="227969"/>
                  </a:lnTo>
                  <a:lnTo>
                    <a:pt x="62243" y="228180"/>
                  </a:lnTo>
                  <a:lnTo>
                    <a:pt x="71582" y="228413"/>
                  </a:lnTo>
                  <a:lnTo>
                    <a:pt x="76296" y="228475"/>
                  </a:lnTo>
                  <a:lnTo>
                    <a:pt x="81025" y="227723"/>
                  </a:lnTo>
                  <a:lnTo>
                    <a:pt x="85766" y="226428"/>
                  </a:lnTo>
                  <a:lnTo>
                    <a:pt x="90514" y="224771"/>
                  </a:lnTo>
                  <a:lnTo>
                    <a:pt x="95266" y="223666"/>
                  </a:lnTo>
                  <a:lnTo>
                    <a:pt x="100022" y="222929"/>
                  </a:lnTo>
                  <a:lnTo>
                    <a:pt x="104780" y="222438"/>
                  </a:lnTo>
                  <a:lnTo>
                    <a:pt x="108746" y="221317"/>
                  </a:lnTo>
                  <a:lnTo>
                    <a:pt x="112184" y="219776"/>
                  </a:lnTo>
                  <a:lnTo>
                    <a:pt x="115270" y="217955"/>
                  </a:lnTo>
                  <a:lnTo>
                    <a:pt x="118120" y="215947"/>
                  </a:lnTo>
                  <a:lnTo>
                    <a:pt x="120815" y="213815"/>
                  </a:lnTo>
                  <a:lnTo>
                    <a:pt x="123405" y="211599"/>
                  </a:lnTo>
                  <a:lnTo>
                    <a:pt x="126718" y="209329"/>
                  </a:lnTo>
                  <a:lnTo>
                    <a:pt x="130516" y="207021"/>
                  </a:lnTo>
                  <a:lnTo>
                    <a:pt x="134634" y="204689"/>
                  </a:lnTo>
                  <a:lnTo>
                    <a:pt x="138174" y="202341"/>
                  </a:lnTo>
                  <a:lnTo>
                    <a:pt x="141327" y="199981"/>
                  </a:lnTo>
                  <a:lnTo>
                    <a:pt x="144224" y="197615"/>
                  </a:lnTo>
                  <a:lnTo>
                    <a:pt x="146948" y="192068"/>
                  </a:lnTo>
                  <a:lnTo>
                    <a:pt x="149558" y="184402"/>
                  </a:lnTo>
                  <a:lnTo>
                    <a:pt x="152092" y="175322"/>
                  </a:lnTo>
                  <a:lnTo>
                    <a:pt x="153781" y="168475"/>
                  </a:lnTo>
                  <a:lnTo>
                    <a:pt x="154907" y="163117"/>
                  </a:lnTo>
                  <a:lnTo>
                    <a:pt x="155658" y="158751"/>
                  </a:lnTo>
                  <a:lnTo>
                    <a:pt x="155365" y="155840"/>
                  </a:lnTo>
                  <a:lnTo>
                    <a:pt x="154375" y="153900"/>
                  </a:lnTo>
                  <a:lnTo>
                    <a:pt x="152922" y="152606"/>
                  </a:lnTo>
                  <a:lnTo>
                    <a:pt x="151159" y="151744"/>
                  </a:lnTo>
                  <a:lnTo>
                    <a:pt x="147084" y="150786"/>
                  </a:lnTo>
                  <a:lnTo>
                    <a:pt x="144093" y="150530"/>
                  </a:lnTo>
                  <a:lnTo>
                    <a:pt x="140511" y="150359"/>
                  </a:lnTo>
                  <a:lnTo>
                    <a:pt x="130001" y="150120"/>
                  </a:lnTo>
                  <a:lnTo>
                    <a:pt x="115547" y="150039"/>
                  </a:lnTo>
                  <a:lnTo>
                    <a:pt x="111161" y="150826"/>
                  </a:lnTo>
                  <a:lnTo>
                    <a:pt x="106650" y="152144"/>
                  </a:lnTo>
                  <a:lnTo>
                    <a:pt x="102056" y="153817"/>
                  </a:lnTo>
                  <a:lnTo>
                    <a:pt x="97405" y="155726"/>
                  </a:lnTo>
                  <a:lnTo>
                    <a:pt x="92717" y="157792"/>
                  </a:lnTo>
                  <a:lnTo>
                    <a:pt x="83274" y="162205"/>
                  </a:lnTo>
                  <a:lnTo>
                    <a:pt x="73786" y="166812"/>
                  </a:lnTo>
                  <a:lnTo>
                    <a:pt x="69033" y="168358"/>
                  </a:lnTo>
                  <a:lnTo>
                    <a:pt x="64278" y="169389"/>
                  </a:lnTo>
                  <a:lnTo>
                    <a:pt x="59519" y="170076"/>
                  </a:lnTo>
                  <a:lnTo>
                    <a:pt x="54760" y="172121"/>
                  </a:lnTo>
                  <a:lnTo>
                    <a:pt x="49999" y="175073"/>
                  </a:lnTo>
                  <a:lnTo>
                    <a:pt x="45238" y="178627"/>
                  </a:lnTo>
                  <a:lnTo>
                    <a:pt x="41270" y="180998"/>
                  </a:lnTo>
                  <a:lnTo>
                    <a:pt x="37831" y="182578"/>
                  </a:lnTo>
                  <a:lnTo>
                    <a:pt x="34745" y="183631"/>
                  </a:lnTo>
                  <a:lnTo>
                    <a:pt x="31100" y="185921"/>
                  </a:lnTo>
                  <a:lnTo>
                    <a:pt x="27082" y="189035"/>
                  </a:lnTo>
                  <a:lnTo>
                    <a:pt x="22816" y="192698"/>
                  </a:lnTo>
                  <a:lnTo>
                    <a:pt x="19178" y="195934"/>
                  </a:lnTo>
                  <a:lnTo>
                    <a:pt x="13020" y="201647"/>
                  </a:lnTo>
                  <a:lnTo>
                    <a:pt x="5090" y="209325"/>
                  </a:lnTo>
                  <a:lnTo>
                    <a:pt x="3392" y="211781"/>
                  </a:lnTo>
                  <a:lnTo>
                    <a:pt x="1003" y="218237"/>
                  </a:lnTo>
                  <a:lnTo>
                    <a:pt x="444" y="220026"/>
                  </a:lnTo>
                  <a:lnTo>
                    <a:pt x="129" y="224825"/>
                  </a:lnTo>
                  <a:lnTo>
                    <a:pt x="879" y="226083"/>
                  </a:lnTo>
                  <a:lnTo>
                    <a:pt x="2172" y="226922"/>
                  </a:lnTo>
                  <a:lnTo>
                    <a:pt x="7141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86"/>
            <p:cNvSpPr/>
            <p:nvPr/>
          </p:nvSpPr>
          <p:spPr>
            <a:xfrm>
              <a:off x="2100262" y="2250281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6151" y="7144"/>
                  </a:lnTo>
                  <a:lnTo>
                    <a:pt x="57630" y="2234"/>
                  </a:lnTo>
                  <a:lnTo>
                    <a:pt x="76149" y="993"/>
                  </a:lnTo>
                  <a:lnTo>
                    <a:pt x="89671" y="441"/>
                  </a:lnTo>
                  <a:lnTo>
                    <a:pt x="107495" y="87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87"/>
            <p:cNvSpPr/>
            <p:nvPr/>
          </p:nvSpPr>
          <p:spPr>
            <a:xfrm>
              <a:off x="2050256" y="2350293"/>
              <a:ext cx="221457" cy="21433"/>
            </a:xfrm>
            <a:custGeom>
              <a:avLst/>
              <a:gdLst/>
              <a:ahLst/>
              <a:cxnLst/>
              <a:rect l="0" t="0" r="0" b="0"/>
              <a:pathLst>
                <a:path w="221457" h="21433">
                  <a:moveTo>
                    <a:pt x="0" y="21432"/>
                  </a:moveTo>
                  <a:lnTo>
                    <a:pt x="26943" y="21432"/>
                  </a:lnTo>
                  <a:lnTo>
                    <a:pt x="31455" y="20638"/>
                  </a:lnTo>
                  <a:lnTo>
                    <a:pt x="36051" y="19315"/>
                  </a:lnTo>
                  <a:lnTo>
                    <a:pt x="40703" y="17639"/>
                  </a:lnTo>
                  <a:lnTo>
                    <a:pt x="45392" y="16522"/>
                  </a:lnTo>
                  <a:lnTo>
                    <a:pt x="50105" y="15777"/>
                  </a:lnTo>
                  <a:lnTo>
                    <a:pt x="54834" y="15281"/>
                  </a:lnTo>
                  <a:lnTo>
                    <a:pt x="61162" y="14950"/>
                  </a:lnTo>
                  <a:lnTo>
                    <a:pt x="76660" y="14582"/>
                  </a:lnTo>
                  <a:lnTo>
                    <a:pt x="84444" y="13690"/>
                  </a:lnTo>
                  <a:lnTo>
                    <a:pt x="92015" y="12302"/>
                  </a:lnTo>
                  <a:lnTo>
                    <a:pt x="99443" y="10583"/>
                  </a:lnTo>
                  <a:lnTo>
                    <a:pt x="105983" y="9436"/>
                  </a:lnTo>
                  <a:lnTo>
                    <a:pt x="111930" y="8672"/>
                  </a:lnTo>
                  <a:lnTo>
                    <a:pt x="117483" y="8163"/>
                  </a:lnTo>
                  <a:lnTo>
                    <a:pt x="124359" y="7823"/>
                  </a:lnTo>
                  <a:lnTo>
                    <a:pt x="140467" y="7446"/>
                  </a:lnTo>
                  <a:lnTo>
                    <a:pt x="159800" y="7234"/>
                  </a:lnTo>
                  <a:lnTo>
                    <a:pt x="166065" y="6410"/>
                  </a:lnTo>
                  <a:lnTo>
                    <a:pt x="172622" y="5067"/>
                  </a:lnTo>
                  <a:lnTo>
                    <a:pt x="179375" y="3378"/>
                  </a:lnTo>
                  <a:lnTo>
                    <a:pt x="184671" y="2252"/>
                  </a:lnTo>
                  <a:lnTo>
                    <a:pt x="188995" y="1502"/>
                  </a:lnTo>
                  <a:lnTo>
                    <a:pt x="192672" y="1001"/>
                  </a:lnTo>
                  <a:lnTo>
                    <a:pt x="196710" y="668"/>
                  </a:lnTo>
                  <a:lnTo>
                    <a:pt x="200990" y="445"/>
                  </a:lnTo>
                  <a:lnTo>
                    <a:pt x="212482" y="132"/>
                  </a:ln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88"/>
            <p:cNvSpPr/>
            <p:nvPr/>
          </p:nvSpPr>
          <p:spPr>
            <a:xfrm>
              <a:off x="2432123" y="2057425"/>
              <a:ext cx="225353" cy="164279"/>
            </a:xfrm>
            <a:custGeom>
              <a:avLst/>
              <a:gdLst/>
              <a:ahLst/>
              <a:cxnLst/>
              <a:rect l="0" t="0" r="0" b="0"/>
              <a:pathLst>
                <a:path w="225353" h="164279">
                  <a:moveTo>
                    <a:pt x="68189" y="7118"/>
                  </a:moveTo>
                  <a:lnTo>
                    <a:pt x="68189" y="0"/>
                  </a:lnTo>
                  <a:lnTo>
                    <a:pt x="68189" y="10617"/>
                  </a:lnTo>
                  <a:lnTo>
                    <a:pt x="67395" y="12626"/>
                  </a:lnTo>
                  <a:lnTo>
                    <a:pt x="64397" y="16975"/>
                  </a:lnTo>
                  <a:lnTo>
                    <a:pt x="62535" y="21553"/>
                  </a:lnTo>
                  <a:lnTo>
                    <a:pt x="61707" y="26234"/>
                  </a:lnTo>
                  <a:lnTo>
                    <a:pt x="61339" y="30960"/>
                  </a:lnTo>
                  <a:lnTo>
                    <a:pt x="60448" y="33331"/>
                  </a:lnTo>
                  <a:lnTo>
                    <a:pt x="57340" y="38083"/>
                  </a:lnTo>
                  <a:lnTo>
                    <a:pt x="55400" y="41255"/>
                  </a:lnTo>
                  <a:lnTo>
                    <a:pt x="53313" y="44958"/>
                  </a:lnTo>
                  <a:lnTo>
                    <a:pt x="51128" y="49013"/>
                  </a:lnTo>
                  <a:lnTo>
                    <a:pt x="48878" y="52511"/>
                  </a:lnTo>
                  <a:lnTo>
                    <a:pt x="46584" y="55636"/>
                  </a:lnTo>
                  <a:lnTo>
                    <a:pt x="44261" y="58514"/>
                  </a:lnTo>
                  <a:lnTo>
                    <a:pt x="41918" y="62019"/>
                  </a:lnTo>
                  <a:lnTo>
                    <a:pt x="39562" y="65944"/>
                  </a:lnTo>
                  <a:lnTo>
                    <a:pt x="37199" y="70148"/>
                  </a:lnTo>
                  <a:lnTo>
                    <a:pt x="35623" y="73744"/>
                  </a:lnTo>
                  <a:lnTo>
                    <a:pt x="34572" y="76936"/>
                  </a:lnTo>
                  <a:lnTo>
                    <a:pt x="33871" y="79857"/>
                  </a:lnTo>
                  <a:lnTo>
                    <a:pt x="32611" y="82598"/>
                  </a:lnTo>
                  <a:lnTo>
                    <a:pt x="30976" y="85219"/>
                  </a:lnTo>
                  <a:lnTo>
                    <a:pt x="29093" y="87761"/>
                  </a:lnTo>
                  <a:lnTo>
                    <a:pt x="27044" y="91042"/>
                  </a:lnTo>
                  <a:lnTo>
                    <a:pt x="24884" y="94818"/>
                  </a:lnTo>
                  <a:lnTo>
                    <a:pt x="22650" y="98922"/>
                  </a:lnTo>
                  <a:lnTo>
                    <a:pt x="20367" y="102452"/>
                  </a:lnTo>
                  <a:lnTo>
                    <a:pt x="18052" y="105599"/>
                  </a:lnTo>
                  <a:lnTo>
                    <a:pt x="15714" y="108491"/>
                  </a:lnTo>
                  <a:lnTo>
                    <a:pt x="14156" y="111212"/>
                  </a:lnTo>
                  <a:lnTo>
                    <a:pt x="13117" y="113821"/>
                  </a:lnTo>
                  <a:lnTo>
                    <a:pt x="12425" y="116353"/>
                  </a:lnTo>
                  <a:lnTo>
                    <a:pt x="9538" y="121284"/>
                  </a:lnTo>
                  <a:lnTo>
                    <a:pt x="7657" y="123710"/>
                  </a:lnTo>
                  <a:lnTo>
                    <a:pt x="5567" y="128522"/>
                  </a:lnTo>
                  <a:lnTo>
                    <a:pt x="5010" y="130917"/>
                  </a:lnTo>
                  <a:lnTo>
                    <a:pt x="3845" y="134894"/>
                  </a:lnTo>
                  <a:lnTo>
                    <a:pt x="433" y="145664"/>
                  </a:lnTo>
                  <a:lnTo>
                    <a:pt x="0" y="149488"/>
                  </a:lnTo>
                  <a:lnTo>
                    <a:pt x="505" y="152038"/>
                  </a:lnTo>
                  <a:lnTo>
                    <a:pt x="3182" y="155664"/>
                  </a:lnTo>
                  <a:lnTo>
                    <a:pt x="7018" y="159922"/>
                  </a:lnTo>
                  <a:lnTo>
                    <a:pt x="9848" y="162990"/>
                  </a:lnTo>
                  <a:lnTo>
                    <a:pt x="14743" y="163707"/>
                  </a:lnTo>
                  <a:lnTo>
                    <a:pt x="21416" y="164026"/>
                  </a:lnTo>
                  <a:lnTo>
                    <a:pt x="27029" y="164167"/>
                  </a:lnTo>
                  <a:lnTo>
                    <a:pt x="61423" y="164278"/>
                  </a:lnTo>
                  <a:lnTo>
                    <a:pt x="66059" y="163485"/>
                  </a:lnTo>
                  <a:lnTo>
                    <a:pt x="71532" y="162163"/>
                  </a:lnTo>
                  <a:lnTo>
                    <a:pt x="77561" y="160487"/>
                  </a:lnTo>
                  <a:lnTo>
                    <a:pt x="83169" y="159371"/>
                  </a:lnTo>
                  <a:lnTo>
                    <a:pt x="88494" y="158626"/>
                  </a:lnTo>
                  <a:lnTo>
                    <a:pt x="93632" y="158130"/>
                  </a:lnTo>
                  <a:lnTo>
                    <a:pt x="98645" y="157799"/>
                  </a:lnTo>
                  <a:lnTo>
                    <a:pt x="103574" y="157578"/>
                  </a:lnTo>
                  <a:lnTo>
                    <a:pt x="114078" y="157333"/>
                  </a:lnTo>
                  <a:lnTo>
                    <a:pt x="198825" y="157137"/>
                  </a:lnTo>
                  <a:lnTo>
                    <a:pt x="201317" y="156343"/>
                  </a:lnTo>
                  <a:lnTo>
                    <a:pt x="206203" y="153345"/>
                  </a:lnTo>
                  <a:lnTo>
                    <a:pt x="211020" y="151483"/>
                  </a:lnTo>
                  <a:lnTo>
                    <a:pt x="217787" y="150080"/>
                  </a:lnTo>
                  <a:lnTo>
                    <a:pt x="220138" y="150032"/>
                  </a:lnTo>
                  <a:lnTo>
                    <a:pt x="225352" y="1499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89"/>
            <p:cNvSpPr/>
            <p:nvPr/>
          </p:nvSpPr>
          <p:spPr>
            <a:xfrm>
              <a:off x="2546208" y="2064543"/>
              <a:ext cx="96980" cy="500064"/>
            </a:xfrm>
            <a:custGeom>
              <a:avLst/>
              <a:gdLst/>
              <a:ahLst/>
              <a:cxnLst/>
              <a:rect l="0" t="0" r="0" b="0"/>
              <a:pathLst>
                <a:path w="96980" h="500064">
                  <a:moveTo>
                    <a:pt x="96979" y="0"/>
                  </a:moveTo>
                  <a:lnTo>
                    <a:pt x="96979" y="9943"/>
                  </a:lnTo>
                  <a:lnTo>
                    <a:pt x="96185" y="12185"/>
                  </a:lnTo>
                  <a:lnTo>
                    <a:pt x="93187" y="16793"/>
                  </a:lnTo>
                  <a:lnTo>
                    <a:pt x="91325" y="21487"/>
                  </a:lnTo>
                  <a:lnTo>
                    <a:pt x="89704" y="27012"/>
                  </a:lnTo>
                  <a:lnTo>
                    <a:pt x="88160" y="30708"/>
                  </a:lnTo>
                  <a:lnTo>
                    <a:pt x="86337" y="34760"/>
                  </a:lnTo>
                  <a:lnTo>
                    <a:pt x="84312" y="43495"/>
                  </a:lnTo>
                  <a:lnTo>
                    <a:pt x="83412" y="53462"/>
                  </a:lnTo>
                  <a:lnTo>
                    <a:pt x="83012" y="65830"/>
                  </a:lnTo>
                  <a:lnTo>
                    <a:pt x="80717" y="77147"/>
                  </a:lnTo>
                  <a:lnTo>
                    <a:pt x="77845" y="88263"/>
                  </a:lnTo>
                  <a:lnTo>
                    <a:pt x="76569" y="101141"/>
                  </a:lnTo>
                  <a:lnTo>
                    <a:pt x="73885" y="114802"/>
                  </a:lnTo>
                  <a:lnTo>
                    <a:pt x="72058" y="121778"/>
                  </a:lnTo>
                  <a:lnTo>
                    <a:pt x="44152" y="215866"/>
                  </a:lnTo>
                  <a:lnTo>
                    <a:pt x="36988" y="241197"/>
                  </a:lnTo>
                  <a:lnTo>
                    <a:pt x="31158" y="260392"/>
                  </a:lnTo>
                  <a:lnTo>
                    <a:pt x="29286" y="269639"/>
                  </a:lnTo>
                  <a:lnTo>
                    <a:pt x="28038" y="278978"/>
                  </a:lnTo>
                  <a:lnTo>
                    <a:pt x="27206" y="288379"/>
                  </a:lnTo>
                  <a:lnTo>
                    <a:pt x="25857" y="297028"/>
                  </a:lnTo>
                  <a:lnTo>
                    <a:pt x="24165" y="305175"/>
                  </a:lnTo>
                  <a:lnTo>
                    <a:pt x="22242" y="312987"/>
                  </a:lnTo>
                  <a:lnTo>
                    <a:pt x="20107" y="328018"/>
                  </a:lnTo>
                  <a:lnTo>
                    <a:pt x="18363" y="342636"/>
                  </a:lnTo>
                  <a:lnTo>
                    <a:pt x="16788" y="349868"/>
                  </a:lnTo>
                  <a:lnTo>
                    <a:pt x="14943" y="357070"/>
                  </a:lnTo>
                  <a:lnTo>
                    <a:pt x="12894" y="371423"/>
                  </a:lnTo>
                  <a:lnTo>
                    <a:pt x="11189" y="385740"/>
                  </a:lnTo>
                  <a:lnTo>
                    <a:pt x="9623" y="392891"/>
                  </a:lnTo>
                  <a:lnTo>
                    <a:pt x="7786" y="400040"/>
                  </a:lnTo>
                  <a:lnTo>
                    <a:pt x="5744" y="414333"/>
                  </a:lnTo>
                  <a:lnTo>
                    <a:pt x="4836" y="427829"/>
                  </a:lnTo>
                  <a:lnTo>
                    <a:pt x="4433" y="439119"/>
                  </a:lnTo>
                  <a:lnTo>
                    <a:pt x="4174" y="459303"/>
                  </a:lnTo>
                  <a:lnTo>
                    <a:pt x="4139" y="468982"/>
                  </a:lnTo>
                  <a:lnTo>
                    <a:pt x="3335" y="472993"/>
                  </a:lnTo>
                  <a:lnTo>
                    <a:pt x="326" y="479565"/>
                  </a:lnTo>
                  <a:lnTo>
                    <a:pt x="0" y="482429"/>
                  </a:lnTo>
                  <a:lnTo>
                    <a:pt x="577" y="485132"/>
                  </a:lnTo>
                  <a:lnTo>
                    <a:pt x="2540" y="490252"/>
                  </a:lnTo>
                  <a:lnTo>
                    <a:pt x="3903" y="498614"/>
                  </a:lnTo>
                  <a:lnTo>
                    <a:pt x="4766" y="499097"/>
                  </a:lnTo>
                  <a:lnTo>
                    <a:pt x="6135" y="499419"/>
                  </a:lnTo>
                  <a:lnTo>
                    <a:pt x="11254" y="5000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90"/>
            <p:cNvSpPr/>
            <p:nvPr/>
          </p:nvSpPr>
          <p:spPr>
            <a:xfrm>
              <a:off x="2857500" y="1893093"/>
              <a:ext cx="142876" cy="150020"/>
            </a:xfrm>
            <a:custGeom>
              <a:avLst/>
              <a:gdLst/>
              <a:ahLst/>
              <a:cxnLst/>
              <a:rect l="0" t="0" r="0" b="0"/>
              <a:pathLst>
                <a:path w="142876" h="150020">
                  <a:moveTo>
                    <a:pt x="0" y="0"/>
                  </a:moveTo>
                  <a:lnTo>
                    <a:pt x="7056" y="0"/>
                  </a:lnTo>
                  <a:lnTo>
                    <a:pt x="7118" y="3793"/>
                  </a:lnTo>
                  <a:lnTo>
                    <a:pt x="7143" y="10849"/>
                  </a:lnTo>
                  <a:lnTo>
                    <a:pt x="7937" y="12789"/>
                  </a:lnTo>
                  <a:lnTo>
                    <a:pt x="10935" y="17061"/>
                  </a:lnTo>
                  <a:lnTo>
                    <a:pt x="12797" y="21606"/>
                  </a:lnTo>
                  <a:lnTo>
                    <a:pt x="13625" y="26272"/>
                  </a:lnTo>
                  <a:lnTo>
                    <a:pt x="13846" y="28627"/>
                  </a:lnTo>
                  <a:lnTo>
                    <a:pt x="13993" y="30991"/>
                  </a:lnTo>
                  <a:lnTo>
                    <a:pt x="14885" y="34155"/>
                  </a:lnTo>
                  <a:lnTo>
                    <a:pt x="16273" y="37851"/>
                  </a:lnTo>
                  <a:lnTo>
                    <a:pt x="17992" y="41903"/>
                  </a:lnTo>
                  <a:lnTo>
                    <a:pt x="19138" y="45398"/>
                  </a:lnTo>
                  <a:lnTo>
                    <a:pt x="19903" y="48522"/>
                  </a:lnTo>
                  <a:lnTo>
                    <a:pt x="20412" y="51398"/>
                  </a:lnTo>
                  <a:lnTo>
                    <a:pt x="21545" y="54109"/>
                  </a:lnTo>
                  <a:lnTo>
                    <a:pt x="23095" y="56710"/>
                  </a:lnTo>
                  <a:lnTo>
                    <a:pt x="24921" y="59238"/>
                  </a:lnTo>
                  <a:lnTo>
                    <a:pt x="26139" y="61717"/>
                  </a:lnTo>
                  <a:lnTo>
                    <a:pt x="26951" y="64164"/>
                  </a:lnTo>
                  <a:lnTo>
                    <a:pt x="27492" y="66588"/>
                  </a:lnTo>
                  <a:lnTo>
                    <a:pt x="27853" y="68999"/>
                  </a:lnTo>
                  <a:lnTo>
                    <a:pt x="28093" y="71399"/>
                  </a:lnTo>
                  <a:lnTo>
                    <a:pt x="28254" y="73793"/>
                  </a:lnTo>
                  <a:lnTo>
                    <a:pt x="29155" y="76977"/>
                  </a:lnTo>
                  <a:lnTo>
                    <a:pt x="30549" y="80687"/>
                  </a:lnTo>
                  <a:lnTo>
                    <a:pt x="32272" y="84748"/>
                  </a:lnTo>
                  <a:lnTo>
                    <a:pt x="33421" y="88249"/>
                  </a:lnTo>
                  <a:lnTo>
                    <a:pt x="34187" y="91376"/>
                  </a:lnTo>
                  <a:lnTo>
                    <a:pt x="34697" y="94255"/>
                  </a:lnTo>
                  <a:lnTo>
                    <a:pt x="35831" y="96968"/>
                  </a:lnTo>
                  <a:lnTo>
                    <a:pt x="37382" y="99571"/>
                  </a:lnTo>
                  <a:lnTo>
                    <a:pt x="39208" y="102099"/>
                  </a:lnTo>
                  <a:lnTo>
                    <a:pt x="41220" y="104579"/>
                  </a:lnTo>
                  <a:lnTo>
                    <a:pt x="43355" y="107026"/>
                  </a:lnTo>
                  <a:lnTo>
                    <a:pt x="45572" y="109451"/>
                  </a:lnTo>
                  <a:lnTo>
                    <a:pt x="50152" y="114261"/>
                  </a:lnTo>
                  <a:lnTo>
                    <a:pt x="59560" y="123818"/>
                  </a:lnTo>
                  <a:lnTo>
                    <a:pt x="61932" y="125408"/>
                  </a:lnTo>
                  <a:lnTo>
                    <a:pt x="64306" y="126468"/>
                  </a:lnTo>
                  <a:lnTo>
                    <a:pt x="66683" y="127174"/>
                  </a:lnTo>
                  <a:lnTo>
                    <a:pt x="69062" y="128439"/>
                  </a:lnTo>
                  <a:lnTo>
                    <a:pt x="71441" y="130076"/>
                  </a:lnTo>
                  <a:lnTo>
                    <a:pt x="73821" y="131961"/>
                  </a:lnTo>
                  <a:lnTo>
                    <a:pt x="76201" y="133218"/>
                  </a:lnTo>
                  <a:lnTo>
                    <a:pt x="78582" y="134056"/>
                  </a:lnTo>
                  <a:lnTo>
                    <a:pt x="80963" y="134615"/>
                  </a:lnTo>
                  <a:lnTo>
                    <a:pt x="84138" y="135781"/>
                  </a:lnTo>
                  <a:lnTo>
                    <a:pt x="87842" y="137352"/>
                  </a:lnTo>
                  <a:lnTo>
                    <a:pt x="91899" y="139193"/>
                  </a:lnTo>
                  <a:lnTo>
                    <a:pt x="95397" y="141214"/>
                  </a:lnTo>
                  <a:lnTo>
                    <a:pt x="98523" y="143355"/>
                  </a:lnTo>
                  <a:lnTo>
                    <a:pt x="101400" y="145577"/>
                  </a:lnTo>
                  <a:lnTo>
                    <a:pt x="104113" y="147057"/>
                  </a:lnTo>
                  <a:lnTo>
                    <a:pt x="106714" y="148045"/>
                  </a:lnTo>
                  <a:lnTo>
                    <a:pt x="112802" y="149629"/>
                  </a:lnTo>
                  <a:lnTo>
                    <a:pt x="115750" y="149846"/>
                  </a:lnTo>
                  <a:lnTo>
                    <a:pt x="119707" y="149942"/>
                  </a:lnTo>
                  <a:lnTo>
                    <a:pt x="142875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91"/>
            <p:cNvSpPr/>
            <p:nvPr/>
          </p:nvSpPr>
          <p:spPr>
            <a:xfrm>
              <a:off x="2750343" y="1907381"/>
              <a:ext cx="214314" cy="164307"/>
            </a:xfrm>
            <a:custGeom>
              <a:avLst/>
              <a:gdLst/>
              <a:ahLst/>
              <a:cxnLst/>
              <a:rect l="0" t="0" r="0" b="0"/>
              <a:pathLst>
                <a:path w="214314" h="164307">
                  <a:moveTo>
                    <a:pt x="214313" y="0"/>
                  </a:moveTo>
                  <a:lnTo>
                    <a:pt x="207463" y="0"/>
                  </a:lnTo>
                  <a:lnTo>
                    <a:pt x="207227" y="4909"/>
                  </a:lnTo>
                  <a:lnTo>
                    <a:pt x="207195" y="6151"/>
                  </a:lnTo>
                  <a:lnTo>
                    <a:pt x="203384" y="10642"/>
                  </a:lnTo>
                  <a:lnTo>
                    <a:pt x="199402" y="14784"/>
                  </a:lnTo>
                  <a:lnTo>
                    <a:pt x="190377" y="23910"/>
                  </a:lnTo>
                  <a:lnTo>
                    <a:pt x="188037" y="27053"/>
                  </a:lnTo>
                  <a:lnTo>
                    <a:pt x="185683" y="30735"/>
                  </a:lnTo>
                  <a:lnTo>
                    <a:pt x="183320" y="34778"/>
                  </a:lnTo>
                  <a:lnTo>
                    <a:pt x="180157" y="38266"/>
                  </a:lnTo>
                  <a:lnTo>
                    <a:pt x="176461" y="41386"/>
                  </a:lnTo>
                  <a:lnTo>
                    <a:pt x="172410" y="44259"/>
                  </a:lnTo>
                  <a:lnTo>
                    <a:pt x="168121" y="46969"/>
                  </a:lnTo>
                  <a:lnTo>
                    <a:pt x="163675" y="49569"/>
                  </a:lnTo>
                  <a:lnTo>
                    <a:pt x="159123" y="52096"/>
                  </a:lnTo>
                  <a:lnTo>
                    <a:pt x="154501" y="55368"/>
                  </a:lnTo>
                  <a:lnTo>
                    <a:pt x="149832" y="59137"/>
                  </a:lnTo>
                  <a:lnTo>
                    <a:pt x="145132" y="63237"/>
                  </a:lnTo>
                  <a:lnTo>
                    <a:pt x="140411" y="66764"/>
                  </a:lnTo>
                  <a:lnTo>
                    <a:pt x="135676" y="69910"/>
                  </a:lnTo>
                  <a:lnTo>
                    <a:pt x="130932" y="72800"/>
                  </a:lnTo>
                  <a:lnTo>
                    <a:pt x="126182" y="76315"/>
                  </a:lnTo>
                  <a:lnTo>
                    <a:pt x="121428" y="80245"/>
                  </a:lnTo>
                  <a:lnTo>
                    <a:pt x="116671" y="84453"/>
                  </a:lnTo>
                  <a:lnTo>
                    <a:pt x="107152" y="93362"/>
                  </a:lnTo>
                  <a:lnTo>
                    <a:pt x="102391" y="97960"/>
                  </a:lnTo>
                  <a:lnTo>
                    <a:pt x="97630" y="101819"/>
                  </a:lnTo>
                  <a:lnTo>
                    <a:pt x="92868" y="105185"/>
                  </a:lnTo>
                  <a:lnTo>
                    <a:pt x="88106" y="108224"/>
                  </a:lnTo>
                  <a:lnTo>
                    <a:pt x="83344" y="111837"/>
                  </a:lnTo>
                  <a:lnTo>
                    <a:pt x="78581" y="115833"/>
                  </a:lnTo>
                  <a:lnTo>
                    <a:pt x="73819" y="120084"/>
                  </a:lnTo>
                  <a:lnTo>
                    <a:pt x="69057" y="123712"/>
                  </a:lnTo>
                  <a:lnTo>
                    <a:pt x="64294" y="126925"/>
                  </a:lnTo>
                  <a:lnTo>
                    <a:pt x="59532" y="129860"/>
                  </a:lnTo>
                  <a:lnTo>
                    <a:pt x="54769" y="133405"/>
                  </a:lnTo>
                  <a:lnTo>
                    <a:pt x="50007" y="137355"/>
                  </a:lnTo>
                  <a:lnTo>
                    <a:pt x="45244" y="141576"/>
                  </a:lnTo>
                  <a:lnTo>
                    <a:pt x="40482" y="144391"/>
                  </a:lnTo>
                  <a:lnTo>
                    <a:pt x="35719" y="146266"/>
                  </a:lnTo>
                  <a:lnTo>
                    <a:pt x="30957" y="147517"/>
                  </a:lnTo>
                  <a:lnTo>
                    <a:pt x="26988" y="149145"/>
                  </a:lnTo>
                  <a:lnTo>
                    <a:pt x="20461" y="153070"/>
                  </a:lnTo>
                  <a:lnTo>
                    <a:pt x="14915" y="157460"/>
                  </a:lnTo>
                  <a:lnTo>
                    <a:pt x="12325" y="159742"/>
                  </a:lnTo>
                  <a:lnTo>
                    <a:pt x="9804" y="161264"/>
                  </a:lnTo>
                  <a:lnTo>
                    <a:pt x="7330" y="162278"/>
                  </a:lnTo>
                  <a:lnTo>
                    <a:pt x="0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92"/>
            <p:cNvSpPr/>
            <p:nvPr/>
          </p:nvSpPr>
          <p:spPr>
            <a:xfrm>
              <a:off x="985837" y="2822369"/>
              <a:ext cx="21432" cy="370888"/>
            </a:xfrm>
            <a:custGeom>
              <a:avLst/>
              <a:gdLst/>
              <a:ahLst/>
              <a:cxnLst/>
              <a:rect l="0" t="0" r="0" b="0"/>
              <a:pathLst>
                <a:path w="21432" h="370888">
                  <a:moveTo>
                    <a:pt x="14288" y="13699"/>
                  </a:moveTo>
                  <a:lnTo>
                    <a:pt x="7438" y="0"/>
                  </a:lnTo>
                  <a:lnTo>
                    <a:pt x="7170" y="5614"/>
                  </a:lnTo>
                  <a:lnTo>
                    <a:pt x="7146" y="20208"/>
                  </a:lnTo>
                  <a:lnTo>
                    <a:pt x="6351" y="23595"/>
                  </a:lnTo>
                  <a:lnTo>
                    <a:pt x="5028" y="26646"/>
                  </a:lnTo>
                  <a:lnTo>
                    <a:pt x="3352" y="29474"/>
                  </a:lnTo>
                  <a:lnTo>
                    <a:pt x="2235" y="32947"/>
                  </a:lnTo>
                  <a:lnTo>
                    <a:pt x="1490" y="36850"/>
                  </a:lnTo>
                  <a:lnTo>
                    <a:pt x="993" y="41039"/>
                  </a:lnTo>
                  <a:lnTo>
                    <a:pt x="442" y="49928"/>
                  </a:lnTo>
                  <a:lnTo>
                    <a:pt x="196" y="59169"/>
                  </a:lnTo>
                  <a:lnTo>
                    <a:pt x="0" y="171193"/>
                  </a:lnTo>
                  <a:lnTo>
                    <a:pt x="794" y="177432"/>
                  </a:lnTo>
                  <a:lnTo>
                    <a:pt x="2117" y="183180"/>
                  </a:lnTo>
                  <a:lnTo>
                    <a:pt x="3792" y="188599"/>
                  </a:lnTo>
                  <a:lnTo>
                    <a:pt x="4910" y="194593"/>
                  </a:lnTo>
                  <a:lnTo>
                    <a:pt x="5654" y="200970"/>
                  </a:lnTo>
                  <a:lnTo>
                    <a:pt x="6151" y="207603"/>
                  </a:lnTo>
                  <a:lnTo>
                    <a:pt x="6482" y="214406"/>
                  </a:lnTo>
                  <a:lnTo>
                    <a:pt x="6850" y="228315"/>
                  </a:lnTo>
                  <a:lnTo>
                    <a:pt x="7057" y="245740"/>
                  </a:lnTo>
                  <a:lnTo>
                    <a:pt x="7879" y="250943"/>
                  </a:lnTo>
                  <a:lnTo>
                    <a:pt x="9222" y="256000"/>
                  </a:lnTo>
                  <a:lnTo>
                    <a:pt x="10910" y="260958"/>
                  </a:lnTo>
                  <a:lnTo>
                    <a:pt x="12036" y="266645"/>
                  </a:lnTo>
                  <a:lnTo>
                    <a:pt x="12787" y="272817"/>
                  </a:lnTo>
                  <a:lnTo>
                    <a:pt x="13287" y="279313"/>
                  </a:lnTo>
                  <a:lnTo>
                    <a:pt x="13843" y="290765"/>
                  </a:lnTo>
                  <a:lnTo>
                    <a:pt x="14090" y="301145"/>
                  </a:lnTo>
                  <a:lnTo>
                    <a:pt x="14287" y="366095"/>
                  </a:lnTo>
                  <a:lnTo>
                    <a:pt x="15081" y="367692"/>
                  </a:lnTo>
                  <a:lnTo>
                    <a:pt x="16404" y="368757"/>
                  </a:lnTo>
                  <a:lnTo>
                    <a:pt x="21431" y="3708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93"/>
            <p:cNvSpPr/>
            <p:nvPr/>
          </p:nvSpPr>
          <p:spPr>
            <a:xfrm>
              <a:off x="1178729" y="2828925"/>
              <a:ext cx="324802" cy="364332"/>
            </a:xfrm>
            <a:custGeom>
              <a:avLst/>
              <a:gdLst/>
              <a:ahLst/>
              <a:cxnLst/>
              <a:rect l="0" t="0" r="0" b="0"/>
              <a:pathLst>
                <a:path w="324802" h="364332">
                  <a:moveTo>
                    <a:pt x="85714" y="0"/>
                  </a:moveTo>
                  <a:lnTo>
                    <a:pt x="89830" y="0"/>
                  </a:lnTo>
                  <a:lnTo>
                    <a:pt x="85776" y="0"/>
                  </a:lnTo>
                  <a:lnTo>
                    <a:pt x="89842" y="0"/>
                  </a:lnTo>
                  <a:lnTo>
                    <a:pt x="88078" y="0"/>
                  </a:lnTo>
                  <a:lnTo>
                    <a:pt x="87290" y="793"/>
                  </a:lnTo>
                  <a:lnTo>
                    <a:pt x="86765" y="2116"/>
                  </a:lnTo>
                  <a:lnTo>
                    <a:pt x="86415" y="3792"/>
                  </a:lnTo>
                  <a:lnTo>
                    <a:pt x="83909" y="7771"/>
                  </a:lnTo>
                  <a:lnTo>
                    <a:pt x="75833" y="16792"/>
                  </a:lnTo>
                  <a:lnTo>
                    <a:pt x="66594" y="27012"/>
                  </a:lnTo>
                  <a:lnTo>
                    <a:pt x="61871" y="34759"/>
                  </a:lnTo>
                  <a:lnTo>
                    <a:pt x="55009" y="43494"/>
                  </a:lnTo>
                  <a:lnTo>
                    <a:pt x="47461" y="52668"/>
                  </a:lnTo>
                  <a:lnTo>
                    <a:pt x="41461" y="62037"/>
                  </a:lnTo>
                  <a:lnTo>
                    <a:pt x="36148" y="71493"/>
                  </a:lnTo>
                  <a:lnTo>
                    <a:pt x="31141" y="80987"/>
                  </a:lnTo>
                  <a:lnTo>
                    <a:pt x="11903" y="119063"/>
                  </a:lnTo>
                  <a:lnTo>
                    <a:pt x="9519" y="124619"/>
                  </a:lnTo>
                  <a:lnTo>
                    <a:pt x="7136" y="130704"/>
                  </a:lnTo>
                  <a:lnTo>
                    <a:pt x="4754" y="137142"/>
                  </a:lnTo>
                  <a:lnTo>
                    <a:pt x="3166" y="143022"/>
                  </a:lnTo>
                  <a:lnTo>
                    <a:pt x="1401" y="153788"/>
                  </a:lnTo>
                  <a:lnTo>
                    <a:pt x="931" y="159675"/>
                  </a:lnTo>
                  <a:lnTo>
                    <a:pt x="617" y="165981"/>
                  </a:lnTo>
                  <a:lnTo>
                    <a:pt x="268" y="178544"/>
                  </a:lnTo>
                  <a:lnTo>
                    <a:pt x="26" y="208259"/>
                  </a:lnTo>
                  <a:lnTo>
                    <a:pt x="0" y="225131"/>
                  </a:lnTo>
                  <a:lnTo>
                    <a:pt x="790" y="231049"/>
                  </a:lnTo>
                  <a:lnTo>
                    <a:pt x="2111" y="237377"/>
                  </a:lnTo>
                  <a:lnTo>
                    <a:pt x="3785" y="243976"/>
                  </a:lnTo>
                  <a:lnTo>
                    <a:pt x="5695" y="249963"/>
                  </a:lnTo>
                  <a:lnTo>
                    <a:pt x="9933" y="260849"/>
                  </a:lnTo>
                  <a:lnTo>
                    <a:pt x="14463" y="270978"/>
                  </a:lnTo>
                  <a:lnTo>
                    <a:pt x="19916" y="280772"/>
                  </a:lnTo>
                  <a:lnTo>
                    <a:pt x="27631" y="290417"/>
                  </a:lnTo>
                  <a:lnTo>
                    <a:pt x="37107" y="300979"/>
                  </a:lnTo>
                  <a:lnTo>
                    <a:pt x="46649" y="308658"/>
                  </a:lnTo>
                  <a:lnTo>
                    <a:pt x="52527" y="312928"/>
                  </a:lnTo>
                  <a:lnTo>
                    <a:pt x="58033" y="316569"/>
                  </a:lnTo>
                  <a:lnTo>
                    <a:pt x="63291" y="319789"/>
                  </a:lnTo>
                  <a:lnTo>
                    <a:pt x="73367" y="325485"/>
                  </a:lnTo>
                  <a:lnTo>
                    <a:pt x="83137" y="330662"/>
                  </a:lnTo>
                  <a:lnTo>
                    <a:pt x="91140" y="333947"/>
                  </a:lnTo>
                  <a:lnTo>
                    <a:pt x="101238" y="337725"/>
                  </a:lnTo>
                  <a:lnTo>
                    <a:pt x="112732" y="341831"/>
                  </a:lnTo>
                  <a:lnTo>
                    <a:pt x="122776" y="344569"/>
                  </a:lnTo>
                  <a:lnTo>
                    <a:pt x="131853" y="346394"/>
                  </a:lnTo>
                  <a:lnTo>
                    <a:pt x="140286" y="347610"/>
                  </a:lnTo>
                  <a:lnTo>
                    <a:pt x="149083" y="348421"/>
                  </a:lnTo>
                  <a:lnTo>
                    <a:pt x="158123" y="348962"/>
                  </a:lnTo>
                  <a:lnTo>
                    <a:pt x="167324" y="349323"/>
                  </a:lnTo>
                  <a:lnTo>
                    <a:pt x="175840" y="350357"/>
                  </a:lnTo>
                  <a:lnTo>
                    <a:pt x="183898" y="351840"/>
                  </a:lnTo>
                  <a:lnTo>
                    <a:pt x="191651" y="353622"/>
                  </a:lnTo>
                  <a:lnTo>
                    <a:pt x="199202" y="354016"/>
                  </a:lnTo>
                  <a:lnTo>
                    <a:pt x="206616" y="353486"/>
                  </a:lnTo>
                  <a:lnTo>
                    <a:pt x="213941" y="352338"/>
                  </a:lnTo>
                  <a:lnTo>
                    <a:pt x="221205" y="351573"/>
                  </a:lnTo>
                  <a:lnTo>
                    <a:pt x="228429" y="351064"/>
                  </a:lnTo>
                  <a:lnTo>
                    <a:pt x="235626" y="350723"/>
                  </a:lnTo>
                  <a:lnTo>
                    <a:pt x="242012" y="349703"/>
                  </a:lnTo>
                  <a:lnTo>
                    <a:pt x="247856" y="348229"/>
                  </a:lnTo>
                  <a:lnTo>
                    <a:pt x="253340" y="346452"/>
                  </a:lnTo>
                  <a:lnTo>
                    <a:pt x="259377" y="345268"/>
                  </a:lnTo>
                  <a:lnTo>
                    <a:pt x="265783" y="344479"/>
                  </a:lnTo>
                  <a:lnTo>
                    <a:pt x="272435" y="343953"/>
                  </a:lnTo>
                  <a:lnTo>
                    <a:pt x="281943" y="341251"/>
                  </a:lnTo>
                  <a:lnTo>
                    <a:pt x="298307" y="333049"/>
                  </a:lnTo>
                  <a:lnTo>
                    <a:pt x="308337" y="326134"/>
                  </a:lnTo>
                  <a:lnTo>
                    <a:pt x="313774" y="319309"/>
                  </a:lnTo>
                  <a:lnTo>
                    <a:pt x="318043" y="311778"/>
                  </a:lnTo>
                  <a:lnTo>
                    <a:pt x="321240" y="302281"/>
                  </a:lnTo>
                  <a:lnTo>
                    <a:pt x="324801" y="294155"/>
                  </a:lnTo>
                  <a:lnTo>
                    <a:pt x="322893" y="285797"/>
                  </a:lnTo>
                  <a:lnTo>
                    <a:pt x="318446" y="274669"/>
                  </a:lnTo>
                  <a:lnTo>
                    <a:pt x="299873" y="235848"/>
                  </a:lnTo>
                  <a:lnTo>
                    <a:pt x="296749" y="231050"/>
                  </a:lnTo>
                  <a:lnTo>
                    <a:pt x="293873" y="227852"/>
                  </a:lnTo>
                  <a:lnTo>
                    <a:pt x="283916" y="221234"/>
                  </a:lnTo>
                  <a:lnTo>
                    <a:pt x="275404" y="216595"/>
                  </a:lnTo>
                  <a:lnTo>
                    <a:pt x="266329" y="211887"/>
                  </a:lnTo>
                  <a:lnTo>
                    <a:pt x="257004" y="209266"/>
                  </a:lnTo>
                  <a:lnTo>
                    <a:pt x="248362" y="208100"/>
                  </a:lnTo>
                  <a:lnTo>
                    <a:pt x="241875" y="207583"/>
                  </a:lnTo>
                  <a:lnTo>
                    <a:pt x="232113" y="207353"/>
                  </a:lnTo>
                  <a:lnTo>
                    <a:pt x="214028" y="207205"/>
                  </a:lnTo>
                  <a:lnTo>
                    <a:pt x="205978" y="209301"/>
                  </a:lnTo>
                  <a:lnTo>
                    <a:pt x="197109" y="212879"/>
                  </a:lnTo>
                  <a:lnTo>
                    <a:pt x="187875" y="217115"/>
                  </a:lnTo>
                  <a:lnTo>
                    <a:pt x="164265" y="228655"/>
                  </a:lnTo>
                  <a:lnTo>
                    <a:pt x="155551" y="233387"/>
                  </a:lnTo>
                  <a:lnTo>
                    <a:pt x="149032" y="238136"/>
                  </a:lnTo>
                  <a:lnTo>
                    <a:pt x="143489" y="245009"/>
                  </a:lnTo>
                  <a:lnTo>
                    <a:pt x="140899" y="249064"/>
                  </a:lnTo>
                  <a:lnTo>
                    <a:pt x="133789" y="255687"/>
                  </a:lnTo>
                  <a:lnTo>
                    <a:pt x="126131" y="261276"/>
                  </a:lnTo>
                  <a:lnTo>
                    <a:pt x="120081" y="266406"/>
                  </a:lnTo>
                  <a:lnTo>
                    <a:pt x="112213" y="277549"/>
                  </a:lnTo>
                  <a:lnTo>
                    <a:pt x="104855" y="287112"/>
                  </a:lnTo>
                  <a:lnTo>
                    <a:pt x="95257" y="298248"/>
                  </a:lnTo>
                  <a:lnTo>
                    <a:pt x="90485" y="306121"/>
                  </a:lnTo>
                  <a:lnTo>
                    <a:pt x="87835" y="312796"/>
                  </a:lnTo>
                  <a:lnTo>
                    <a:pt x="86343" y="321015"/>
                  </a:lnTo>
                  <a:lnTo>
                    <a:pt x="85838" y="330904"/>
                  </a:lnTo>
                  <a:lnTo>
                    <a:pt x="85003" y="332521"/>
                  </a:lnTo>
                  <a:lnTo>
                    <a:pt x="83653" y="333599"/>
                  </a:lnTo>
                  <a:lnTo>
                    <a:pt x="81959" y="334318"/>
                  </a:lnTo>
                  <a:lnTo>
                    <a:pt x="80829" y="335591"/>
                  </a:lnTo>
                  <a:lnTo>
                    <a:pt x="80076" y="337233"/>
                  </a:lnTo>
                  <a:lnTo>
                    <a:pt x="79240" y="341175"/>
                  </a:lnTo>
                  <a:lnTo>
                    <a:pt x="78610" y="351571"/>
                  </a:lnTo>
                  <a:lnTo>
                    <a:pt x="78571" y="3643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94"/>
            <p:cNvSpPr/>
            <p:nvPr/>
          </p:nvSpPr>
          <p:spPr>
            <a:xfrm>
              <a:off x="1621631" y="2950368"/>
              <a:ext cx="150020" cy="28576"/>
            </a:xfrm>
            <a:custGeom>
              <a:avLst/>
              <a:gdLst/>
              <a:ahLst/>
              <a:cxnLst/>
              <a:rect l="0" t="0" r="0" b="0"/>
              <a:pathLst>
                <a:path w="150020" h="28576">
                  <a:moveTo>
                    <a:pt x="0" y="28575"/>
                  </a:moveTo>
                  <a:lnTo>
                    <a:pt x="6151" y="28575"/>
                  </a:lnTo>
                  <a:lnTo>
                    <a:pt x="6482" y="27782"/>
                  </a:lnTo>
                  <a:lnTo>
                    <a:pt x="6702" y="26459"/>
                  </a:lnTo>
                  <a:lnTo>
                    <a:pt x="6850" y="24783"/>
                  </a:lnTo>
                  <a:lnTo>
                    <a:pt x="7741" y="23666"/>
                  </a:lnTo>
                  <a:lnTo>
                    <a:pt x="9129" y="22921"/>
                  </a:lnTo>
                  <a:lnTo>
                    <a:pt x="12789" y="22094"/>
                  </a:lnTo>
                  <a:lnTo>
                    <a:pt x="17061" y="21726"/>
                  </a:lnTo>
                  <a:lnTo>
                    <a:pt x="21606" y="21562"/>
                  </a:lnTo>
                  <a:lnTo>
                    <a:pt x="23929" y="21519"/>
                  </a:lnTo>
                  <a:lnTo>
                    <a:pt x="27065" y="20696"/>
                  </a:lnTo>
                  <a:lnTo>
                    <a:pt x="30743" y="19354"/>
                  </a:lnTo>
                  <a:lnTo>
                    <a:pt x="34783" y="17665"/>
                  </a:lnTo>
                  <a:lnTo>
                    <a:pt x="39063" y="16539"/>
                  </a:lnTo>
                  <a:lnTo>
                    <a:pt x="43505" y="15789"/>
                  </a:lnTo>
                  <a:lnTo>
                    <a:pt x="48053" y="15288"/>
                  </a:lnTo>
                  <a:lnTo>
                    <a:pt x="51879" y="14955"/>
                  </a:lnTo>
                  <a:lnTo>
                    <a:pt x="55224" y="14732"/>
                  </a:lnTo>
                  <a:lnTo>
                    <a:pt x="58247" y="14584"/>
                  </a:lnTo>
                  <a:lnTo>
                    <a:pt x="65840" y="14420"/>
                  </a:lnTo>
                  <a:lnTo>
                    <a:pt x="70087" y="14376"/>
                  </a:lnTo>
                  <a:lnTo>
                    <a:pt x="74506" y="13553"/>
                  </a:lnTo>
                  <a:lnTo>
                    <a:pt x="79039" y="12210"/>
                  </a:lnTo>
                  <a:lnTo>
                    <a:pt x="83649" y="10522"/>
                  </a:lnTo>
                  <a:lnTo>
                    <a:pt x="88310" y="9396"/>
                  </a:lnTo>
                  <a:lnTo>
                    <a:pt x="93004" y="8645"/>
                  </a:lnTo>
                  <a:lnTo>
                    <a:pt x="97722" y="8145"/>
                  </a:lnTo>
                  <a:lnTo>
                    <a:pt x="101660" y="7811"/>
                  </a:lnTo>
                  <a:lnTo>
                    <a:pt x="105080" y="7589"/>
                  </a:lnTo>
                  <a:lnTo>
                    <a:pt x="108153" y="7440"/>
                  </a:lnTo>
                  <a:lnTo>
                    <a:pt x="115801" y="7276"/>
                  </a:lnTo>
                  <a:lnTo>
                    <a:pt x="129854" y="7170"/>
                  </a:lnTo>
                  <a:lnTo>
                    <a:pt x="132607" y="6368"/>
                  </a:lnTo>
                  <a:lnTo>
                    <a:pt x="135236" y="5039"/>
                  </a:lnTo>
                  <a:lnTo>
                    <a:pt x="141366" y="996"/>
                  </a:lnTo>
                  <a:lnTo>
                    <a:pt x="144321" y="442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95"/>
            <p:cNvSpPr/>
            <p:nvPr/>
          </p:nvSpPr>
          <p:spPr>
            <a:xfrm>
              <a:off x="1635918" y="3021806"/>
              <a:ext cx="150020" cy="7145"/>
            </a:xfrm>
            <a:custGeom>
              <a:avLst/>
              <a:gdLst/>
              <a:ahLst/>
              <a:cxnLst/>
              <a:rect l="0" t="0" r="0" b="0"/>
              <a:pathLst>
                <a:path w="150020" h="7145">
                  <a:moveTo>
                    <a:pt x="0" y="7144"/>
                  </a:moveTo>
                  <a:lnTo>
                    <a:pt x="70808" y="7144"/>
                  </a:lnTo>
                  <a:lnTo>
                    <a:pt x="81337" y="6350"/>
                  </a:lnTo>
                  <a:lnTo>
                    <a:pt x="89149" y="5027"/>
                  </a:lnTo>
                  <a:lnTo>
                    <a:pt x="95152" y="3351"/>
                  </a:lnTo>
                  <a:lnTo>
                    <a:pt x="100741" y="2234"/>
                  </a:lnTo>
                  <a:lnTo>
                    <a:pt x="106055" y="1489"/>
                  </a:lnTo>
                  <a:lnTo>
                    <a:pt x="111185" y="993"/>
                  </a:lnTo>
                  <a:lnTo>
                    <a:pt x="116192" y="662"/>
                  </a:lnTo>
                  <a:lnTo>
                    <a:pt x="121118" y="441"/>
                  </a:lnTo>
                  <a:lnTo>
                    <a:pt x="133518" y="131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6"/>
            <p:cNvSpPr/>
            <p:nvPr/>
          </p:nvSpPr>
          <p:spPr>
            <a:xfrm>
              <a:off x="1951332" y="2821781"/>
              <a:ext cx="248944" cy="142876"/>
            </a:xfrm>
            <a:custGeom>
              <a:avLst/>
              <a:gdLst/>
              <a:ahLst/>
              <a:cxnLst/>
              <a:rect l="0" t="0" r="0" b="0"/>
              <a:pathLst>
                <a:path w="248944" h="142876">
                  <a:moveTo>
                    <a:pt x="27486" y="0"/>
                  </a:moveTo>
                  <a:lnTo>
                    <a:pt x="34604" y="0"/>
                  </a:lnTo>
                  <a:lnTo>
                    <a:pt x="34622" y="3792"/>
                  </a:lnTo>
                  <a:lnTo>
                    <a:pt x="33831" y="5703"/>
                  </a:lnTo>
                  <a:lnTo>
                    <a:pt x="30835" y="9943"/>
                  </a:lnTo>
                  <a:lnTo>
                    <a:pt x="28479" y="13000"/>
                  </a:lnTo>
                  <a:lnTo>
                    <a:pt x="27354" y="15017"/>
                  </a:lnTo>
                  <a:lnTo>
                    <a:pt x="23988" y="21490"/>
                  </a:lnTo>
                  <a:lnTo>
                    <a:pt x="22773" y="24646"/>
                  </a:lnTo>
                  <a:lnTo>
                    <a:pt x="21963" y="27543"/>
                  </a:lnTo>
                  <a:lnTo>
                    <a:pt x="21423" y="30268"/>
                  </a:lnTo>
                  <a:lnTo>
                    <a:pt x="20269" y="32879"/>
                  </a:lnTo>
                  <a:lnTo>
                    <a:pt x="18706" y="35413"/>
                  </a:lnTo>
                  <a:lnTo>
                    <a:pt x="16870" y="37896"/>
                  </a:lnTo>
                  <a:lnTo>
                    <a:pt x="15646" y="40345"/>
                  </a:lnTo>
                  <a:lnTo>
                    <a:pt x="14831" y="42772"/>
                  </a:lnTo>
                  <a:lnTo>
                    <a:pt x="14287" y="45183"/>
                  </a:lnTo>
                  <a:lnTo>
                    <a:pt x="13130" y="47584"/>
                  </a:lnTo>
                  <a:lnTo>
                    <a:pt x="11566" y="49979"/>
                  </a:lnTo>
                  <a:lnTo>
                    <a:pt x="9729" y="52370"/>
                  </a:lnTo>
                  <a:lnTo>
                    <a:pt x="8504" y="54756"/>
                  </a:lnTo>
                  <a:lnTo>
                    <a:pt x="7688" y="57142"/>
                  </a:lnTo>
                  <a:lnTo>
                    <a:pt x="7144" y="59526"/>
                  </a:lnTo>
                  <a:lnTo>
                    <a:pt x="5987" y="62703"/>
                  </a:lnTo>
                  <a:lnTo>
                    <a:pt x="4422" y="66408"/>
                  </a:lnTo>
                  <a:lnTo>
                    <a:pt x="2585" y="70466"/>
                  </a:lnTo>
                  <a:lnTo>
                    <a:pt x="1361" y="73964"/>
                  </a:lnTo>
                  <a:lnTo>
                    <a:pt x="544" y="77091"/>
                  </a:lnTo>
                  <a:lnTo>
                    <a:pt x="0" y="79969"/>
                  </a:lnTo>
                  <a:lnTo>
                    <a:pt x="431" y="84269"/>
                  </a:lnTo>
                  <a:lnTo>
                    <a:pt x="1512" y="89517"/>
                  </a:lnTo>
                  <a:lnTo>
                    <a:pt x="3026" y="95396"/>
                  </a:lnTo>
                  <a:lnTo>
                    <a:pt x="4036" y="100110"/>
                  </a:lnTo>
                  <a:lnTo>
                    <a:pt x="4709" y="104046"/>
                  </a:lnTo>
                  <a:lnTo>
                    <a:pt x="5157" y="107464"/>
                  </a:lnTo>
                  <a:lnTo>
                    <a:pt x="6250" y="109743"/>
                  </a:lnTo>
                  <a:lnTo>
                    <a:pt x="7773" y="111262"/>
                  </a:lnTo>
                  <a:lnTo>
                    <a:pt x="9582" y="112274"/>
                  </a:lnTo>
                  <a:lnTo>
                    <a:pt x="13708" y="113399"/>
                  </a:lnTo>
                  <a:lnTo>
                    <a:pt x="18982" y="113900"/>
                  </a:lnTo>
                  <a:lnTo>
                    <a:pt x="26617" y="114122"/>
                  </a:lnTo>
                  <a:lnTo>
                    <a:pt x="61856" y="114295"/>
                  </a:lnTo>
                  <a:lnTo>
                    <a:pt x="66275" y="115091"/>
                  </a:lnTo>
                  <a:lnTo>
                    <a:pt x="70808" y="116414"/>
                  </a:lnTo>
                  <a:lnTo>
                    <a:pt x="75417" y="118091"/>
                  </a:lnTo>
                  <a:lnTo>
                    <a:pt x="80872" y="119208"/>
                  </a:lnTo>
                  <a:lnTo>
                    <a:pt x="86889" y="119953"/>
                  </a:lnTo>
                  <a:lnTo>
                    <a:pt x="93282" y="120450"/>
                  </a:lnTo>
                  <a:lnTo>
                    <a:pt x="99925" y="120781"/>
                  </a:lnTo>
                  <a:lnTo>
                    <a:pt x="113656" y="121149"/>
                  </a:lnTo>
                  <a:lnTo>
                    <a:pt x="119858" y="122041"/>
                  </a:lnTo>
                  <a:lnTo>
                    <a:pt x="125580" y="123429"/>
                  </a:lnTo>
                  <a:lnTo>
                    <a:pt x="130982" y="125149"/>
                  </a:lnTo>
                  <a:lnTo>
                    <a:pt x="136965" y="126295"/>
                  </a:lnTo>
                  <a:lnTo>
                    <a:pt x="143334" y="127059"/>
                  </a:lnTo>
                  <a:lnTo>
                    <a:pt x="149962" y="127568"/>
                  </a:lnTo>
                  <a:lnTo>
                    <a:pt x="156762" y="127908"/>
                  </a:lnTo>
                  <a:lnTo>
                    <a:pt x="170667" y="128285"/>
                  </a:lnTo>
                  <a:lnTo>
                    <a:pt x="176121" y="129180"/>
                  </a:lnTo>
                  <a:lnTo>
                    <a:pt x="180551" y="130570"/>
                  </a:lnTo>
                  <a:lnTo>
                    <a:pt x="184298" y="132290"/>
                  </a:lnTo>
                  <a:lnTo>
                    <a:pt x="189178" y="133437"/>
                  </a:lnTo>
                  <a:lnTo>
                    <a:pt x="194812" y="134202"/>
                  </a:lnTo>
                  <a:lnTo>
                    <a:pt x="205835" y="135052"/>
                  </a:lnTo>
                  <a:lnTo>
                    <a:pt x="213379" y="135429"/>
                  </a:lnTo>
                  <a:lnTo>
                    <a:pt x="219378" y="135597"/>
                  </a:lnTo>
                  <a:lnTo>
                    <a:pt x="229697" y="135705"/>
                  </a:lnTo>
                  <a:lnTo>
                    <a:pt x="232144" y="136507"/>
                  </a:lnTo>
                  <a:lnTo>
                    <a:pt x="239379" y="140635"/>
                  </a:lnTo>
                  <a:lnTo>
                    <a:pt x="246818" y="142432"/>
                  </a:lnTo>
                  <a:lnTo>
                    <a:pt x="248943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7"/>
            <p:cNvSpPr/>
            <p:nvPr/>
          </p:nvSpPr>
          <p:spPr>
            <a:xfrm>
              <a:off x="2114550" y="2821781"/>
              <a:ext cx="28576" cy="392573"/>
            </a:xfrm>
            <a:custGeom>
              <a:avLst/>
              <a:gdLst/>
              <a:ahLst/>
              <a:cxnLst/>
              <a:rect l="0" t="0" r="0" b="0"/>
              <a:pathLst>
                <a:path w="28576" h="392573">
                  <a:moveTo>
                    <a:pt x="28575" y="0"/>
                  </a:moveTo>
                  <a:lnTo>
                    <a:pt x="22424" y="0"/>
                  </a:lnTo>
                  <a:lnTo>
                    <a:pt x="22093" y="794"/>
                  </a:lnTo>
                  <a:lnTo>
                    <a:pt x="21518" y="9943"/>
                  </a:lnTo>
                  <a:lnTo>
                    <a:pt x="20695" y="12979"/>
                  </a:lnTo>
                  <a:lnTo>
                    <a:pt x="19353" y="16590"/>
                  </a:lnTo>
                  <a:lnTo>
                    <a:pt x="17664" y="20585"/>
                  </a:lnTo>
                  <a:lnTo>
                    <a:pt x="15745" y="24836"/>
                  </a:lnTo>
                  <a:lnTo>
                    <a:pt x="11496" y="33792"/>
                  </a:lnTo>
                  <a:lnTo>
                    <a:pt x="10045" y="37609"/>
                  </a:lnTo>
                  <a:lnTo>
                    <a:pt x="9077" y="40948"/>
                  </a:lnTo>
                  <a:lnTo>
                    <a:pt x="8433" y="43967"/>
                  </a:lnTo>
                  <a:lnTo>
                    <a:pt x="7716" y="53672"/>
                  </a:lnTo>
                  <a:lnTo>
                    <a:pt x="7398" y="65129"/>
                  </a:lnTo>
                  <a:lnTo>
                    <a:pt x="7166" y="95114"/>
                  </a:lnTo>
                  <a:lnTo>
                    <a:pt x="7154" y="104715"/>
                  </a:lnTo>
                  <a:lnTo>
                    <a:pt x="1490" y="198547"/>
                  </a:lnTo>
                  <a:lnTo>
                    <a:pt x="441" y="228956"/>
                  </a:lnTo>
                  <a:lnTo>
                    <a:pt x="130" y="250136"/>
                  </a:lnTo>
                  <a:lnTo>
                    <a:pt x="0" y="392572"/>
                  </a:lnTo>
                  <a:lnTo>
                    <a:pt x="793" y="391890"/>
                  </a:lnTo>
                  <a:lnTo>
                    <a:pt x="6150" y="386726"/>
                  </a:lnTo>
                  <a:lnTo>
                    <a:pt x="6702" y="384074"/>
                  </a:lnTo>
                  <a:lnTo>
                    <a:pt x="7143" y="3786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8"/>
            <p:cNvSpPr/>
            <p:nvPr/>
          </p:nvSpPr>
          <p:spPr>
            <a:xfrm>
              <a:off x="2307431" y="2700337"/>
              <a:ext cx="157163" cy="100014"/>
            </a:xfrm>
            <a:custGeom>
              <a:avLst/>
              <a:gdLst/>
              <a:ahLst/>
              <a:cxnLst/>
              <a:rect l="0" t="0" r="0" b="0"/>
              <a:pathLst>
                <a:path w="157163" h="100014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6" y="5654"/>
                  </a:lnTo>
                  <a:lnTo>
                    <a:pt x="3792" y="6151"/>
                  </a:lnTo>
                  <a:lnTo>
                    <a:pt x="4910" y="7276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7275" y="12651"/>
                  </a:lnTo>
                  <a:lnTo>
                    <a:pt x="8819" y="14784"/>
                  </a:lnTo>
                  <a:lnTo>
                    <a:pt x="10642" y="17000"/>
                  </a:lnTo>
                  <a:lnTo>
                    <a:pt x="11857" y="19271"/>
                  </a:lnTo>
                  <a:lnTo>
                    <a:pt x="12667" y="21579"/>
                  </a:lnTo>
                  <a:lnTo>
                    <a:pt x="13207" y="23911"/>
                  </a:lnTo>
                  <a:lnTo>
                    <a:pt x="14361" y="26259"/>
                  </a:lnTo>
                  <a:lnTo>
                    <a:pt x="15924" y="28619"/>
                  </a:lnTo>
                  <a:lnTo>
                    <a:pt x="20343" y="34317"/>
                  </a:lnTo>
                  <a:lnTo>
                    <a:pt x="22293" y="36371"/>
                  </a:lnTo>
                  <a:lnTo>
                    <a:pt x="45045" y="59324"/>
                  </a:lnTo>
                  <a:lnTo>
                    <a:pt x="48286" y="61775"/>
                  </a:lnTo>
                  <a:lnTo>
                    <a:pt x="52034" y="64202"/>
                  </a:lnTo>
                  <a:lnTo>
                    <a:pt x="56121" y="66614"/>
                  </a:lnTo>
                  <a:lnTo>
                    <a:pt x="59639" y="69015"/>
                  </a:lnTo>
                  <a:lnTo>
                    <a:pt x="62778" y="71410"/>
                  </a:lnTo>
                  <a:lnTo>
                    <a:pt x="65665" y="73801"/>
                  </a:lnTo>
                  <a:lnTo>
                    <a:pt x="69177" y="76188"/>
                  </a:lnTo>
                  <a:lnTo>
                    <a:pt x="73105" y="78573"/>
                  </a:lnTo>
                  <a:lnTo>
                    <a:pt x="77312" y="80957"/>
                  </a:lnTo>
                  <a:lnTo>
                    <a:pt x="80910" y="82547"/>
                  </a:lnTo>
                  <a:lnTo>
                    <a:pt x="84102" y="83606"/>
                  </a:lnTo>
                  <a:lnTo>
                    <a:pt x="87024" y="84312"/>
                  </a:lnTo>
                  <a:lnTo>
                    <a:pt x="90560" y="85577"/>
                  </a:lnTo>
                  <a:lnTo>
                    <a:pt x="94505" y="87214"/>
                  </a:lnTo>
                  <a:lnTo>
                    <a:pt x="98722" y="89099"/>
                  </a:lnTo>
                  <a:lnTo>
                    <a:pt x="102327" y="90356"/>
                  </a:lnTo>
                  <a:lnTo>
                    <a:pt x="105524" y="91193"/>
                  </a:lnTo>
                  <a:lnTo>
                    <a:pt x="108450" y="91752"/>
                  </a:lnTo>
                  <a:lnTo>
                    <a:pt x="111193" y="92124"/>
                  </a:lnTo>
                  <a:lnTo>
                    <a:pt x="113816" y="92372"/>
                  </a:lnTo>
                  <a:lnTo>
                    <a:pt x="116359" y="92538"/>
                  </a:lnTo>
                  <a:lnTo>
                    <a:pt x="118848" y="93442"/>
                  </a:lnTo>
                  <a:lnTo>
                    <a:pt x="123729" y="96563"/>
                  </a:lnTo>
                  <a:lnTo>
                    <a:pt x="128545" y="98479"/>
                  </a:lnTo>
                  <a:lnTo>
                    <a:pt x="134312" y="99710"/>
                  </a:lnTo>
                  <a:lnTo>
                    <a:pt x="136372" y="99811"/>
                  </a:lnTo>
                  <a:lnTo>
                    <a:pt x="147908" y="99986"/>
                  </a:lnTo>
                  <a:lnTo>
                    <a:pt x="157162" y="1000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9"/>
            <p:cNvSpPr/>
            <p:nvPr/>
          </p:nvSpPr>
          <p:spPr>
            <a:xfrm>
              <a:off x="2264568" y="2686050"/>
              <a:ext cx="164308" cy="114301"/>
            </a:xfrm>
            <a:custGeom>
              <a:avLst/>
              <a:gdLst/>
              <a:ahLst/>
              <a:cxnLst/>
              <a:rect l="0" t="0" r="0" b="0"/>
              <a:pathLst>
                <a:path w="164308" h="114301">
                  <a:moveTo>
                    <a:pt x="164307" y="0"/>
                  </a:moveTo>
                  <a:lnTo>
                    <a:pt x="160514" y="0"/>
                  </a:lnTo>
                  <a:lnTo>
                    <a:pt x="159397" y="793"/>
                  </a:lnTo>
                  <a:lnTo>
                    <a:pt x="158652" y="2116"/>
                  </a:lnTo>
                  <a:lnTo>
                    <a:pt x="158156" y="3792"/>
                  </a:lnTo>
                  <a:lnTo>
                    <a:pt x="157825" y="5703"/>
                  </a:lnTo>
                  <a:lnTo>
                    <a:pt x="157604" y="7771"/>
                  </a:lnTo>
                  <a:lnTo>
                    <a:pt x="157457" y="9943"/>
                  </a:lnTo>
                  <a:lnTo>
                    <a:pt x="155771" y="11391"/>
                  </a:lnTo>
                  <a:lnTo>
                    <a:pt x="153060" y="12356"/>
                  </a:lnTo>
                  <a:lnTo>
                    <a:pt x="149665" y="13000"/>
                  </a:lnTo>
                  <a:lnTo>
                    <a:pt x="146608" y="14223"/>
                  </a:lnTo>
                  <a:lnTo>
                    <a:pt x="143776" y="15832"/>
                  </a:lnTo>
                  <a:lnTo>
                    <a:pt x="141095" y="17698"/>
                  </a:lnTo>
                  <a:lnTo>
                    <a:pt x="138513" y="20530"/>
                  </a:lnTo>
                  <a:lnTo>
                    <a:pt x="135999" y="24005"/>
                  </a:lnTo>
                  <a:lnTo>
                    <a:pt x="133528" y="27910"/>
                  </a:lnTo>
                  <a:lnTo>
                    <a:pt x="130294" y="31306"/>
                  </a:lnTo>
                  <a:lnTo>
                    <a:pt x="126550" y="34365"/>
                  </a:lnTo>
                  <a:lnTo>
                    <a:pt x="122467" y="37197"/>
                  </a:lnTo>
                  <a:lnTo>
                    <a:pt x="118951" y="39879"/>
                  </a:lnTo>
                  <a:lnTo>
                    <a:pt x="115813" y="42461"/>
                  </a:lnTo>
                  <a:lnTo>
                    <a:pt x="112928" y="44976"/>
                  </a:lnTo>
                  <a:lnTo>
                    <a:pt x="109416" y="48240"/>
                  </a:lnTo>
                  <a:lnTo>
                    <a:pt x="101282" y="56100"/>
                  </a:lnTo>
                  <a:lnTo>
                    <a:pt x="96890" y="59625"/>
                  </a:lnTo>
                  <a:lnTo>
                    <a:pt x="92375" y="62769"/>
                  </a:lnTo>
                  <a:lnTo>
                    <a:pt x="87777" y="65658"/>
                  </a:lnTo>
                  <a:lnTo>
                    <a:pt x="83124" y="68378"/>
                  </a:lnTo>
                  <a:lnTo>
                    <a:pt x="78435" y="70985"/>
                  </a:lnTo>
                  <a:lnTo>
                    <a:pt x="73721" y="73517"/>
                  </a:lnTo>
                  <a:lnTo>
                    <a:pt x="69785" y="75999"/>
                  </a:lnTo>
                  <a:lnTo>
                    <a:pt x="66367" y="78447"/>
                  </a:lnTo>
                  <a:lnTo>
                    <a:pt x="63295" y="80873"/>
                  </a:lnTo>
                  <a:lnTo>
                    <a:pt x="59659" y="83284"/>
                  </a:lnTo>
                  <a:lnTo>
                    <a:pt x="55648" y="85685"/>
                  </a:lnTo>
                  <a:lnTo>
                    <a:pt x="51386" y="88079"/>
                  </a:lnTo>
                  <a:lnTo>
                    <a:pt x="42418" y="92857"/>
                  </a:lnTo>
                  <a:lnTo>
                    <a:pt x="23725" y="102391"/>
                  </a:lnTo>
                  <a:lnTo>
                    <a:pt x="19785" y="104773"/>
                  </a:lnTo>
                  <a:lnTo>
                    <a:pt x="16365" y="107155"/>
                  </a:lnTo>
                  <a:lnTo>
                    <a:pt x="13292" y="109536"/>
                  </a:lnTo>
                  <a:lnTo>
                    <a:pt x="10449" y="111124"/>
                  </a:lnTo>
                  <a:lnTo>
                    <a:pt x="7760" y="112183"/>
                  </a:lnTo>
                  <a:lnTo>
                    <a:pt x="0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00"/>
            <p:cNvSpPr/>
            <p:nvPr/>
          </p:nvSpPr>
          <p:spPr>
            <a:xfrm>
              <a:off x="950118" y="3365041"/>
              <a:ext cx="278608" cy="256841"/>
            </a:xfrm>
            <a:custGeom>
              <a:avLst/>
              <a:gdLst/>
              <a:ahLst/>
              <a:cxnLst/>
              <a:rect l="0" t="0" r="0" b="0"/>
              <a:pathLst>
                <a:path w="278608" h="256841">
                  <a:moveTo>
                    <a:pt x="0" y="28240"/>
                  </a:moveTo>
                  <a:lnTo>
                    <a:pt x="7585" y="20655"/>
                  </a:lnTo>
                  <a:lnTo>
                    <a:pt x="9819" y="17627"/>
                  </a:lnTo>
                  <a:lnTo>
                    <a:pt x="12302" y="12146"/>
                  </a:lnTo>
                  <a:lnTo>
                    <a:pt x="13758" y="10367"/>
                  </a:lnTo>
                  <a:lnTo>
                    <a:pt x="15522" y="9181"/>
                  </a:lnTo>
                  <a:lnTo>
                    <a:pt x="17492" y="8390"/>
                  </a:lnTo>
                  <a:lnTo>
                    <a:pt x="18805" y="7069"/>
                  </a:lnTo>
                  <a:lnTo>
                    <a:pt x="19680" y="5395"/>
                  </a:lnTo>
                  <a:lnTo>
                    <a:pt x="20264" y="3485"/>
                  </a:lnTo>
                  <a:lnTo>
                    <a:pt x="21447" y="2211"/>
                  </a:lnTo>
                  <a:lnTo>
                    <a:pt x="23029" y="1363"/>
                  </a:lnTo>
                  <a:lnTo>
                    <a:pt x="27480" y="0"/>
                  </a:lnTo>
                  <a:lnTo>
                    <a:pt x="27845" y="682"/>
                  </a:lnTo>
                  <a:lnTo>
                    <a:pt x="28479" y="5845"/>
                  </a:lnTo>
                  <a:lnTo>
                    <a:pt x="28556" y="13115"/>
                  </a:lnTo>
                  <a:lnTo>
                    <a:pt x="28567" y="20460"/>
                  </a:lnTo>
                  <a:lnTo>
                    <a:pt x="29363" y="23847"/>
                  </a:lnTo>
                  <a:lnTo>
                    <a:pt x="32365" y="29727"/>
                  </a:lnTo>
                  <a:lnTo>
                    <a:pt x="36345" y="37103"/>
                  </a:lnTo>
                  <a:lnTo>
                    <a:pt x="40760" y="44879"/>
                  </a:lnTo>
                  <a:lnTo>
                    <a:pt x="45368" y="50981"/>
                  </a:lnTo>
                  <a:lnTo>
                    <a:pt x="50062" y="58455"/>
                  </a:lnTo>
                  <a:lnTo>
                    <a:pt x="52424" y="62671"/>
                  </a:lnTo>
                  <a:lnTo>
                    <a:pt x="55587" y="67069"/>
                  </a:lnTo>
                  <a:lnTo>
                    <a:pt x="59283" y="71589"/>
                  </a:lnTo>
                  <a:lnTo>
                    <a:pt x="63335" y="76189"/>
                  </a:lnTo>
                  <a:lnTo>
                    <a:pt x="67623" y="80844"/>
                  </a:lnTo>
                  <a:lnTo>
                    <a:pt x="80450" y="94185"/>
                  </a:lnTo>
                  <a:lnTo>
                    <a:pt x="126297" y="140247"/>
                  </a:lnTo>
                  <a:lnTo>
                    <a:pt x="131029" y="144186"/>
                  </a:lnTo>
                  <a:lnTo>
                    <a:pt x="135772" y="147606"/>
                  </a:lnTo>
                  <a:lnTo>
                    <a:pt x="140521" y="150680"/>
                  </a:lnTo>
                  <a:lnTo>
                    <a:pt x="145274" y="154317"/>
                  </a:lnTo>
                  <a:lnTo>
                    <a:pt x="150031" y="158329"/>
                  </a:lnTo>
                  <a:lnTo>
                    <a:pt x="154789" y="162591"/>
                  </a:lnTo>
                  <a:lnTo>
                    <a:pt x="164310" y="171560"/>
                  </a:lnTo>
                  <a:lnTo>
                    <a:pt x="169072" y="176174"/>
                  </a:lnTo>
                  <a:lnTo>
                    <a:pt x="173833" y="180044"/>
                  </a:lnTo>
                  <a:lnTo>
                    <a:pt x="178595" y="183418"/>
                  </a:lnTo>
                  <a:lnTo>
                    <a:pt x="183357" y="186460"/>
                  </a:lnTo>
                  <a:lnTo>
                    <a:pt x="188120" y="190077"/>
                  </a:lnTo>
                  <a:lnTo>
                    <a:pt x="192882" y="194075"/>
                  </a:lnTo>
                  <a:lnTo>
                    <a:pt x="197644" y="198328"/>
                  </a:lnTo>
                  <a:lnTo>
                    <a:pt x="202407" y="201957"/>
                  </a:lnTo>
                  <a:lnTo>
                    <a:pt x="207169" y="205170"/>
                  </a:lnTo>
                  <a:lnTo>
                    <a:pt x="211932" y="208106"/>
                  </a:lnTo>
                  <a:lnTo>
                    <a:pt x="216694" y="211651"/>
                  </a:lnTo>
                  <a:lnTo>
                    <a:pt x="221457" y="215601"/>
                  </a:lnTo>
                  <a:lnTo>
                    <a:pt x="230188" y="223431"/>
                  </a:lnTo>
                  <a:lnTo>
                    <a:pt x="236714" y="229556"/>
                  </a:lnTo>
                  <a:lnTo>
                    <a:pt x="244851" y="237467"/>
                  </a:lnTo>
                  <a:lnTo>
                    <a:pt x="251962" y="242409"/>
                  </a:lnTo>
                  <a:lnTo>
                    <a:pt x="261878" y="248257"/>
                  </a:lnTo>
                  <a:lnTo>
                    <a:pt x="269540" y="254321"/>
                  </a:lnTo>
                  <a:lnTo>
                    <a:pt x="278006" y="256692"/>
                  </a:lnTo>
                  <a:lnTo>
                    <a:pt x="278607" y="2568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01"/>
            <p:cNvSpPr/>
            <p:nvPr/>
          </p:nvSpPr>
          <p:spPr>
            <a:xfrm>
              <a:off x="928687" y="3386137"/>
              <a:ext cx="250032" cy="150020"/>
            </a:xfrm>
            <a:custGeom>
              <a:avLst/>
              <a:gdLst/>
              <a:ahLst/>
              <a:cxnLst/>
              <a:rect l="0" t="0" r="0" b="0"/>
              <a:pathLst>
                <a:path w="250032" h="150020">
                  <a:moveTo>
                    <a:pt x="250031" y="0"/>
                  </a:moveTo>
                  <a:lnTo>
                    <a:pt x="239182" y="0"/>
                  </a:lnTo>
                  <a:lnTo>
                    <a:pt x="237242" y="794"/>
                  </a:lnTo>
                  <a:lnTo>
                    <a:pt x="232970" y="3792"/>
                  </a:lnTo>
                  <a:lnTo>
                    <a:pt x="228426" y="7771"/>
                  </a:lnTo>
                  <a:lnTo>
                    <a:pt x="222966" y="12185"/>
                  </a:lnTo>
                  <a:lnTo>
                    <a:pt x="215248" y="16792"/>
                  </a:lnTo>
                  <a:lnTo>
                    <a:pt x="210968" y="19926"/>
                  </a:lnTo>
                  <a:lnTo>
                    <a:pt x="206526" y="23603"/>
                  </a:lnTo>
                  <a:lnTo>
                    <a:pt x="201978" y="27642"/>
                  </a:lnTo>
                  <a:lnTo>
                    <a:pt x="197358" y="31128"/>
                  </a:lnTo>
                  <a:lnTo>
                    <a:pt x="192691" y="34246"/>
                  </a:lnTo>
                  <a:lnTo>
                    <a:pt x="187992" y="37118"/>
                  </a:lnTo>
                  <a:lnTo>
                    <a:pt x="170001" y="48745"/>
                  </a:lnTo>
                  <a:lnTo>
                    <a:pt x="149590" y="62245"/>
                  </a:lnTo>
                  <a:lnTo>
                    <a:pt x="143383" y="66897"/>
                  </a:lnTo>
                  <a:lnTo>
                    <a:pt x="137657" y="71585"/>
                  </a:lnTo>
                  <a:lnTo>
                    <a:pt x="132253" y="76299"/>
                  </a:lnTo>
                  <a:lnTo>
                    <a:pt x="126269" y="80235"/>
                  </a:lnTo>
                  <a:lnTo>
                    <a:pt x="119898" y="83652"/>
                  </a:lnTo>
                  <a:lnTo>
                    <a:pt x="113269" y="86724"/>
                  </a:lnTo>
                  <a:lnTo>
                    <a:pt x="107263" y="90360"/>
                  </a:lnTo>
                  <a:lnTo>
                    <a:pt x="101671" y="94371"/>
                  </a:lnTo>
                  <a:lnTo>
                    <a:pt x="96356" y="98633"/>
                  </a:lnTo>
                  <a:lnTo>
                    <a:pt x="91225" y="102268"/>
                  </a:lnTo>
                  <a:lnTo>
                    <a:pt x="86217" y="105485"/>
                  </a:lnTo>
                  <a:lnTo>
                    <a:pt x="81290" y="108423"/>
                  </a:lnTo>
                  <a:lnTo>
                    <a:pt x="76418" y="111176"/>
                  </a:lnTo>
                  <a:lnTo>
                    <a:pt x="66772" y="116351"/>
                  </a:lnTo>
                  <a:lnTo>
                    <a:pt x="61184" y="118842"/>
                  </a:lnTo>
                  <a:lnTo>
                    <a:pt x="55077" y="121297"/>
                  </a:lnTo>
                  <a:lnTo>
                    <a:pt x="48624" y="123727"/>
                  </a:lnTo>
                  <a:lnTo>
                    <a:pt x="43528" y="126141"/>
                  </a:lnTo>
                  <a:lnTo>
                    <a:pt x="39338" y="128544"/>
                  </a:lnTo>
                  <a:lnTo>
                    <a:pt x="35750" y="130940"/>
                  </a:lnTo>
                  <a:lnTo>
                    <a:pt x="31771" y="133331"/>
                  </a:lnTo>
                  <a:lnTo>
                    <a:pt x="27531" y="135718"/>
                  </a:lnTo>
                  <a:lnTo>
                    <a:pt x="23116" y="138104"/>
                  </a:lnTo>
                  <a:lnTo>
                    <a:pt x="16095" y="140755"/>
                  </a:lnTo>
                  <a:lnTo>
                    <a:pt x="13111" y="141462"/>
                  </a:lnTo>
                  <a:lnTo>
                    <a:pt x="11122" y="142727"/>
                  </a:lnTo>
                  <a:lnTo>
                    <a:pt x="9796" y="144363"/>
                  </a:lnTo>
                  <a:lnTo>
                    <a:pt x="8912" y="146248"/>
                  </a:lnTo>
                  <a:lnTo>
                    <a:pt x="7529" y="147505"/>
                  </a:lnTo>
                  <a:lnTo>
                    <a:pt x="5813" y="148343"/>
                  </a:lnTo>
                  <a:lnTo>
                    <a:pt x="0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02"/>
            <p:cNvSpPr/>
            <p:nvPr/>
          </p:nvSpPr>
          <p:spPr>
            <a:xfrm>
              <a:off x="1235868" y="3443287"/>
              <a:ext cx="221458" cy="1"/>
            </a:xfrm>
            <a:custGeom>
              <a:avLst/>
              <a:gdLst/>
              <a:ahLst/>
              <a:cxnLst/>
              <a:rect l="0" t="0" r="0" b="0"/>
              <a:pathLst>
                <a:path w="221458" h="1">
                  <a:moveTo>
                    <a:pt x="0" y="0"/>
                  </a:moveTo>
                  <a:lnTo>
                    <a:pt x="2214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03"/>
            <p:cNvSpPr/>
            <p:nvPr/>
          </p:nvSpPr>
          <p:spPr>
            <a:xfrm>
              <a:off x="1271587" y="3507581"/>
              <a:ext cx="207170" cy="7145"/>
            </a:xfrm>
            <a:custGeom>
              <a:avLst/>
              <a:gdLst/>
              <a:ahLst/>
              <a:cxnLst/>
              <a:rect l="0" t="0" r="0" b="0"/>
              <a:pathLst>
                <a:path w="207170" h="7145">
                  <a:moveTo>
                    <a:pt x="0" y="0"/>
                  </a:moveTo>
                  <a:lnTo>
                    <a:pt x="27642" y="0"/>
                  </a:lnTo>
                  <a:lnTo>
                    <a:pt x="31922" y="794"/>
                  </a:lnTo>
                  <a:lnTo>
                    <a:pt x="36362" y="2117"/>
                  </a:lnTo>
                  <a:lnTo>
                    <a:pt x="40910" y="3792"/>
                  </a:lnTo>
                  <a:lnTo>
                    <a:pt x="46324" y="4909"/>
                  </a:lnTo>
                  <a:lnTo>
                    <a:pt x="52314" y="5654"/>
                  </a:lnTo>
                  <a:lnTo>
                    <a:pt x="58688" y="6150"/>
                  </a:lnTo>
                  <a:lnTo>
                    <a:pt x="65319" y="6482"/>
                  </a:lnTo>
                  <a:lnTo>
                    <a:pt x="79037" y="6849"/>
                  </a:lnTo>
                  <a:lnTo>
                    <a:pt x="207169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04"/>
            <p:cNvSpPr/>
            <p:nvPr/>
          </p:nvSpPr>
          <p:spPr>
            <a:xfrm>
              <a:off x="1557337" y="3336165"/>
              <a:ext cx="335757" cy="221423"/>
            </a:xfrm>
            <a:custGeom>
              <a:avLst/>
              <a:gdLst/>
              <a:ahLst/>
              <a:cxnLst/>
              <a:rect l="0" t="0" r="0" b="0"/>
              <a:pathLst>
                <a:path w="335757" h="221423">
                  <a:moveTo>
                    <a:pt x="0" y="49972"/>
                  </a:moveTo>
                  <a:lnTo>
                    <a:pt x="3792" y="46180"/>
                  </a:lnTo>
                  <a:lnTo>
                    <a:pt x="4909" y="44269"/>
                  </a:lnTo>
                  <a:lnTo>
                    <a:pt x="7276" y="37787"/>
                  </a:lnTo>
                  <a:lnTo>
                    <a:pt x="10642" y="33180"/>
                  </a:lnTo>
                  <a:lnTo>
                    <a:pt x="16901" y="28486"/>
                  </a:lnTo>
                  <a:lnTo>
                    <a:pt x="24974" y="23754"/>
                  </a:lnTo>
                  <a:lnTo>
                    <a:pt x="33854" y="19005"/>
                  </a:lnTo>
                  <a:lnTo>
                    <a:pt x="43092" y="16365"/>
                  </a:lnTo>
                  <a:lnTo>
                    <a:pt x="53283" y="14398"/>
                  </a:lnTo>
                  <a:lnTo>
                    <a:pt x="59335" y="12762"/>
                  </a:lnTo>
                  <a:lnTo>
                    <a:pt x="65750" y="10878"/>
                  </a:lnTo>
                  <a:lnTo>
                    <a:pt x="71615" y="8828"/>
                  </a:lnTo>
                  <a:lnTo>
                    <a:pt x="77112" y="6668"/>
                  </a:lnTo>
                  <a:lnTo>
                    <a:pt x="82364" y="4434"/>
                  </a:lnTo>
                  <a:lnTo>
                    <a:pt x="88247" y="2944"/>
                  </a:lnTo>
                  <a:lnTo>
                    <a:pt x="94550" y="1951"/>
                  </a:lnTo>
                  <a:lnTo>
                    <a:pt x="101133" y="1290"/>
                  </a:lnTo>
                  <a:lnTo>
                    <a:pt x="107110" y="848"/>
                  </a:lnTo>
                  <a:lnTo>
                    <a:pt x="112681" y="554"/>
                  </a:lnTo>
                  <a:lnTo>
                    <a:pt x="123106" y="227"/>
                  </a:lnTo>
                  <a:lnTo>
                    <a:pt x="147543" y="0"/>
                  </a:lnTo>
                  <a:lnTo>
                    <a:pt x="151543" y="782"/>
                  </a:lnTo>
                  <a:lnTo>
                    <a:pt x="160966" y="4882"/>
                  </a:lnTo>
                  <a:lnTo>
                    <a:pt x="166261" y="6120"/>
                  </a:lnTo>
                  <a:lnTo>
                    <a:pt x="167991" y="7243"/>
                  </a:lnTo>
                  <a:lnTo>
                    <a:pt x="169144" y="8786"/>
                  </a:lnTo>
                  <a:lnTo>
                    <a:pt x="169912" y="10609"/>
                  </a:lnTo>
                  <a:lnTo>
                    <a:pt x="170767" y="14750"/>
                  </a:lnTo>
                  <a:lnTo>
                    <a:pt x="171248" y="21544"/>
                  </a:lnTo>
                  <a:lnTo>
                    <a:pt x="171360" y="26225"/>
                  </a:lnTo>
                  <a:lnTo>
                    <a:pt x="171438" y="38074"/>
                  </a:lnTo>
                  <a:lnTo>
                    <a:pt x="170648" y="40453"/>
                  </a:lnTo>
                  <a:lnTo>
                    <a:pt x="167654" y="45212"/>
                  </a:lnTo>
                  <a:lnTo>
                    <a:pt x="161561" y="52090"/>
                  </a:lnTo>
                  <a:lnTo>
                    <a:pt x="157714" y="56146"/>
                  </a:lnTo>
                  <a:lnTo>
                    <a:pt x="149205" y="62770"/>
                  </a:lnTo>
                  <a:lnTo>
                    <a:pt x="144714" y="65648"/>
                  </a:lnTo>
                  <a:lnTo>
                    <a:pt x="140926" y="69154"/>
                  </a:lnTo>
                  <a:lnTo>
                    <a:pt x="137607" y="73079"/>
                  </a:lnTo>
                  <a:lnTo>
                    <a:pt x="134601" y="77283"/>
                  </a:lnTo>
                  <a:lnTo>
                    <a:pt x="127027" y="84071"/>
                  </a:lnTo>
                  <a:lnTo>
                    <a:pt x="105437" y="98688"/>
                  </a:lnTo>
                  <a:lnTo>
                    <a:pt x="96338" y="105490"/>
                  </a:lnTo>
                  <a:lnTo>
                    <a:pt x="88854" y="111953"/>
                  </a:lnTo>
                  <a:lnTo>
                    <a:pt x="80237" y="120117"/>
                  </a:lnTo>
                  <a:lnTo>
                    <a:pt x="71115" y="126920"/>
                  </a:lnTo>
                  <a:lnTo>
                    <a:pt x="66460" y="129846"/>
                  </a:lnTo>
                  <a:lnTo>
                    <a:pt x="62563" y="133384"/>
                  </a:lnTo>
                  <a:lnTo>
                    <a:pt x="59171" y="137330"/>
                  </a:lnTo>
                  <a:lnTo>
                    <a:pt x="56116" y="141548"/>
                  </a:lnTo>
                  <a:lnTo>
                    <a:pt x="50605" y="148352"/>
                  </a:lnTo>
                  <a:lnTo>
                    <a:pt x="45510" y="154815"/>
                  </a:lnTo>
                  <a:lnTo>
                    <a:pt x="43040" y="158761"/>
                  </a:lnTo>
                  <a:lnTo>
                    <a:pt x="40599" y="162979"/>
                  </a:lnTo>
                  <a:lnTo>
                    <a:pt x="35771" y="169783"/>
                  </a:lnTo>
                  <a:lnTo>
                    <a:pt x="33373" y="172709"/>
                  </a:lnTo>
                  <a:lnTo>
                    <a:pt x="30707" y="178075"/>
                  </a:lnTo>
                  <a:lnTo>
                    <a:pt x="29997" y="180618"/>
                  </a:lnTo>
                  <a:lnTo>
                    <a:pt x="27090" y="185560"/>
                  </a:lnTo>
                  <a:lnTo>
                    <a:pt x="22549" y="191408"/>
                  </a:lnTo>
                  <a:lnTo>
                    <a:pt x="22970" y="192681"/>
                  </a:lnTo>
                  <a:lnTo>
                    <a:pt x="27680" y="198871"/>
                  </a:lnTo>
                  <a:lnTo>
                    <a:pt x="35895" y="203451"/>
                  </a:lnTo>
                  <a:lnTo>
                    <a:pt x="41882" y="205497"/>
                  </a:lnTo>
                  <a:lnTo>
                    <a:pt x="51832" y="206650"/>
                  </a:lnTo>
                  <a:lnTo>
                    <a:pt x="61137" y="207713"/>
                  </a:lnTo>
                  <a:lnTo>
                    <a:pt x="66952" y="209107"/>
                  </a:lnTo>
                  <a:lnTo>
                    <a:pt x="73209" y="210831"/>
                  </a:lnTo>
                  <a:lnTo>
                    <a:pt x="79763" y="211980"/>
                  </a:lnTo>
                  <a:lnTo>
                    <a:pt x="86513" y="212746"/>
                  </a:lnTo>
                  <a:lnTo>
                    <a:pt x="93394" y="213257"/>
                  </a:lnTo>
                  <a:lnTo>
                    <a:pt x="101156" y="213597"/>
                  </a:lnTo>
                  <a:lnTo>
                    <a:pt x="118248" y="213976"/>
                  </a:lnTo>
                  <a:lnTo>
                    <a:pt x="141928" y="214189"/>
                  </a:lnTo>
                  <a:lnTo>
                    <a:pt x="150181" y="215012"/>
                  </a:lnTo>
                  <a:lnTo>
                    <a:pt x="158859" y="216355"/>
                  </a:lnTo>
                  <a:lnTo>
                    <a:pt x="167818" y="218044"/>
                  </a:lnTo>
                  <a:lnTo>
                    <a:pt x="176966" y="219170"/>
                  </a:lnTo>
                  <a:lnTo>
                    <a:pt x="186240" y="219921"/>
                  </a:lnTo>
                  <a:lnTo>
                    <a:pt x="195598" y="220421"/>
                  </a:lnTo>
                  <a:lnTo>
                    <a:pt x="212345" y="220977"/>
                  </a:lnTo>
                  <a:lnTo>
                    <a:pt x="237278" y="221290"/>
                  </a:lnTo>
                  <a:lnTo>
                    <a:pt x="246291" y="221334"/>
                  </a:lnTo>
                  <a:lnTo>
                    <a:pt x="254682" y="220570"/>
                  </a:lnTo>
                  <a:lnTo>
                    <a:pt x="262656" y="219266"/>
                  </a:lnTo>
                  <a:lnTo>
                    <a:pt x="335756" y="2214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05"/>
            <p:cNvSpPr/>
            <p:nvPr/>
          </p:nvSpPr>
          <p:spPr>
            <a:xfrm>
              <a:off x="395934" y="1878806"/>
              <a:ext cx="1275704" cy="107157"/>
            </a:xfrm>
            <a:custGeom>
              <a:avLst/>
              <a:gdLst/>
              <a:ahLst/>
              <a:cxnLst/>
              <a:rect l="0" t="0" r="0" b="0"/>
              <a:pathLst>
                <a:path w="1275704" h="107157">
                  <a:moveTo>
                    <a:pt x="4116" y="107156"/>
                  </a:moveTo>
                  <a:lnTo>
                    <a:pt x="323" y="103364"/>
                  </a:lnTo>
                  <a:lnTo>
                    <a:pt x="0" y="102246"/>
                  </a:lnTo>
                  <a:lnTo>
                    <a:pt x="578" y="101502"/>
                  </a:lnTo>
                  <a:lnTo>
                    <a:pt x="1757" y="101005"/>
                  </a:lnTo>
                  <a:lnTo>
                    <a:pt x="5184" y="98337"/>
                  </a:lnTo>
                  <a:lnTo>
                    <a:pt x="7209" y="96514"/>
                  </a:lnTo>
                  <a:lnTo>
                    <a:pt x="9353" y="95299"/>
                  </a:lnTo>
                  <a:lnTo>
                    <a:pt x="13852" y="93949"/>
                  </a:lnTo>
                  <a:lnTo>
                    <a:pt x="24001" y="92288"/>
                  </a:lnTo>
                  <a:lnTo>
                    <a:pt x="31739" y="89171"/>
                  </a:lnTo>
                  <a:lnTo>
                    <a:pt x="40470" y="87257"/>
                  </a:lnTo>
                  <a:lnTo>
                    <a:pt x="64524" y="85133"/>
                  </a:lnTo>
                  <a:lnTo>
                    <a:pt x="77001" y="82022"/>
                  </a:lnTo>
                  <a:lnTo>
                    <a:pt x="99505" y="78467"/>
                  </a:lnTo>
                  <a:lnTo>
                    <a:pt x="105808" y="76918"/>
                  </a:lnTo>
                  <a:lnTo>
                    <a:pt x="118368" y="73873"/>
                  </a:lnTo>
                  <a:lnTo>
                    <a:pt x="155656" y="70857"/>
                  </a:lnTo>
                  <a:lnTo>
                    <a:pt x="172538" y="67740"/>
                  </a:lnTo>
                  <a:lnTo>
                    <a:pt x="209246" y="64181"/>
                  </a:lnTo>
                  <a:lnTo>
                    <a:pt x="218656" y="62631"/>
                  </a:lnTo>
                  <a:lnTo>
                    <a:pt x="228105" y="60804"/>
                  </a:lnTo>
                  <a:lnTo>
                    <a:pt x="247071" y="56657"/>
                  </a:lnTo>
                  <a:lnTo>
                    <a:pt x="256573" y="54440"/>
                  </a:lnTo>
                  <a:lnTo>
                    <a:pt x="285116" y="51320"/>
                  </a:lnTo>
                  <a:lnTo>
                    <a:pt x="304159" y="48474"/>
                  </a:lnTo>
                  <a:lnTo>
                    <a:pt x="323999" y="45356"/>
                  </a:lnTo>
                  <a:lnTo>
                    <a:pt x="355895" y="42807"/>
                  </a:lnTo>
                  <a:lnTo>
                    <a:pt x="364841" y="41238"/>
                  </a:lnTo>
                  <a:lnTo>
                    <a:pt x="382719" y="38172"/>
                  </a:lnTo>
                  <a:lnTo>
                    <a:pt x="414303" y="35652"/>
                  </a:lnTo>
                  <a:lnTo>
                    <a:pt x="424418" y="34087"/>
                  </a:lnTo>
                  <a:lnTo>
                    <a:pt x="444123" y="31024"/>
                  </a:lnTo>
                  <a:lnTo>
                    <a:pt x="473860" y="29301"/>
                  </a:lnTo>
                  <a:lnTo>
                    <a:pt x="506660" y="27996"/>
                  </a:lnTo>
                  <a:lnTo>
                    <a:pt x="526977" y="24878"/>
                  </a:lnTo>
                  <a:lnTo>
                    <a:pt x="566684" y="22112"/>
                  </a:lnTo>
                  <a:lnTo>
                    <a:pt x="599516" y="20839"/>
                  </a:lnTo>
                  <a:lnTo>
                    <a:pt x="619840" y="17728"/>
                  </a:lnTo>
                  <a:lnTo>
                    <a:pt x="652925" y="15307"/>
                  </a:lnTo>
                  <a:lnTo>
                    <a:pt x="684071" y="14590"/>
                  </a:lnTo>
                  <a:lnTo>
                    <a:pt x="742208" y="14314"/>
                  </a:lnTo>
                  <a:lnTo>
                    <a:pt x="763427" y="12182"/>
                  </a:lnTo>
                  <a:lnTo>
                    <a:pt x="785294" y="9383"/>
                  </a:lnTo>
                  <a:lnTo>
                    <a:pt x="816248" y="7807"/>
                  </a:lnTo>
                  <a:lnTo>
                    <a:pt x="859744" y="7275"/>
                  </a:lnTo>
                  <a:lnTo>
                    <a:pt x="963437" y="7146"/>
                  </a:lnTo>
                  <a:lnTo>
                    <a:pt x="991133" y="5028"/>
                  </a:lnTo>
                  <a:lnTo>
                    <a:pt x="1020640" y="2235"/>
                  </a:lnTo>
                  <a:lnTo>
                    <a:pt x="1051433" y="662"/>
                  </a:lnTo>
                  <a:lnTo>
                    <a:pt x="1087764" y="131"/>
                  </a:lnTo>
                  <a:lnTo>
                    <a:pt x="127570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06"/>
            <p:cNvSpPr/>
            <p:nvPr/>
          </p:nvSpPr>
          <p:spPr>
            <a:xfrm>
              <a:off x="4328149" y="1314744"/>
              <a:ext cx="279570" cy="506913"/>
            </a:xfrm>
            <a:custGeom>
              <a:avLst/>
              <a:gdLst/>
              <a:ahLst/>
              <a:cxnLst/>
              <a:rect l="0" t="0" r="0" b="0"/>
              <a:pathLst>
                <a:path w="279570" h="506913">
                  <a:moveTo>
                    <a:pt x="279569" y="6849"/>
                  </a:moveTo>
                  <a:lnTo>
                    <a:pt x="275778" y="6849"/>
                  </a:lnTo>
                  <a:lnTo>
                    <a:pt x="273866" y="6055"/>
                  </a:lnTo>
                  <a:lnTo>
                    <a:pt x="267385" y="1940"/>
                  </a:lnTo>
                  <a:lnTo>
                    <a:pt x="262777" y="699"/>
                  </a:lnTo>
                  <a:lnTo>
                    <a:pt x="255966" y="147"/>
                  </a:lnTo>
                  <a:lnTo>
                    <a:pt x="251928" y="0"/>
                  </a:lnTo>
                  <a:lnTo>
                    <a:pt x="248442" y="695"/>
                  </a:lnTo>
                  <a:lnTo>
                    <a:pt x="242451" y="3585"/>
                  </a:lnTo>
                  <a:lnTo>
                    <a:pt x="235027" y="5399"/>
                  </a:lnTo>
                  <a:lnTo>
                    <a:pt x="226435" y="6998"/>
                  </a:lnTo>
                  <a:lnTo>
                    <a:pt x="221922" y="8536"/>
                  </a:lnTo>
                  <a:lnTo>
                    <a:pt x="217325" y="10355"/>
                  </a:lnTo>
                  <a:lnTo>
                    <a:pt x="212673" y="12361"/>
                  </a:lnTo>
                  <a:lnTo>
                    <a:pt x="203272" y="16707"/>
                  </a:lnTo>
                  <a:lnTo>
                    <a:pt x="197748" y="18978"/>
                  </a:lnTo>
                  <a:lnTo>
                    <a:pt x="191684" y="21285"/>
                  </a:lnTo>
                  <a:lnTo>
                    <a:pt x="185261" y="23617"/>
                  </a:lnTo>
                  <a:lnTo>
                    <a:pt x="179390" y="25965"/>
                  </a:lnTo>
                  <a:lnTo>
                    <a:pt x="173890" y="28324"/>
                  </a:lnTo>
                  <a:lnTo>
                    <a:pt x="163545" y="33063"/>
                  </a:lnTo>
                  <a:lnTo>
                    <a:pt x="153655" y="37814"/>
                  </a:lnTo>
                  <a:lnTo>
                    <a:pt x="148001" y="40986"/>
                  </a:lnTo>
                  <a:lnTo>
                    <a:pt x="141851" y="44689"/>
                  </a:lnTo>
                  <a:lnTo>
                    <a:pt x="135370" y="48744"/>
                  </a:lnTo>
                  <a:lnTo>
                    <a:pt x="129461" y="52242"/>
                  </a:lnTo>
                  <a:lnTo>
                    <a:pt x="123935" y="55367"/>
                  </a:lnTo>
                  <a:lnTo>
                    <a:pt x="118663" y="58245"/>
                  </a:lnTo>
                  <a:lnTo>
                    <a:pt x="113561" y="61750"/>
                  </a:lnTo>
                  <a:lnTo>
                    <a:pt x="108572" y="65675"/>
                  </a:lnTo>
                  <a:lnTo>
                    <a:pt x="103659" y="69879"/>
                  </a:lnTo>
                  <a:lnTo>
                    <a:pt x="98796" y="74269"/>
                  </a:lnTo>
                  <a:lnTo>
                    <a:pt x="89158" y="83380"/>
                  </a:lnTo>
                  <a:lnTo>
                    <a:pt x="84366" y="88826"/>
                  </a:lnTo>
                  <a:lnTo>
                    <a:pt x="79584" y="94838"/>
                  </a:lnTo>
                  <a:lnTo>
                    <a:pt x="74808" y="101227"/>
                  </a:lnTo>
                  <a:lnTo>
                    <a:pt x="70037" y="107074"/>
                  </a:lnTo>
                  <a:lnTo>
                    <a:pt x="65269" y="112560"/>
                  </a:lnTo>
                  <a:lnTo>
                    <a:pt x="60502" y="117804"/>
                  </a:lnTo>
                  <a:lnTo>
                    <a:pt x="55737" y="123682"/>
                  </a:lnTo>
                  <a:lnTo>
                    <a:pt x="50973" y="129981"/>
                  </a:lnTo>
                  <a:lnTo>
                    <a:pt x="42240" y="142537"/>
                  </a:lnTo>
                  <a:lnTo>
                    <a:pt x="35713" y="153409"/>
                  </a:lnTo>
                  <a:lnTo>
                    <a:pt x="30166" y="165649"/>
                  </a:lnTo>
                  <a:lnTo>
                    <a:pt x="24261" y="179027"/>
                  </a:lnTo>
                  <a:lnTo>
                    <a:pt x="16345" y="192910"/>
                  </a:lnTo>
                  <a:lnTo>
                    <a:pt x="12012" y="208677"/>
                  </a:lnTo>
                  <a:lnTo>
                    <a:pt x="7535" y="230301"/>
                  </a:lnTo>
                  <a:lnTo>
                    <a:pt x="2964" y="255830"/>
                  </a:lnTo>
                  <a:lnTo>
                    <a:pt x="709" y="275230"/>
                  </a:lnTo>
                  <a:lnTo>
                    <a:pt x="0" y="290545"/>
                  </a:lnTo>
                  <a:lnTo>
                    <a:pt x="773" y="328441"/>
                  </a:lnTo>
                  <a:lnTo>
                    <a:pt x="2996" y="342660"/>
                  </a:lnTo>
                  <a:lnTo>
                    <a:pt x="7422" y="356917"/>
                  </a:lnTo>
                  <a:lnTo>
                    <a:pt x="14682" y="371191"/>
                  </a:lnTo>
                  <a:lnTo>
                    <a:pt x="23902" y="388823"/>
                  </a:lnTo>
                  <a:lnTo>
                    <a:pt x="31267" y="399130"/>
                  </a:lnTo>
                  <a:lnTo>
                    <a:pt x="39831" y="409002"/>
                  </a:lnTo>
                  <a:lnTo>
                    <a:pt x="48929" y="418682"/>
                  </a:lnTo>
                  <a:lnTo>
                    <a:pt x="56149" y="428275"/>
                  </a:lnTo>
                  <a:lnTo>
                    <a:pt x="59185" y="433056"/>
                  </a:lnTo>
                  <a:lnTo>
                    <a:pt x="63590" y="437831"/>
                  </a:lnTo>
                  <a:lnTo>
                    <a:pt x="68908" y="442602"/>
                  </a:lnTo>
                  <a:lnTo>
                    <a:pt x="74835" y="447370"/>
                  </a:lnTo>
                  <a:lnTo>
                    <a:pt x="80374" y="452136"/>
                  </a:lnTo>
                  <a:lnTo>
                    <a:pt x="85654" y="456901"/>
                  </a:lnTo>
                  <a:lnTo>
                    <a:pt x="90761" y="461665"/>
                  </a:lnTo>
                  <a:lnTo>
                    <a:pt x="95753" y="465635"/>
                  </a:lnTo>
                  <a:lnTo>
                    <a:pt x="100669" y="469075"/>
                  </a:lnTo>
                  <a:lnTo>
                    <a:pt x="105534" y="472162"/>
                  </a:lnTo>
                  <a:lnTo>
                    <a:pt x="110364" y="475014"/>
                  </a:lnTo>
                  <a:lnTo>
                    <a:pt x="115172" y="477709"/>
                  </a:lnTo>
                  <a:lnTo>
                    <a:pt x="124748" y="482820"/>
                  </a:lnTo>
                  <a:lnTo>
                    <a:pt x="134296" y="487738"/>
                  </a:lnTo>
                  <a:lnTo>
                    <a:pt x="141713" y="492569"/>
                  </a:lnTo>
                  <a:lnTo>
                    <a:pt x="144803" y="494969"/>
                  </a:lnTo>
                  <a:lnTo>
                    <a:pt x="148450" y="496569"/>
                  </a:lnTo>
                  <a:lnTo>
                    <a:pt x="156736" y="498346"/>
                  </a:lnTo>
                  <a:lnTo>
                    <a:pt x="163593" y="501253"/>
                  </a:lnTo>
                  <a:lnTo>
                    <a:pt x="166534" y="503139"/>
                  </a:lnTo>
                  <a:lnTo>
                    <a:pt x="174033" y="505235"/>
                  </a:lnTo>
                  <a:lnTo>
                    <a:pt x="181864" y="506166"/>
                  </a:lnTo>
                  <a:lnTo>
                    <a:pt x="189942" y="506691"/>
                  </a:lnTo>
                  <a:lnTo>
                    <a:pt x="193844" y="5069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2" name="SMARTInkAnnotation207"/>
            <p:cNvSpPr/>
            <p:nvPr/>
          </p:nvSpPr>
          <p:spPr>
            <a:xfrm>
              <a:off x="4607718" y="1421606"/>
              <a:ext cx="100014" cy="364332"/>
            </a:xfrm>
            <a:custGeom>
              <a:avLst/>
              <a:gdLst/>
              <a:ahLst/>
              <a:cxnLst/>
              <a:rect l="0" t="0" r="0" b="0"/>
              <a:pathLst>
                <a:path w="100014" h="364332">
                  <a:moveTo>
                    <a:pt x="0" y="0"/>
                  </a:moveTo>
                  <a:lnTo>
                    <a:pt x="0" y="6151"/>
                  </a:lnTo>
                  <a:lnTo>
                    <a:pt x="2117" y="10936"/>
                  </a:lnTo>
                  <a:lnTo>
                    <a:pt x="3793" y="14434"/>
                  </a:lnTo>
                  <a:lnTo>
                    <a:pt x="5703" y="17560"/>
                  </a:lnTo>
                  <a:lnTo>
                    <a:pt x="7771" y="20438"/>
                  </a:lnTo>
                  <a:lnTo>
                    <a:pt x="9943" y="23150"/>
                  </a:lnTo>
                  <a:lnTo>
                    <a:pt x="12185" y="27340"/>
                  </a:lnTo>
                  <a:lnTo>
                    <a:pt x="14473" y="32514"/>
                  </a:lnTo>
                  <a:lnTo>
                    <a:pt x="16793" y="38345"/>
                  </a:lnTo>
                  <a:lnTo>
                    <a:pt x="19370" y="49057"/>
                  </a:lnTo>
                  <a:lnTo>
                    <a:pt x="20057" y="54135"/>
                  </a:lnTo>
                  <a:lnTo>
                    <a:pt x="28609" y="103000"/>
                  </a:lnTo>
                  <a:lnTo>
                    <a:pt x="31773" y="118673"/>
                  </a:lnTo>
                  <a:lnTo>
                    <a:pt x="34676" y="131502"/>
                  </a:lnTo>
                  <a:lnTo>
                    <a:pt x="37405" y="142437"/>
                  </a:lnTo>
                  <a:lnTo>
                    <a:pt x="39224" y="152108"/>
                  </a:lnTo>
                  <a:lnTo>
                    <a:pt x="40437" y="160936"/>
                  </a:lnTo>
                  <a:lnTo>
                    <a:pt x="41245" y="169203"/>
                  </a:lnTo>
                  <a:lnTo>
                    <a:pt x="42578" y="177096"/>
                  </a:lnTo>
                  <a:lnTo>
                    <a:pt x="44261" y="184739"/>
                  </a:lnTo>
                  <a:lnTo>
                    <a:pt x="46176" y="192215"/>
                  </a:lnTo>
                  <a:lnTo>
                    <a:pt x="48247" y="199581"/>
                  </a:lnTo>
                  <a:lnTo>
                    <a:pt x="52664" y="214115"/>
                  </a:lnTo>
                  <a:lnTo>
                    <a:pt x="59614" y="235685"/>
                  </a:lnTo>
                  <a:lnTo>
                    <a:pt x="61174" y="242848"/>
                  </a:lnTo>
                  <a:lnTo>
                    <a:pt x="62214" y="250005"/>
                  </a:lnTo>
                  <a:lnTo>
                    <a:pt x="62908" y="257158"/>
                  </a:lnTo>
                  <a:lnTo>
                    <a:pt x="64163" y="263513"/>
                  </a:lnTo>
                  <a:lnTo>
                    <a:pt x="65794" y="269338"/>
                  </a:lnTo>
                  <a:lnTo>
                    <a:pt x="67676" y="274809"/>
                  </a:lnTo>
                  <a:lnTo>
                    <a:pt x="69724" y="280043"/>
                  </a:lnTo>
                  <a:lnTo>
                    <a:pt x="71883" y="285120"/>
                  </a:lnTo>
                  <a:lnTo>
                    <a:pt x="76398" y="294995"/>
                  </a:lnTo>
                  <a:lnTo>
                    <a:pt x="81051" y="304676"/>
                  </a:lnTo>
                  <a:lnTo>
                    <a:pt x="83648" y="314270"/>
                  </a:lnTo>
                  <a:lnTo>
                    <a:pt x="84802" y="323031"/>
                  </a:lnTo>
                  <a:lnTo>
                    <a:pt x="85315" y="329571"/>
                  </a:lnTo>
                  <a:lnTo>
                    <a:pt x="87660" y="337241"/>
                  </a:lnTo>
                  <a:lnTo>
                    <a:pt x="89396" y="341508"/>
                  </a:lnTo>
                  <a:lnTo>
                    <a:pt x="91348" y="345147"/>
                  </a:lnTo>
                  <a:lnTo>
                    <a:pt x="93443" y="348367"/>
                  </a:lnTo>
                  <a:lnTo>
                    <a:pt x="98715" y="355445"/>
                  </a:lnTo>
                  <a:lnTo>
                    <a:pt x="99436" y="358530"/>
                  </a:lnTo>
                  <a:lnTo>
                    <a:pt x="100013" y="3643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3" name="SMARTInkAnnotation208"/>
            <p:cNvSpPr/>
            <p:nvPr/>
          </p:nvSpPr>
          <p:spPr>
            <a:xfrm>
              <a:off x="4751011" y="1565474"/>
              <a:ext cx="184987" cy="173550"/>
            </a:xfrm>
            <a:custGeom>
              <a:avLst/>
              <a:gdLst/>
              <a:ahLst/>
              <a:cxnLst/>
              <a:rect l="0" t="0" r="0" b="0"/>
              <a:pathLst>
                <a:path w="184987" h="173550">
                  <a:moveTo>
                    <a:pt x="71020" y="6151"/>
                  </a:moveTo>
                  <a:lnTo>
                    <a:pt x="64869" y="0"/>
                  </a:lnTo>
                  <a:lnTo>
                    <a:pt x="63744" y="463"/>
                  </a:lnTo>
                  <a:lnTo>
                    <a:pt x="60378" y="3093"/>
                  </a:lnTo>
                  <a:lnTo>
                    <a:pt x="58369" y="4113"/>
                  </a:lnTo>
                  <a:lnTo>
                    <a:pt x="54020" y="5245"/>
                  </a:lnTo>
                  <a:lnTo>
                    <a:pt x="49442" y="7865"/>
                  </a:lnTo>
                  <a:lnTo>
                    <a:pt x="44761" y="11675"/>
                  </a:lnTo>
                  <a:lnTo>
                    <a:pt x="40035" y="16014"/>
                  </a:lnTo>
                  <a:lnTo>
                    <a:pt x="37663" y="19076"/>
                  </a:lnTo>
                  <a:lnTo>
                    <a:pt x="35289" y="22705"/>
                  </a:lnTo>
                  <a:lnTo>
                    <a:pt x="32911" y="26712"/>
                  </a:lnTo>
                  <a:lnTo>
                    <a:pt x="30533" y="30971"/>
                  </a:lnTo>
                  <a:lnTo>
                    <a:pt x="25773" y="39936"/>
                  </a:lnTo>
                  <a:lnTo>
                    <a:pt x="11488" y="68102"/>
                  </a:lnTo>
                  <a:lnTo>
                    <a:pt x="9107" y="73645"/>
                  </a:lnTo>
                  <a:lnTo>
                    <a:pt x="6726" y="79722"/>
                  </a:lnTo>
                  <a:lnTo>
                    <a:pt x="4345" y="86155"/>
                  </a:lnTo>
                  <a:lnTo>
                    <a:pt x="2758" y="92030"/>
                  </a:lnTo>
                  <a:lnTo>
                    <a:pt x="1699" y="97535"/>
                  </a:lnTo>
                  <a:lnTo>
                    <a:pt x="993" y="102792"/>
                  </a:lnTo>
                  <a:lnTo>
                    <a:pt x="523" y="107885"/>
                  </a:lnTo>
                  <a:lnTo>
                    <a:pt x="209" y="112867"/>
                  </a:lnTo>
                  <a:lnTo>
                    <a:pt x="0" y="117776"/>
                  </a:lnTo>
                  <a:lnTo>
                    <a:pt x="655" y="122636"/>
                  </a:lnTo>
                  <a:lnTo>
                    <a:pt x="1885" y="127464"/>
                  </a:lnTo>
                  <a:lnTo>
                    <a:pt x="3498" y="132270"/>
                  </a:lnTo>
                  <a:lnTo>
                    <a:pt x="5368" y="137061"/>
                  </a:lnTo>
                  <a:lnTo>
                    <a:pt x="7409" y="141843"/>
                  </a:lnTo>
                  <a:lnTo>
                    <a:pt x="9562" y="146619"/>
                  </a:lnTo>
                  <a:lnTo>
                    <a:pt x="11792" y="150596"/>
                  </a:lnTo>
                  <a:lnTo>
                    <a:pt x="14072" y="154041"/>
                  </a:lnTo>
                  <a:lnTo>
                    <a:pt x="16386" y="157132"/>
                  </a:lnTo>
                  <a:lnTo>
                    <a:pt x="18722" y="159986"/>
                  </a:lnTo>
                  <a:lnTo>
                    <a:pt x="23435" y="165274"/>
                  </a:lnTo>
                  <a:lnTo>
                    <a:pt x="32947" y="167795"/>
                  </a:lnTo>
                  <a:lnTo>
                    <a:pt x="47225" y="170270"/>
                  </a:lnTo>
                  <a:lnTo>
                    <a:pt x="64682" y="172713"/>
                  </a:lnTo>
                  <a:lnTo>
                    <a:pt x="77907" y="173549"/>
                  </a:lnTo>
                  <a:lnTo>
                    <a:pt x="88312" y="173312"/>
                  </a:lnTo>
                  <a:lnTo>
                    <a:pt x="96836" y="172360"/>
                  </a:lnTo>
                  <a:lnTo>
                    <a:pt x="104105" y="170932"/>
                  </a:lnTo>
                  <a:lnTo>
                    <a:pt x="110540" y="169186"/>
                  </a:lnTo>
                  <a:lnTo>
                    <a:pt x="116416" y="167228"/>
                  </a:lnTo>
                  <a:lnTo>
                    <a:pt x="121128" y="165130"/>
                  </a:lnTo>
                  <a:lnTo>
                    <a:pt x="125063" y="162936"/>
                  </a:lnTo>
                  <a:lnTo>
                    <a:pt x="128480" y="160681"/>
                  </a:lnTo>
                  <a:lnTo>
                    <a:pt x="132345" y="158383"/>
                  </a:lnTo>
                  <a:lnTo>
                    <a:pt x="136510" y="156058"/>
                  </a:lnTo>
                  <a:lnTo>
                    <a:pt x="140873" y="153714"/>
                  </a:lnTo>
                  <a:lnTo>
                    <a:pt x="145371" y="150563"/>
                  </a:lnTo>
                  <a:lnTo>
                    <a:pt x="149956" y="146876"/>
                  </a:lnTo>
                  <a:lnTo>
                    <a:pt x="154600" y="142830"/>
                  </a:lnTo>
                  <a:lnTo>
                    <a:pt x="158490" y="138545"/>
                  </a:lnTo>
                  <a:lnTo>
                    <a:pt x="161877" y="134101"/>
                  </a:lnTo>
                  <a:lnTo>
                    <a:pt x="164930" y="129551"/>
                  </a:lnTo>
                  <a:lnTo>
                    <a:pt x="167757" y="124930"/>
                  </a:lnTo>
                  <a:lnTo>
                    <a:pt x="170437" y="120262"/>
                  </a:lnTo>
                  <a:lnTo>
                    <a:pt x="173016" y="115562"/>
                  </a:lnTo>
                  <a:lnTo>
                    <a:pt x="174737" y="111636"/>
                  </a:lnTo>
                  <a:lnTo>
                    <a:pt x="175884" y="108224"/>
                  </a:lnTo>
                  <a:lnTo>
                    <a:pt x="176648" y="105156"/>
                  </a:lnTo>
                  <a:lnTo>
                    <a:pt x="177951" y="101523"/>
                  </a:lnTo>
                  <a:lnTo>
                    <a:pt x="179614" y="97513"/>
                  </a:lnTo>
                  <a:lnTo>
                    <a:pt x="181516" y="93253"/>
                  </a:lnTo>
                  <a:lnTo>
                    <a:pt x="182784" y="88825"/>
                  </a:lnTo>
                  <a:lnTo>
                    <a:pt x="183629" y="84285"/>
                  </a:lnTo>
                  <a:lnTo>
                    <a:pt x="184193" y="79672"/>
                  </a:lnTo>
                  <a:lnTo>
                    <a:pt x="184569" y="75008"/>
                  </a:lnTo>
                  <a:lnTo>
                    <a:pt x="184819" y="70312"/>
                  </a:lnTo>
                  <a:lnTo>
                    <a:pt x="184986" y="65594"/>
                  </a:lnTo>
                  <a:lnTo>
                    <a:pt x="184304" y="61654"/>
                  </a:lnTo>
                  <a:lnTo>
                    <a:pt x="183055" y="58234"/>
                  </a:lnTo>
                  <a:lnTo>
                    <a:pt x="179551" y="51524"/>
                  </a:lnTo>
                  <a:lnTo>
                    <a:pt x="175348" y="43250"/>
                  </a:lnTo>
                  <a:lnTo>
                    <a:pt x="172322" y="39615"/>
                  </a:lnTo>
                  <a:lnTo>
                    <a:pt x="168717" y="36397"/>
                  </a:lnTo>
                  <a:lnTo>
                    <a:pt x="164726" y="33459"/>
                  </a:lnTo>
                  <a:lnTo>
                    <a:pt x="161272" y="30706"/>
                  </a:lnTo>
                  <a:lnTo>
                    <a:pt x="158176" y="28077"/>
                  </a:lnTo>
                  <a:lnTo>
                    <a:pt x="155317" y="25531"/>
                  </a:lnTo>
                  <a:lnTo>
                    <a:pt x="151825" y="23039"/>
                  </a:lnTo>
                  <a:lnTo>
                    <a:pt x="147909" y="20585"/>
                  </a:lnTo>
                  <a:lnTo>
                    <a:pt x="143710" y="18155"/>
                  </a:lnTo>
                  <a:lnTo>
                    <a:pt x="134812" y="13338"/>
                  </a:lnTo>
                  <a:lnTo>
                    <a:pt x="130217" y="10942"/>
                  </a:lnTo>
                  <a:lnTo>
                    <a:pt x="126360" y="9345"/>
                  </a:lnTo>
                  <a:lnTo>
                    <a:pt x="122994" y="8280"/>
                  </a:lnTo>
                  <a:lnTo>
                    <a:pt x="119957" y="7570"/>
                  </a:lnTo>
                  <a:lnTo>
                    <a:pt x="116345" y="7097"/>
                  </a:lnTo>
                  <a:lnTo>
                    <a:pt x="112349" y="6782"/>
                  </a:lnTo>
                  <a:lnTo>
                    <a:pt x="104470" y="6431"/>
                  </a:lnTo>
                  <a:lnTo>
                    <a:pt x="98322" y="6275"/>
                  </a:lnTo>
                  <a:lnTo>
                    <a:pt x="63876" y="61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4" name="SMARTInkAnnotation209"/>
            <p:cNvSpPr/>
            <p:nvPr/>
          </p:nvSpPr>
          <p:spPr>
            <a:xfrm>
              <a:off x="4993481" y="1529882"/>
              <a:ext cx="214190" cy="411468"/>
            </a:xfrm>
            <a:custGeom>
              <a:avLst/>
              <a:gdLst/>
              <a:ahLst/>
              <a:cxnLst/>
              <a:rect l="0" t="0" r="0" b="0"/>
              <a:pathLst>
                <a:path w="214190" h="411468">
                  <a:moveTo>
                    <a:pt x="92869" y="6024"/>
                  </a:moveTo>
                  <a:lnTo>
                    <a:pt x="79662" y="6024"/>
                  </a:lnTo>
                  <a:lnTo>
                    <a:pt x="72298" y="11727"/>
                  </a:lnTo>
                  <a:lnTo>
                    <a:pt x="68836" y="13795"/>
                  </a:lnTo>
                  <a:lnTo>
                    <a:pt x="64941" y="15967"/>
                  </a:lnTo>
                  <a:lnTo>
                    <a:pt x="58496" y="20497"/>
                  </a:lnTo>
                  <a:lnTo>
                    <a:pt x="55666" y="22817"/>
                  </a:lnTo>
                  <a:lnTo>
                    <a:pt x="50604" y="31506"/>
                  </a:lnTo>
                  <a:lnTo>
                    <a:pt x="44055" y="44443"/>
                  </a:lnTo>
                  <a:lnTo>
                    <a:pt x="36514" y="60212"/>
                  </a:lnTo>
                  <a:lnTo>
                    <a:pt x="31486" y="72312"/>
                  </a:lnTo>
                  <a:lnTo>
                    <a:pt x="28134" y="81966"/>
                  </a:lnTo>
                  <a:lnTo>
                    <a:pt x="25900" y="89989"/>
                  </a:lnTo>
                  <a:lnTo>
                    <a:pt x="25204" y="96132"/>
                  </a:lnTo>
                  <a:lnTo>
                    <a:pt x="25534" y="101021"/>
                  </a:lnTo>
                  <a:lnTo>
                    <a:pt x="29791" y="113811"/>
                  </a:lnTo>
                  <a:lnTo>
                    <a:pt x="33878" y="122191"/>
                  </a:lnTo>
                  <a:lnTo>
                    <a:pt x="38341" y="128562"/>
                  </a:lnTo>
                  <a:lnTo>
                    <a:pt x="41435" y="130579"/>
                  </a:lnTo>
                  <a:lnTo>
                    <a:pt x="45086" y="131923"/>
                  </a:lnTo>
                  <a:lnTo>
                    <a:pt x="49107" y="132819"/>
                  </a:lnTo>
                  <a:lnTo>
                    <a:pt x="55692" y="133815"/>
                  </a:lnTo>
                  <a:lnTo>
                    <a:pt x="62058" y="134257"/>
                  </a:lnTo>
                  <a:lnTo>
                    <a:pt x="70180" y="134454"/>
                  </a:lnTo>
                  <a:lnTo>
                    <a:pt x="83676" y="134565"/>
                  </a:lnTo>
                  <a:lnTo>
                    <a:pt x="87534" y="133786"/>
                  </a:lnTo>
                  <a:lnTo>
                    <a:pt x="93937" y="130805"/>
                  </a:lnTo>
                  <a:lnTo>
                    <a:pt x="99429" y="126834"/>
                  </a:lnTo>
                  <a:lnTo>
                    <a:pt x="104515" y="122423"/>
                  </a:lnTo>
                  <a:lnTo>
                    <a:pt x="109423" y="117818"/>
                  </a:lnTo>
                  <a:lnTo>
                    <a:pt x="116647" y="110762"/>
                  </a:lnTo>
                  <a:lnTo>
                    <a:pt x="118246" y="107599"/>
                  </a:lnTo>
                  <a:lnTo>
                    <a:pt x="121290" y="95563"/>
                  </a:lnTo>
                  <a:lnTo>
                    <a:pt x="124815" y="86565"/>
                  </a:lnTo>
                  <a:lnTo>
                    <a:pt x="126911" y="77274"/>
                  </a:lnTo>
                  <a:lnTo>
                    <a:pt x="127842" y="67853"/>
                  </a:lnTo>
                  <a:lnTo>
                    <a:pt x="128256" y="58374"/>
                  </a:lnTo>
                  <a:lnTo>
                    <a:pt x="128490" y="47905"/>
                  </a:lnTo>
                  <a:lnTo>
                    <a:pt x="126427" y="40248"/>
                  </a:lnTo>
                  <a:lnTo>
                    <a:pt x="122921" y="29129"/>
                  </a:lnTo>
                  <a:lnTo>
                    <a:pt x="121735" y="18261"/>
                  </a:lnTo>
                  <a:lnTo>
                    <a:pt x="121461" y="6190"/>
                  </a:lnTo>
                  <a:lnTo>
                    <a:pt x="121446" y="0"/>
                  </a:lnTo>
                  <a:lnTo>
                    <a:pt x="121445" y="3004"/>
                  </a:lnTo>
                  <a:lnTo>
                    <a:pt x="122238" y="4011"/>
                  </a:lnTo>
                  <a:lnTo>
                    <a:pt x="123560" y="4682"/>
                  </a:lnTo>
                  <a:lnTo>
                    <a:pt x="125236" y="5129"/>
                  </a:lnTo>
                  <a:lnTo>
                    <a:pt x="126353" y="6221"/>
                  </a:lnTo>
                  <a:lnTo>
                    <a:pt x="127098" y="7743"/>
                  </a:lnTo>
                  <a:lnTo>
                    <a:pt x="127926" y="11550"/>
                  </a:lnTo>
                  <a:lnTo>
                    <a:pt x="128293" y="15888"/>
                  </a:lnTo>
                  <a:lnTo>
                    <a:pt x="129185" y="18157"/>
                  </a:lnTo>
                  <a:lnTo>
                    <a:pt x="134233" y="25935"/>
                  </a:lnTo>
                  <a:lnTo>
                    <a:pt x="140755" y="37941"/>
                  </a:lnTo>
                  <a:lnTo>
                    <a:pt x="152434" y="60919"/>
                  </a:lnTo>
                  <a:lnTo>
                    <a:pt x="157178" y="72491"/>
                  </a:lnTo>
                  <a:lnTo>
                    <a:pt x="161932" y="84777"/>
                  </a:lnTo>
                  <a:lnTo>
                    <a:pt x="166691" y="95529"/>
                  </a:lnTo>
                  <a:lnTo>
                    <a:pt x="171452" y="107717"/>
                  </a:lnTo>
                  <a:lnTo>
                    <a:pt x="176213" y="121071"/>
                  </a:lnTo>
                  <a:lnTo>
                    <a:pt x="180976" y="134943"/>
                  </a:lnTo>
                  <a:lnTo>
                    <a:pt x="183357" y="142770"/>
                  </a:lnTo>
                  <a:lnTo>
                    <a:pt x="190501" y="168162"/>
                  </a:lnTo>
                  <a:lnTo>
                    <a:pt x="195262" y="183654"/>
                  </a:lnTo>
                  <a:lnTo>
                    <a:pt x="202406" y="205763"/>
                  </a:lnTo>
                  <a:lnTo>
                    <a:pt x="204788" y="213796"/>
                  </a:lnTo>
                  <a:lnTo>
                    <a:pt x="209550" y="231188"/>
                  </a:lnTo>
                  <a:lnTo>
                    <a:pt x="211137" y="239477"/>
                  </a:lnTo>
                  <a:lnTo>
                    <a:pt x="212196" y="247384"/>
                  </a:lnTo>
                  <a:lnTo>
                    <a:pt x="212902" y="255037"/>
                  </a:lnTo>
                  <a:lnTo>
                    <a:pt x="213372" y="262520"/>
                  </a:lnTo>
                  <a:lnTo>
                    <a:pt x="213894" y="277185"/>
                  </a:lnTo>
                  <a:lnTo>
                    <a:pt x="214189" y="298828"/>
                  </a:lnTo>
                  <a:lnTo>
                    <a:pt x="213436" y="306002"/>
                  </a:lnTo>
                  <a:lnTo>
                    <a:pt x="212141" y="313165"/>
                  </a:lnTo>
                  <a:lnTo>
                    <a:pt x="210483" y="320322"/>
                  </a:lnTo>
                  <a:lnTo>
                    <a:pt x="206525" y="332508"/>
                  </a:lnTo>
                  <a:lnTo>
                    <a:pt x="201327" y="344009"/>
                  </a:lnTo>
                  <a:lnTo>
                    <a:pt x="197718" y="350410"/>
                  </a:lnTo>
                  <a:lnTo>
                    <a:pt x="193724" y="357058"/>
                  </a:lnTo>
                  <a:lnTo>
                    <a:pt x="187171" y="368679"/>
                  </a:lnTo>
                  <a:lnTo>
                    <a:pt x="184311" y="374000"/>
                  </a:lnTo>
                  <a:lnTo>
                    <a:pt x="180024" y="378342"/>
                  </a:lnTo>
                  <a:lnTo>
                    <a:pt x="174785" y="382029"/>
                  </a:lnTo>
                  <a:lnTo>
                    <a:pt x="168911" y="385282"/>
                  </a:lnTo>
                  <a:lnTo>
                    <a:pt x="163407" y="389037"/>
                  </a:lnTo>
                  <a:lnTo>
                    <a:pt x="158151" y="393129"/>
                  </a:lnTo>
                  <a:lnTo>
                    <a:pt x="153059" y="397444"/>
                  </a:lnTo>
                  <a:lnTo>
                    <a:pt x="148077" y="401114"/>
                  </a:lnTo>
                  <a:lnTo>
                    <a:pt x="143168" y="404355"/>
                  </a:lnTo>
                  <a:lnTo>
                    <a:pt x="138308" y="407309"/>
                  </a:lnTo>
                  <a:lnTo>
                    <a:pt x="133480" y="409279"/>
                  </a:lnTo>
                  <a:lnTo>
                    <a:pt x="128674" y="410592"/>
                  </a:lnTo>
                  <a:lnTo>
                    <a:pt x="123883" y="411467"/>
                  </a:lnTo>
                  <a:lnTo>
                    <a:pt x="111958" y="409669"/>
                  </a:lnTo>
                  <a:lnTo>
                    <a:pt x="95276" y="406090"/>
                  </a:lnTo>
                  <a:lnTo>
                    <a:pt x="75423" y="401322"/>
                  </a:lnTo>
                  <a:lnTo>
                    <a:pt x="60601" y="396556"/>
                  </a:lnTo>
                  <a:lnTo>
                    <a:pt x="49132" y="391791"/>
                  </a:lnTo>
                  <a:lnTo>
                    <a:pt x="39898" y="387027"/>
                  </a:lnTo>
                  <a:lnTo>
                    <a:pt x="32949" y="383057"/>
                  </a:lnTo>
                  <a:lnTo>
                    <a:pt x="27522" y="379617"/>
                  </a:lnTo>
                  <a:lnTo>
                    <a:pt x="23111" y="376530"/>
                  </a:lnTo>
                  <a:lnTo>
                    <a:pt x="19376" y="372884"/>
                  </a:lnTo>
                  <a:lnTo>
                    <a:pt x="13109" y="364600"/>
                  </a:lnTo>
                  <a:lnTo>
                    <a:pt x="7679" y="355626"/>
                  </a:lnTo>
                  <a:lnTo>
                    <a:pt x="3413" y="347140"/>
                  </a:lnTo>
                  <a:lnTo>
                    <a:pt x="0" y="3346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6" name="SMARTInkAnnotation210"/>
            <p:cNvSpPr/>
            <p:nvPr/>
          </p:nvSpPr>
          <p:spPr>
            <a:xfrm>
              <a:off x="5286375" y="1414462"/>
              <a:ext cx="100013" cy="256834"/>
            </a:xfrm>
            <a:custGeom>
              <a:avLst/>
              <a:gdLst/>
              <a:ahLst/>
              <a:cxnLst/>
              <a:rect l="0" t="0" r="0" b="0"/>
              <a:pathLst>
                <a:path w="100013" h="256834">
                  <a:moveTo>
                    <a:pt x="0" y="0"/>
                  </a:moveTo>
                  <a:lnTo>
                    <a:pt x="16793" y="16793"/>
                  </a:lnTo>
                  <a:lnTo>
                    <a:pt x="19132" y="19926"/>
                  </a:lnTo>
                  <a:lnTo>
                    <a:pt x="21486" y="23603"/>
                  </a:lnTo>
                  <a:lnTo>
                    <a:pt x="23849" y="27642"/>
                  </a:lnTo>
                  <a:lnTo>
                    <a:pt x="26218" y="31921"/>
                  </a:lnTo>
                  <a:lnTo>
                    <a:pt x="30967" y="40910"/>
                  </a:lnTo>
                  <a:lnTo>
                    <a:pt x="38103" y="54896"/>
                  </a:lnTo>
                  <a:lnTo>
                    <a:pt x="40483" y="60410"/>
                  </a:lnTo>
                  <a:lnTo>
                    <a:pt x="42864" y="66467"/>
                  </a:lnTo>
                  <a:lnTo>
                    <a:pt x="45244" y="72886"/>
                  </a:lnTo>
                  <a:lnTo>
                    <a:pt x="47625" y="78753"/>
                  </a:lnTo>
                  <a:lnTo>
                    <a:pt x="50007" y="84252"/>
                  </a:lnTo>
                  <a:lnTo>
                    <a:pt x="52388" y="89506"/>
                  </a:lnTo>
                  <a:lnTo>
                    <a:pt x="53975" y="95389"/>
                  </a:lnTo>
                  <a:lnTo>
                    <a:pt x="55033" y="101693"/>
                  </a:lnTo>
                  <a:lnTo>
                    <a:pt x="55738" y="108276"/>
                  </a:lnTo>
                  <a:lnTo>
                    <a:pt x="57003" y="115047"/>
                  </a:lnTo>
                  <a:lnTo>
                    <a:pt x="58639" y="121942"/>
                  </a:lnTo>
                  <a:lnTo>
                    <a:pt x="60524" y="128919"/>
                  </a:lnTo>
                  <a:lnTo>
                    <a:pt x="61781" y="135952"/>
                  </a:lnTo>
                  <a:lnTo>
                    <a:pt x="62618" y="143022"/>
                  </a:lnTo>
                  <a:lnTo>
                    <a:pt x="63176" y="150117"/>
                  </a:lnTo>
                  <a:lnTo>
                    <a:pt x="64342" y="157228"/>
                  </a:lnTo>
                  <a:lnTo>
                    <a:pt x="65914" y="164350"/>
                  </a:lnTo>
                  <a:lnTo>
                    <a:pt x="67755" y="171479"/>
                  </a:lnTo>
                  <a:lnTo>
                    <a:pt x="69777" y="177820"/>
                  </a:lnTo>
                  <a:lnTo>
                    <a:pt x="71917" y="183634"/>
                  </a:lnTo>
                  <a:lnTo>
                    <a:pt x="74138" y="189097"/>
                  </a:lnTo>
                  <a:lnTo>
                    <a:pt x="76413" y="194327"/>
                  </a:lnTo>
                  <a:lnTo>
                    <a:pt x="81057" y="204372"/>
                  </a:lnTo>
                  <a:lnTo>
                    <a:pt x="82613" y="209273"/>
                  </a:lnTo>
                  <a:lnTo>
                    <a:pt x="83650" y="214128"/>
                  </a:lnTo>
                  <a:lnTo>
                    <a:pt x="84342" y="218952"/>
                  </a:lnTo>
                  <a:lnTo>
                    <a:pt x="84803" y="223755"/>
                  </a:lnTo>
                  <a:lnTo>
                    <a:pt x="85110" y="228545"/>
                  </a:lnTo>
                  <a:lnTo>
                    <a:pt x="85315" y="233326"/>
                  </a:lnTo>
                  <a:lnTo>
                    <a:pt x="86245" y="237307"/>
                  </a:lnTo>
                  <a:lnTo>
                    <a:pt x="87659" y="240755"/>
                  </a:lnTo>
                  <a:lnTo>
                    <a:pt x="89396" y="243847"/>
                  </a:lnTo>
                  <a:lnTo>
                    <a:pt x="91347" y="245908"/>
                  </a:lnTo>
                  <a:lnTo>
                    <a:pt x="93442" y="247283"/>
                  </a:lnTo>
                  <a:lnTo>
                    <a:pt x="95632" y="248199"/>
                  </a:lnTo>
                  <a:lnTo>
                    <a:pt x="97092" y="249604"/>
                  </a:lnTo>
                  <a:lnTo>
                    <a:pt x="98065" y="251334"/>
                  </a:lnTo>
                  <a:lnTo>
                    <a:pt x="99898" y="256833"/>
                  </a:lnTo>
                  <a:lnTo>
                    <a:pt x="100012" y="2500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7" name="SMARTInkAnnotation211"/>
            <p:cNvSpPr/>
            <p:nvPr/>
          </p:nvSpPr>
          <p:spPr>
            <a:xfrm>
              <a:off x="5450718" y="1407318"/>
              <a:ext cx="163844" cy="289506"/>
            </a:xfrm>
            <a:custGeom>
              <a:avLst/>
              <a:gdLst/>
              <a:ahLst/>
              <a:cxnLst/>
              <a:rect l="0" t="0" r="0" b="0"/>
              <a:pathLst>
                <a:path w="163844" h="289506">
                  <a:moveTo>
                    <a:pt x="42825" y="0"/>
                  </a:moveTo>
                  <a:lnTo>
                    <a:pt x="42825" y="14434"/>
                  </a:lnTo>
                  <a:lnTo>
                    <a:pt x="42032" y="17561"/>
                  </a:lnTo>
                  <a:lnTo>
                    <a:pt x="37122" y="27340"/>
                  </a:lnTo>
                  <a:lnTo>
                    <a:pt x="35055" y="32514"/>
                  </a:lnTo>
                  <a:lnTo>
                    <a:pt x="32882" y="38345"/>
                  </a:lnTo>
                  <a:lnTo>
                    <a:pt x="31434" y="43820"/>
                  </a:lnTo>
                  <a:lnTo>
                    <a:pt x="30469" y="49057"/>
                  </a:lnTo>
                  <a:lnTo>
                    <a:pt x="29825" y="54136"/>
                  </a:lnTo>
                  <a:lnTo>
                    <a:pt x="28602" y="59903"/>
                  </a:lnTo>
                  <a:lnTo>
                    <a:pt x="26994" y="66129"/>
                  </a:lnTo>
                  <a:lnTo>
                    <a:pt x="25127" y="72661"/>
                  </a:lnTo>
                  <a:lnTo>
                    <a:pt x="20937" y="86269"/>
                  </a:lnTo>
                  <a:lnTo>
                    <a:pt x="4699" y="135763"/>
                  </a:lnTo>
                  <a:lnTo>
                    <a:pt x="3120" y="142897"/>
                  </a:lnTo>
                  <a:lnTo>
                    <a:pt x="2068" y="150033"/>
                  </a:lnTo>
                  <a:lnTo>
                    <a:pt x="1366" y="157172"/>
                  </a:lnTo>
                  <a:lnTo>
                    <a:pt x="899" y="163519"/>
                  </a:lnTo>
                  <a:lnTo>
                    <a:pt x="587" y="169338"/>
                  </a:lnTo>
                  <a:lnTo>
                    <a:pt x="379" y="174804"/>
                  </a:lnTo>
                  <a:lnTo>
                    <a:pt x="86" y="193875"/>
                  </a:lnTo>
                  <a:lnTo>
                    <a:pt x="0" y="210815"/>
                  </a:lnTo>
                  <a:lnTo>
                    <a:pt x="781" y="215950"/>
                  </a:lnTo>
                  <a:lnTo>
                    <a:pt x="2096" y="220960"/>
                  </a:lnTo>
                  <a:lnTo>
                    <a:pt x="3766" y="225888"/>
                  </a:lnTo>
                  <a:lnTo>
                    <a:pt x="5674" y="230761"/>
                  </a:lnTo>
                  <a:lnTo>
                    <a:pt x="7739" y="235597"/>
                  </a:lnTo>
                  <a:lnTo>
                    <a:pt x="12150" y="245204"/>
                  </a:lnTo>
                  <a:lnTo>
                    <a:pt x="21449" y="264306"/>
                  </a:lnTo>
                  <a:lnTo>
                    <a:pt x="23812" y="269073"/>
                  </a:lnTo>
                  <a:lnTo>
                    <a:pt x="26975" y="273044"/>
                  </a:lnTo>
                  <a:lnTo>
                    <a:pt x="30671" y="276486"/>
                  </a:lnTo>
                  <a:lnTo>
                    <a:pt x="34723" y="279574"/>
                  </a:lnTo>
                  <a:lnTo>
                    <a:pt x="39011" y="281633"/>
                  </a:lnTo>
                  <a:lnTo>
                    <a:pt x="43458" y="283005"/>
                  </a:lnTo>
                  <a:lnTo>
                    <a:pt x="48009" y="283920"/>
                  </a:lnTo>
                  <a:lnTo>
                    <a:pt x="52632" y="285324"/>
                  </a:lnTo>
                  <a:lnTo>
                    <a:pt x="57301" y="287054"/>
                  </a:lnTo>
                  <a:lnTo>
                    <a:pt x="62000" y="289000"/>
                  </a:lnTo>
                  <a:lnTo>
                    <a:pt x="66721" y="289505"/>
                  </a:lnTo>
                  <a:lnTo>
                    <a:pt x="71456" y="289047"/>
                  </a:lnTo>
                  <a:lnTo>
                    <a:pt x="76200" y="287948"/>
                  </a:lnTo>
                  <a:lnTo>
                    <a:pt x="80156" y="287215"/>
                  </a:lnTo>
                  <a:lnTo>
                    <a:pt x="83588" y="286727"/>
                  </a:lnTo>
                  <a:lnTo>
                    <a:pt x="86669" y="286402"/>
                  </a:lnTo>
                  <a:lnTo>
                    <a:pt x="90311" y="285391"/>
                  </a:lnTo>
                  <a:lnTo>
                    <a:pt x="94326" y="283923"/>
                  </a:lnTo>
                  <a:lnTo>
                    <a:pt x="98590" y="282151"/>
                  </a:lnTo>
                  <a:lnTo>
                    <a:pt x="103021" y="280969"/>
                  </a:lnTo>
                  <a:lnTo>
                    <a:pt x="107562" y="280182"/>
                  </a:lnTo>
                  <a:lnTo>
                    <a:pt x="112177" y="279657"/>
                  </a:lnTo>
                  <a:lnTo>
                    <a:pt x="116048" y="277719"/>
                  </a:lnTo>
                  <a:lnTo>
                    <a:pt x="119422" y="274840"/>
                  </a:lnTo>
                  <a:lnTo>
                    <a:pt x="122464" y="271333"/>
                  </a:lnTo>
                  <a:lnTo>
                    <a:pt x="126081" y="268201"/>
                  </a:lnTo>
                  <a:lnTo>
                    <a:pt x="130078" y="265320"/>
                  </a:lnTo>
                  <a:lnTo>
                    <a:pt x="134332" y="262605"/>
                  </a:lnTo>
                  <a:lnTo>
                    <a:pt x="137961" y="259207"/>
                  </a:lnTo>
                  <a:lnTo>
                    <a:pt x="141174" y="255355"/>
                  </a:lnTo>
                  <a:lnTo>
                    <a:pt x="144110" y="251199"/>
                  </a:lnTo>
                  <a:lnTo>
                    <a:pt x="146861" y="246841"/>
                  </a:lnTo>
                  <a:lnTo>
                    <a:pt x="149489" y="242348"/>
                  </a:lnTo>
                  <a:lnTo>
                    <a:pt x="152034" y="237766"/>
                  </a:lnTo>
                  <a:lnTo>
                    <a:pt x="156979" y="228441"/>
                  </a:lnTo>
                  <a:lnTo>
                    <a:pt x="159409" y="223731"/>
                  </a:lnTo>
                  <a:lnTo>
                    <a:pt x="161029" y="219004"/>
                  </a:lnTo>
                  <a:lnTo>
                    <a:pt x="162109" y="214265"/>
                  </a:lnTo>
                  <a:lnTo>
                    <a:pt x="163309" y="205560"/>
                  </a:lnTo>
                  <a:lnTo>
                    <a:pt x="163843" y="199046"/>
                  </a:lnTo>
                  <a:lnTo>
                    <a:pt x="161963" y="191388"/>
                  </a:lnTo>
                  <a:lnTo>
                    <a:pt x="159276" y="183486"/>
                  </a:lnTo>
                  <a:lnTo>
                    <a:pt x="157763" y="174575"/>
                  </a:lnTo>
                  <a:lnTo>
                    <a:pt x="157409" y="169400"/>
                  </a:lnTo>
                  <a:lnTo>
                    <a:pt x="156521" y="167702"/>
                  </a:lnTo>
                  <a:lnTo>
                    <a:pt x="155135" y="166570"/>
                  </a:lnTo>
                  <a:lnTo>
                    <a:pt x="153417" y="165816"/>
                  </a:lnTo>
                  <a:lnTo>
                    <a:pt x="150685" y="165313"/>
                  </a:lnTo>
                  <a:lnTo>
                    <a:pt x="147275" y="164977"/>
                  </a:lnTo>
                  <a:lnTo>
                    <a:pt x="143415" y="164754"/>
                  </a:lnTo>
                  <a:lnTo>
                    <a:pt x="136873" y="166986"/>
                  </a:lnTo>
                  <a:lnTo>
                    <a:pt x="128542" y="170855"/>
                  </a:lnTo>
                  <a:lnTo>
                    <a:pt x="119020" y="175816"/>
                  </a:lnTo>
                  <a:lnTo>
                    <a:pt x="111878" y="179917"/>
                  </a:lnTo>
                  <a:lnTo>
                    <a:pt x="106323" y="183445"/>
                  </a:lnTo>
                  <a:lnTo>
                    <a:pt x="101826" y="186590"/>
                  </a:lnTo>
                  <a:lnTo>
                    <a:pt x="98035" y="189481"/>
                  </a:lnTo>
                  <a:lnTo>
                    <a:pt x="94713" y="192202"/>
                  </a:lnTo>
                  <a:lnTo>
                    <a:pt x="91704" y="194810"/>
                  </a:lnTo>
                  <a:lnTo>
                    <a:pt x="89699" y="197342"/>
                  </a:lnTo>
                  <a:lnTo>
                    <a:pt x="86082" y="205492"/>
                  </a:lnTo>
                  <a:lnTo>
                    <a:pt x="79694" y="219041"/>
                  </a:lnTo>
                  <a:lnTo>
                    <a:pt x="79055" y="222499"/>
                  </a:lnTo>
                  <a:lnTo>
                    <a:pt x="78646" y="231187"/>
                  </a:lnTo>
                  <a:lnTo>
                    <a:pt x="78574" y="234394"/>
                  </a:lnTo>
                  <a:lnTo>
                    <a:pt x="80674" y="237261"/>
                  </a:lnTo>
                  <a:lnTo>
                    <a:pt x="85688" y="2428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8" name="SMARTInkAnnotation212"/>
            <p:cNvSpPr/>
            <p:nvPr/>
          </p:nvSpPr>
          <p:spPr>
            <a:xfrm>
              <a:off x="5650706" y="1278731"/>
              <a:ext cx="192754" cy="492920"/>
            </a:xfrm>
            <a:custGeom>
              <a:avLst/>
              <a:gdLst/>
              <a:ahLst/>
              <a:cxnLst/>
              <a:rect l="0" t="0" r="0" b="0"/>
              <a:pathLst>
                <a:path w="192754" h="492920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8069" y="5703"/>
                  </a:lnTo>
                  <a:lnTo>
                    <a:pt x="10936" y="7771"/>
                  </a:lnTo>
                  <a:lnTo>
                    <a:pt x="39488" y="25056"/>
                  </a:lnTo>
                  <a:lnTo>
                    <a:pt x="57282" y="35754"/>
                  </a:lnTo>
                  <a:lnTo>
                    <a:pt x="70731" y="44473"/>
                  </a:lnTo>
                  <a:lnTo>
                    <a:pt x="81286" y="51874"/>
                  </a:lnTo>
                  <a:lnTo>
                    <a:pt x="89909" y="58395"/>
                  </a:lnTo>
                  <a:lnTo>
                    <a:pt x="97246" y="65124"/>
                  </a:lnTo>
                  <a:lnTo>
                    <a:pt x="103724" y="71991"/>
                  </a:lnTo>
                  <a:lnTo>
                    <a:pt x="109630" y="78950"/>
                  </a:lnTo>
                  <a:lnTo>
                    <a:pt x="115950" y="85177"/>
                  </a:lnTo>
                  <a:lnTo>
                    <a:pt x="122543" y="90916"/>
                  </a:lnTo>
                  <a:lnTo>
                    <a:pt x="129321" y="96329"/>
                  </a:lnTo>
                  <a:lnTo>
                    <a:pt x="135426" y="102319"/>
                  </a:lnTo>
                  <a:lnTo>
                    <a:pt x="141084" y="108694"/>
                  </a:lnTo>
                  <a:lnTo>
                    <a:pt x="146444" y="115325"/>
                  </a:lnTo>
                  <a:lnTo>
                    <a:pt x="151604" y="122127"/>
                  </a:lnTo>
                  <a:lnTo>
                    <a:pt x="161571" y="136035"/>
                  </a:lnTo>
                  <a:lnTo>
                    <a:pt x="165657" y="143077"/>
                  </a:lnTo>
                  <a:lnTo>
                    <a:pt x="169176" y="150154"/>
                  </a:lnTo>
                  <a:lnTo>
                    <a:pt x="172316" y="157252"/>
                  </a:lnTo>
                  <a:lnTo>
                    <a:pt x="175202" y="165160"/>
                  </a:lnTo>
                  <a:lnTo>
                    <a:pt x="177920" y="173606"/>
                  </a:lnTo>
                  <a:lnTo>
                    <a:pt x="183057" y="190664"/>
                  </a:lnTo>
                  <a:lnTo>
                    <a:pt x="187985" y="206183"/>
                  </a:lnTo>
                  <a:lnTo>
                    <a:pt x="189617" y="214449"/>
                  </a:lnTo>
                  <a:lnTo>
                    <a:pt x="190705" y="223135"/>
                  </a:lnTo>
                  <a:lnTo>
                    <a:pt x="191430" y="232100"/>
                  </a:lnTo>
                  <a:lnTo>
                    <a:pt x="191914" y="240458"/>
                  </a:lnTo>
                  <a:lnTo>
                    <a:pt x="192452" y="256095"/>
                  </a:lnTo>
                  <a:lnTo>
                    <a:pt x="192753" y="282079"/>
                  </a:lnTo>
                  <a:lnTo>
                    <a:pt x="192002" y="291240"/>
                  </a:lnTo>
                  <a:lnTo>
                    <a:pt x="190708" y="300522"/>
                  </a:lnTo>
                  <a:lnTo>
                    <a:pt x="189051" y="309886"/>
                  </a:lnTo>
                  <a:lnTo>
                    <a:pt x="187152" y="319303"/>
                  </a:lnTo>
                  <a:lnTo>
                    <a:pt x="182927" y="338233"/>
                  </a:lnTo>
                  <a:lnTo>
                    <a:pt x="179895" y="346932"/>
                  </a:lnTo>
                  <a:lnTo>
                    <a:pt x="176286" y="355113"/>
                  </a:lnTo>
                  <a:lnTo>
                    <a:pt x="172293" y="362948"/>
                  </a:lnTo>
                  <a:lnTo>
                    <a:pt x="168043" y="370553"/>
                  </a:lnTo>
                  <a:lnTo>
                    <a:pt x="163622" y="378004"/>
                  </a:lnTo>
                  <a:lnTo>
                    <a:pt x="154478" y="392633"/>
                  </a:lnTo>
                  <a:lnTo>
                    <a:pt x="130929" y="428589"/>
                  </a:lnTo>
                  <a:lnTo>
                    <a:pt x="126179" y="434951"/>
                  </a:lnTo>
                  <a:lnTo>
                    <a:pt x="121426" y="440780"/>
                  </a:lnTo>
                  <a:lnTo>
                    <a:pt x="116669" y="446253"/>
                  </a:lnTo>
                  <a:lnTo>
                    <a:pt x="111911" y="451489"/>
                  </a:lnTo>
                  <a:lnTo>
                    <a:pt x="102390" y="461541"/>
                  </a:lnTo>
                  <a:lnTo>
                    <a:pt x="97628" y="465650"/>
                  </a:lnTo>
                  <a:lnTo>
                    <a:pt x="92867" y="469183"/>
                  </a:lnTo>
                  <a:lnTo>
                    <a:pt x="88105" y="472333"/>
                  </a:lnTo>
                  <a:lnTo>
                    <a:pt x="84137" y="475226"/>
                  </a:lnTo>
                  <a:lnTo>
                    <a:pt x="80698" y="477948"/>
                  </a:lnTo>
                  <a:lnTo>
                    <a:pt x="77611" y="480557"/>
                  </a:lnTo>
                  <a:lnTo>
                    <a:pt x="73965" y="483090"/>
                  </a:lnTo>
                  <a:lnTo>
                    <a:pt x="69948" y="485573"/>
                  </a:lnTo>
                  <a:lnTo>
                    <a:pt x="65682" y="488021"/>
                  </a:lnTo>
                  <a:lnTo>
                    <a:pt x="62044" y="489654"/>
                  </a:lnTo>
                  <a:lnTo>
                    <a:pt x="58825" y="490742"/>
                  </a:lnTo>
                  <a:lnTo>
                    <a:pt x="51748" y="492489"/>
                  </a:lnTo>
                  <a:lnTo>
                    <a:pt x="46730" y="492791"/>
                  </a:lnTo>
                  <a:lnTo>
                    <a:pt x="35719" y="4929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9" name="SMARTInkAnnotation213"/>
            <p:cNvSpPr/>
            <p:nvPr/>
          </p:nvSpPr>
          <p:spPr>
            <a:xfrm>
              <a:off x="6022181" y="1535906"/>
              <a:ext cx="192882" cy="14288"/>
            </a:xfrm>
            <a:custGeom>
              <a:avLst/>
              <a:gdLst/>
              <a:ahLst/>
              <a:cxnLst/>
              <a:rect l="0" t="0" r="0" b="0"/>
              <a:pathLst>
                <a:path w="192882" h="14288">
                  <a:moveTo>
                    <a:pt x="0" y="0"/>
                  </a:moveTo>
                  <a:lnTo>
                    <a:pt x="22754" y="3792"/>
                  </a:lnTo>
                  <a:lnTo>
                    <a:pt x="31045" y="4909"/>
                  </a:lnTo>
                  <a:lnTo>
                    <a:pt x="38158" y="5654"/>
                  </a:lnTo>
                  <a:lnTo>
                    <a:pt x="44489" y="6151"/>
                  </a:lnTo>
                  <a:lnTo>
                    <a:pt x="50297" y="6482"/>
                  </a:lnTo>
                  <a:lnTo>
                    <a:pt x="60983" y="6849"/>
                  </a:lnTo>
                  <a:lnTo>
                    <a:pt x="66055" y="7741"/>
                  </a:lnTo>
                  <a:lnTo>
                    <a:pt x="71024" y="9130"/>
                  </a:lnTo>
                  <a:lnTo>
                    <a:pt x="75925" y="10849"/>
                  </a:lnTo>
                  <a:lnTo>
                    <a:pt x="80779" y="11995"/>
                  </a:lnTo>
                  <a:lnTo>
                    <a:pt x="85603" y="12759"/>
                  </a:lnTo>
                  <a:lnTo>
                    <a:pt x="90406" y="13269"/>
                  </a:lnTo>
                  <a:lnTo>
                    <a:pt x="95196" y="13608"/>
                  </a:lnTo>
                  <a:lnTo>
                    <a:pt x="99976" y="13834"/>
                  </a:lnTo>
                  <a:lnTo>
                    <a:pt x="109522" y="14086"/>
                  </a:lnTo>
                  <a:lnTo>
                    <a:pt x="172420" y="14287"/>
                  </a:lnTo>
                  <a:lnTo>
                    <a:pt x="175272" y="13493"/>
                  </a:lnTo>
                  <a:lnTo>
                    <a:pt x="177967" y="12170"/>
                  </a:lnTo>
                  <a:lnTo>
                    <a:pt x="180557" y="10495"/>
                  </a:lnTo>
                  <a:lnTo>
                    <a:pt x="183078" y="9378"/>
                  </a:lnTo>
                  <a:lnTo>
                    <a:pt x="185552" y="8633"/>
                  </a:lnTo>
                  <a:lnTo>
                    <a:pt x="192881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0" name="SMARTInkAnnotation214"/>
            <p:cNvSpPr/>
            <p:nvPr/>
          </p:nvSpPr>
          <p:spPr>
            <a:xfrm>
              <a:off x="6082359" y="1396136"/>
              <a:ext cx="25548" cy="25471"/>
            </a:xfrm>
            <a:custGeom>
              <a:avLst/>
              <a:gdLst/>
              <a:ahLst/>
              <a:cxnLst/>
              <a:rect l="0" t="0" r="0" b="0"/>
              <a:pathLst>
                <a:path w="25548" h="25471">
                  <a:moveTo>
                    <a:pt x="4116" y="25470"/>
                  </a:moveTo>
                  <a:lnTo>
                    <a:pt x="323" y="21677"/>
                  </a:lnTo>
                  <a:lnTo>
                    <a:pt x="0" y="20560"/>
                  </a:lnTo>
                  <a:lnTo>
                    <a:pt x="578" y="19816"/>
                  </a:lnTo>
                  <a:lnTo>
                    <a:pt x="1758" y="19319"/>
                  </a:lnTo>
                  <a:lnTo>
                    <a:pt x="2543" y="18194"/>
                  </a:lnTo>
                  <a:lnTo>
                    <a:pt x="3067" y="16651"/>
                  </a:lnTo>
                  <a:lnTo>
                    <a:pt x="3417" y="14828"/>
                  </a:lnTo>
                  <a:lnTo>
                    <a:pt x="3650" y="12819"/>
                  </a:lnTo>
                  <a:lnTo>
                    <a:pt x="3805" y="10686"/>
                  </a:lnTo>
                  <a:lnTo>
                    <a:pt x="3908" y="8470"/>
                  </a:lnTo>
                  <a:lnTo>
                    <a:pt x="4771" y="6993"/>
                  </a:lnTo>
                  <a:lnTo>
                    <a:pt x="6140" y="6008"/>
                  </a:lnTo>
                  <a:lnTo>
                    <a:pt x="10248" y="4428"/>
                  </a:lnTo>
                  <a:lnTo>
                    <a:pt x="11379" y="3504"/>
                  </a:lnTo>
                  <a:lnTo>
                    <a:pt x="12927" y="2095"/>
                  </a:lnTo>
                  <a:lnTo>
                    <a:pt x="14752" y="361"/>
                  </a:lnTo>
                  <a:lnTo>
                    <a:pt x="15969" y="0"/>
                  </a:lnTo>
                  <a:lnTo>
                    <a:pt x="16781" y="552"/>
                  </a:lnTo>
                  <a:lnTo>
                    <a:pt x="17321" y="1714"/>
                  </a:lnTo>
                  <a:lnTo>
                    <a:pt x="18475" y="2489"/>
                  </a:lnTo>
                  <a:lnTo>
                    <a:pt x="20039" y="3006"/>
                  </a:lnTo>
                  <a:lnTo>
                    <a:pt x="25547" y="40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1" name="SMARTInkAnnotation215"/>
            <p:cNvSpPr/>
            <p:nvPr/>
          </p:nvSpPr>
          <p:spPr>
            <a:xfrm>
              <a:off x="6122193" y="1657350"/>
              <a:ext cx="21405" cy="7144"/>
            </a:xfrm>
            <a:custGeom>
              <a:avLst/>
              <a:gdLst/>
              <a:ahLst/>
              <a:cxnLst/>
              <a:rect l="0" t="0" r="0" b="0"/>
              <a:pathLst>
                <a:path w="21405" h="7144">
                  <a:moveTo>
                    <a:pt x="7144" y="7143"/>
                  </a:moveTo>
                  <a:lnTo>
                    <a:pt x="13296" y="992"/>
                  </a:lnTo>
                  <a:lnTo>
                    <a:pt x="14420" y="661"/>
                  </a:lnTo>
                  <a:lnTo>
                    <a:pt x="15963" y="441"/>
                  </a:lnTo>
                  <a:lnTo>
                    <a:pt x="21404" y="2"/>
                  </a:lnTo>
                  <a:lnTo>
                    <a:pt x="17631" y="0"/>
                  </a:lnTo>
                  <a:lnTo>
                    <a:pt x="16517" y="794"/>
                  </a:lnTo>
                  <a:lnTo>
                    <a:pt x="15774" y="2116"/>
                  </a:lnTo>
                  <a:lnTo>
                    <a:pt x="15278" y="3792"/>
                  </a:lnTo>
                  <a:lnTo>
                    <a:pt x="14154" y="4909"/>
                  </a:lnTo>
                  <a:lnTo>
                    <a:pt x="12611" y="5654"/>
                  </a:lnTo>
                  <a:lnTo>
                    <a:pt x="7464" y="7056"/>
                  </a:lnTo>
                  <a:lnTo>
                    <a:pt x="6564" y="7085"/>
                  </a:lnTo>
                  <a:lnTo>
                    <a:pt x="0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2" name="SMARTInkAnnotation216"/>
            <p:cNvSpPr/>
            <p:nvPr/>
          </p:nvSpPr>
          <p:spPr>
            <a:xfrm>
              <a:off x="6407955" y="1243012"/>
              <a:ext cx="171439" cy="462833"/>
            </a:xfrm>
            <a:custGeom>
              <a:avLst/>
              <a:gdLst/>
              <a:ahLst/>
              <a:cxnLst/>
              <a:rect l="0" t="0" r="0" b="0"/>
              <a:pathLst>
                <a:path w="171439" h="462833">
                  <a:moveTo>
                    <a:pt x="171438" y="0"/>
                  </a:moveTo>
                  <a:lnTo>
                    <a:pt x="164590" y="0"/>
                  </a:lnTo>
                  <a:lnTo>
                    <a:pt x="164320" y="9943"/>
                  </a:lnTo>
                  <a:lnTo>
                    <a:pt x="162724" y="12185"/>
                  </a:lnTo>
                  <a:lnTo>
                    <a:pt x="160073" y="14473"/>
                  </a:lnTo>
                  <a:lnTo>
                    <a:pt x="156718" y="16793"/>
                  </a:lnTo>
                  <a:lnTo>
                    <a:pt x="152894" y="19133"/>
                  </a:lnTo>
                  <a:lnTo>
                    <a:pt x="148757" y="21486"/>
                  </a:lnTo>
                  <a:lnTo>
                    <a:pt x="144410" y="23849"/>
                  </a:lnTo>
                  <a:lnTo>
                    <a:pt x="140720" y="27012"/>
                  </a:lnTo>
                  <a:lnTo>
                    <a:pt x="137466" y="30708"/>
                  </a:lnTo>
                  <a:lnTo>
                    <a:pt x="134503" y="34760"/>
                  </a:lnTo>
                  <a:lnTo>
                    <a:pt x="130940" y="39048"/>
                  </a:lnTo>
                  <a:lnTo>
                    <a:pt x="126977" y="43495"/>
                  </a:lnTo>
                  <a:lnTo>
                    <a:pt x="122747" y="48046"/>
                  </a:lnTo>
                  <a:lnTo>
                    <a:pt x="117546" y="52668"/>
                  </a:lnTo>
                  <a:lnTo>
                    <a:pt x="111698" y="57337"/>
                  </a:lnTo>
                  <a:lnTo>
                    <a:pt x="105417" y="62037"/>
                  </a:lnTo>
                  <a:lnTo>
                    <a:pt x="99643" y="66758"/>
                  </a:lnTo>
                  <a:lnTo>
                    <a:pt x="94207" y="71493"/>
                  </a:lnTo>
                  <a:lnTo>
                    <a:pt x="88994" y="76237"/>
                  </a:lnTo>
                  <a:lnTo>
                    <a:pt x="78969" y="85741"/>
                  </a:lnTo>
                  <a:lnTo>
                    <a:pt x="74074" y="90498"/>
                  </a:lnTo>
                  <a:lnTo>
                    <a:pt x="70017" y="96051"/>
                  </a:lnTo>
                  <a:lnTo>
                    <a:pt x="66518" y="102134"/>
                  </a:lnTo>
                  <a:lnTo>
                    <a:pt x="63391" y="108571"/>
                  </a:lnTo>
                  <a:lnTo>
                    <a:pt x="59719" y="114449"/>
                  </a:lnTo>
                  <a:lnTo>
                    <a:pt x="55684" y="119956"/>
                  </a:lnTo>
                  <a:lnTo>
                    <a:pt x="51406" y="125214"/>
                  </a:lnTo>
                  <a:lnTo>
                    <a:pt x="47761" y="131101"/>
                  </a:lnTo>
                  <a:lnTo>
                    <a:pt x="44537" y="137407"/>
                  </a:lnTo>
                  <a:lnTo>
                    <a:pt x="41594" y="143992"/>
                  </a:lnTo>
                  <a:lnTo>
                    <a:pt x="38044" y="150764"/>
                  </a:lnTo>
                  <a:lnTo>
                    <a:pt x="34090" y="157659"/>
                  </a:lnTo>
                  <a:lnTo>
                    <a:pt x="29867" y="164637"/>
                  </a:lnTo>
                  <a:lnTo>
                    <a:pt x="26258" y="171671"/>
                  </a:lnTo>
                  <a:lnTo>
                    <a:pt x="23057" y="178741"/>
                  </a:lnTo>
                  <a:lnTo>
                    <a:pt x="20130" y="185836"/>
                  </a:lnTo>
                  <a:lnTo>
                    <a:pt x="17386" y="192947"/>
                  </a:lnTo>
                  <a:lnTo>
                    <a:pt x="12219" y="207198"/>
                  </a:lnTo>
                  <a:lnTo>
                    <a:pt x="4847" y="228609"/>
                  </a:lnTo>
                  <a:lnTo>
                    <a:pt x="3227" y="236543"/>
                  </a:lnTo>
                  <a:lnTo>
                    <a:pt x="2147" y="245008"/>
                  </a:lnTo>
                  <a:lnTo>
                    <a:pt x="1428" y="253826"/>
                  </a:lnTo>
                  <a:lnTo>
                    <a:pt x="948" y="262086"/>
                  </a:lnTo>
                  <a:lnTo>
                    <a:pt x="415" y="277614"/>
                  </a:lnTo>
                  <a:lnTo>
                    <a:pt x="73" y="306985"/>
                  </a:lnTo>
                  <a:lnTo>
                    <a:pt x="0" y="342874"/>
                  </a:lnTo>
                  <a:lnTo>
                    <a:pt x="2110" y="357176"/>
                  </a:lnTo>
                  <a:lnTo>
                    <a:pt x="5694" y="370676"/>
                  </a:lnTo>
                  <a:lnTo>
                    <a:pt x="9933" y="381968"/>
                  </a:lnTo>
                  <a:lnTo>
                    <a:pt x="14463" y="394395"/>
                  </a:lnTo>
                  <a:lnTo>
                    <a:pt x="16781" y="401042"/>
                  </a:lnTo>
                  <a:lnTo>
                    <a:pt x="19915" y="407062"/>
                  </a:lnTo>
                  <a:lnTo>
                    <a:pt x="23591" y="412662"/>
                  </a:lnTo>
                  <a:lnTo>
                    <a:pt x="27630" y="417983"/>
                  </a:lnTo>
                  <a:lnTo>
                    <a:pt x="31910" y="422324"/>
                  </a:lnTo>
                  <a:lnTo>
                    <a:pt x="36351" y="426012"/>
                  </a:lnTo>
                  <a:lnTo>
                    <a:pt x="40899" y="429264"/>
                  </a:lnTo>
                  <a:lnTo>
                    <a:pt x="45518" y="433020"/>
                  </a:lnTo>
                  <a:lnTo>
                    <a:pt x="50186" y="437111"/>
                  </a:lnTo>
                  <a:lnTo>
                    <a:pt x="54884" y="441426"/>
                  </a:lnTo>
                  <a:lnTo>
                    <a:pt x="59604" y="445097"/>
                  </a:lnTo>
                  <a:lnTo>
                    <a:pt x="64339" y="448337"/>
                  </a:lnTo>
                  <a:lnTo>
                    <a:pt x="69082" y="451292"/>
                  </a:lnTo>
                  <a:lnTo>
                    <a:pt x="79389" y="454055"/>
                  </a:lnTo>
                  <a:lnTo>
                    <a:pt x="93403" y="456691"/>
                  </a:lnTo>
                  <a:lnTo>
                    <a:pt x="109890" y="459242"/>
                  </a:lnTo>
                  <a:lnTo>
                    <a:pt x="122468" y="460942"/>
                  </a:lnTo>
                  <a:lnTo>
                    <a:pt x="132442" y="462076"/>
                  </a:lnTo>
                  <a:lnTo>
                    <a:pt x="140678" y="462832"/>
                  </a:lnTo>
                  <a:lnTo>
                    <a:pt x="146963" y="462542"/>
                  </a:lnTo>
                  <a:lnTo>
                    <a:pt x="151947" y="461555"/>
                  </a:lnTo>
                  <a:lnTo>
                    <a:pt x="161855" y="458060"/>
                  </a:lnTo>
                  <a:lnTo>
                    <a:pt x="162668" y="456980"/>
                  </a:lnTo>
                  <a:lnTo>
                    <a:pt x="164295" y="4500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3" name="SMARTInkAnnotation217"/>
            <p:cNvSpPr/>
            <p:nvPr/>
          </p:nvSpPr>
          <p:spPr>
            <a:xfrm>
              <a:off x="6618140" y="1335881"/>
              <a:ext cx="54123" cy="342901"/>
            </a:xfrm>
            <a:custGeom>
              <a:avLst/>
              <a:gdLst/>
              <a:ahLst/>
              <a:cxnLst/>
              <a:rect l="0" t="0" r="0" b="0"/>
              <a:pathLst>
                <a:path w="54123" h="342901">
                  <a:moveTo>
                    <a:pt x="4116" y="0"/>
                  </a:moveTo>
                  <a:lnTo>
                    <a:pt x="323" y="3792"/>
                  </a:lnTo>
                  <a:lnTo>
                    <a:pt x="0" y="5703"/>
                  </a:lnTo>
                  <a:lnTo>
                    <a:pt x="579" y="7771"/>
                  </a:lnTo>
                  <a:lnTo>
                    <a:pt x="1757" y="9943"/>
                  </a:lnTo>
                  <a:lnTo>
                    <a:pt x="3068" y="16590"/>
                  </a:lnTo>
                  <a:lnTo>
                    <a:pt x="3651" y="24836"/>
                  </a:lnTo>
                  <a:lnTo>
                    <a:pt x="3909" y="33792"/>
                  </a:lnTo>
                  <a:lnTo>
                    <a:pt x="4116" y="128686"/>
                  </a:lnTo>
                  <a:lnTo>
                    <a:pt x="4910" y="136591"/>
                  </a:lnTo>
                  <a:lnTo>
                    <a:pt x="6233" y="145035"/>
                  </a:lnTo>
                  <a:lnTo>
                    <a:pt x="7908" y="153840"/>
                  </a:lnTo>
                  <a:lnTo>
                    <a:pt x="9025" y="162091"/>
                  </a:lnTo>
                  <a:lnTo>
                    <a:pt x="9770" y="169973"/>
                  </a:lnTo>
                  <a:lnTo>
                    <a:pt x="10266" y="177609"/>
                  </a:lnTo>
                  <a:lnTo>
                    <a:pt x="11391" y="185081"/>
                  </a:lnTo>
                  <a:lnTo>
                    <a:pt x="12935" y="192444"/>
                  </a:lnTo>
                  <a:lnTo>
                    <a:pt x="14758" y="199733"/>
                  </a:lnTo>
                  <a:lnTo>
                    <a:pt x="16766" y="206974"/>
                  </a:lnTo>
                  <a:lnTo>
                    <a:pt x="21115" y="221370"/>
                  </a:lnTo>
                  <a:lnTo>
                    <a:pt x="22592" y="227748"/>
                  </a:lnTo>
                  <a:lnTo>
                    <a:pt x="23577" y="233588"/>
                  </a:lnTo>
                  <a:lnTo>
                    <a:pt x="24234" y="239069"/>
                  </a:lnTo>
                  <a:lnTo>
                    <a:pt x="24672" y="245104"/>
                  </a:lnTo>
                  <a:lnTo>
                    <a:pt x="24964" y="251509"/>
                  </a:lnTo>
                  <a:lnTo>
                    <a:pt x="25158" y="258160"/>
                  </a:lnTo>
                  <a:lnTo>
                    <a:pt x="26082" y="264182"/>
                  </a:lnTo>
                  <a:lnTo>
                    <a:pt x="27491" y="269784"/>
                  </a:lnTo>
                  <a:lnTo>
                    <a:pt x="29224" y="275106"/>
                  </a:lnTo>
                  <a:lnTo>
                    <a:pt x="31174" y="280241"/>
                  </a:lnTo>
                  <a:lnTo>
                    <a:pt x="33267" y="285252"/>
                  </a:lnTo>
                  <a:lnTo>
                    <a:pt x="35456" y="290181"/>
                  </a:lnTo>
                  <a:lnTo>
                    <a:pt x="36915" y="295054"/>
                  </a:lnTo>
                  <a:lnTo>
                    <a:pt x="38538" y="304702"/>
                  </a:lnTo>
                  <a:lnTo>
                    <a:pt x="39763" y="308703"/>
                  </a:lnTo>
                  <a:lnTo>
                    <a:pt x="41375" y="312164"/>
                  </a:lnTo>
                  <a:lnTo>
                    <a:pt x="43242" y="315266"/>
                  </a:lnTo>
                  <a:lnTo>
                    <a:pt x="44488" y="318127"/>
                  </a:lnTo>
                  <a:lnTo>
                    <a:pt x="45871" y="323423"/>
                  </a:lnTo>
                  <a:lnTo>
                    <a:pt x="47034" y="325947"/>
                  </a:lnTo>
                  <a:lnTo>
                    <a:pt x="48603" y="328423"/>
                  </a:lnTo>
                  <a:lnTo>
                    <a:pt x="53031" y="334307"/>
                  </a:lnTo>
                  <a:lnTo>
                    <a:pt x="53638" y="337229"/>
                  </a:lnTo>
                  <a:lnTo>
                    <a:pt x="54122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4" name="SMARTInkAnnotation218"/>
            <p:cNvSpPr/>
            <p:nvPr/>
          </p:nvSpPr>
          <p:spPr>
            <a:xfrm>
              <a:off x="6743700" y="1493140"/>
              <a:ext cx="163852" cy="162788"/>
            </a:xfrm>
            <a:custGeom>
              <a:avLst/>
              <a:gdLst/>
              <a:ahLst/>
              <a:cxnLst/>
              <a:rect l="0" t="0" r="0" b="0"/>
              <a:pathLst>
                <a:path w="163852" h="162788">
                  <a:moveTo>
                    <a:pt x="57150" y="21334"/>
                  </a:moveTo>
                  <a:lnTo>
                    <a:pt x="57150" y="231"/>
                  </a:lnTo>
                  <a:lnTo>
                    <a:pt x="53357" y="0"/>
                  </a:lnTo>
                  <a:lnTo>
                    <a:pt x="52240" y="762"/>
                  </a:lnTo>
                  <a:lnTo>
                    <a:pt x="51496" y="2063"/>
                  </a:lnTo>
                  <a:lnTo>
                    <a:pt x="50999" y="3724"/>
                  </a:lnTo>
                  <a:lnTo>
                    <a:pt x="48331" y="7687"/>
                  </a:lnTo>
                  <a:lnTo>
                    <a:pt x="44499" y="12094"/>
                  </a:lnTo>
                  <a:lnTo>
                    <a:pt x="40150" y="16698"/>
                  </a:lnTo>
                  <a:lnTo>
                    <a:pt x="37879" y="19831"/>
                  </a:lnTo>
                  <a:lnTo>
                    <a:pt x="35571" y="23507"/>
                  </a:lnTo>
                  <a:lnTo>
                    <a:pt x="33239" y="27546"/>
                  </a:lnTo>
                  <a:lnTo>
                    <a:pt x="30891" y="32619"/>
                  </a:lnTo>
                  <a:lnTo>
                    <a:pt x="28531" y="38382"/>
                  </a:lnTo>
                  <a:lnTo>
                    <a:pt x="26165" y="44606"/>
                  </a:lnTo>
                  <a:lnTo>
                    <a:pt x="23793" y="50343"/>
                  </a:lnTo>
                  <a:lnTo>
                    <a:pt x="21418" y="55755"/>
                  </a:lnTo>
                  <a:lnTo>
                    <a:pt x="19041" y="60950"/>
                  </a:lnTo>
                  <a:lnTo>
                    <a:pt x="16662" y="66795"/>
                  </a:lnTo>
                  <a:lnTo>
                    <a:pt x="14283" y="73073"/>
                  </a:lnTo>
                  <a:lnTo>
                    <a:pt x="11903" y="79639"/>
                  </a:lnTo>
                  <a:lnTo>
                    <a:pt x="10317" y="85604"/>
                  </a:lnTo>
                  <a:lnTo>
                    <a:pt x="9259" y="91169"/>
                  </a:lnTo>
                  <a:lnTo>
                    <a:pt x="8553" y="96466"/>
                  </a:lnTo>
                  <a:lnTo>
                    <a:pt x="8084" y="101584"/>
                  </a:lnTo>
                  <a:lnTo>
                    <a:pt x="7770" y="106585"/>
                  </a:lnTo>
                  <a:lnTo>
                    <a:pt x="7422" y="116373"/>
                  </a:lnTo>
                  <a:lnTo>
                    <a:pt x="7267" y="126016"/>
                  </a:lnTo>
                  <a:lnTo>
                    <a:pt x="8020" y="130016"/>
                  </a:lnTo>
                  <a:lnTo>
                    <a:pt x="9315" y="133476"/>
                  </a:lnTo>
                  <a:lnTo>
                    <a:pt x="10972" y="136577"/>
                  </a:lnTo>
                  <a:lnTo>
                    <a:pt x="13665" y="139438"/>
                  </a:lnTo>
                  <a:lnTo>
                    <a:pt x="17047" y="142139"/>
                  </a:lnTo>
                  <a:lnTo>
                    <a:pt x="20890" y="144733"/>
                  </a:lnTo>
                  <a:lnTo>
                    <a:pt x="24245" y="147257"/>
                  </a:lnTo>
                  <a:lnTo>
                    <a:pt x="27275" y="149733"/>
                  </a:lnTo>
                  <a:lnTo>
                    <a:pt x="30091" y="152177"/>
                  </a:lnTo>
                  <a:lnTo>
                    <a:pt x="33554" y="154600"/>
                  </a:lnTo>
                  <a:lnTo>
                    <a:pt x="37450" y="157010"/>
                  </a:lnTo>
                  <a:lnTo>
                    <a:pt x="41636" y="159410"/>
                  </a:lnTo>
                  <a:lnTo>
                    <a:pt x="46807" y="161010"/>
                  </a:lnTo>
                  <a:lnTo>
                    <a:pt x="52636" y="162076"/>
                  </a:lnTo>
                  <a:lnTo>
                    <a:pt x="58903" y="162787"/>
                  </a:lnTo>
                  <a:lnTo>
                    <a:pt x="64668" y="162468"/>
                  </a:lnTo>
                  <a:lnTo>
                    <a:pt x="70100" y="161461"/>
                  </a:lnTo>
                  <a:lnTo>
                    <a:pt x="75308" y="159996"/>
                  </a:lnTo>
                  <a:lnTo>
                    <a:pt x="87445" y="156251"/>
                  </a:lnTo>
                  <a:lnTo>
                    <a:pt x="94015" y="154142"/>
                  </a:lnTo>
                  <a:lnTo>
                    <a:pt x="99983" y="151941"/>
                  </a:lnTo>
                  <a:lnTo>
                    <a:pt x="105549" y="149681"/>
                  </a:lnTo>
                  <a:lnTo>
                    <a:pt x="110847" y="147380"/>
                  </a:lnTo>
                  <a:lnTo>
                    <a:pt x="115967" y="144259"/>
                  </a:lnTo>
                  <a:lnTo>
                    <a:pt x="120967" y="140590"/>
                  </a:lnTo>
                  <a:lnTo>
                    <a:pt x="125889" y="136557"/>
                  </a:lnTo>
                  <a:lnTo>
                    <a:pt x="130757" y="132281"/>
                  </a:lnTo>
                  <a:lnTo>
                    <a:pt x="135590" y="127842"/>
                  </a:lnTo>
                  <a:lnTo>
                    <a:pt x="147860" y="116128"/>
                  </a:lnTo>
                  <a:lnTo>
                    <a:pt x="150961" y="113105"/>
                  </a:lnTo>
                  <a:lnTo>
                    <a:pt x="153821" y="109502"/>
                  </a:lnTo>
                  <a:lnTo>
                    <a:pt x="156523" y="105513"/>
                  </a:lnTo>
                  <a:lnTo>
                    <a:pt x="159117" y="101266"/>
                  </a:lnTo>
                  <a:lnTo>
                    <a:pt x="160847" y="96053"/>
                  </a:lnTo>
                  <a:lnTo>
                    <a:pt x="162000" y="90197"/>
                  </a:lnTo>
                  <a:lnTo>
                    <a:pt x="162769" y="83912"/>
                  </a:lnTo>
                  <a:lnTo>
                    <a:pt x="163281" y="78134"/>
                  </a:lnTo>
                  <a:lnTo>
                    <a:pt x="163623" y="72694"/>
                  </a:lnTo>
                  <a:lnTo>
                    <a:pt x="163851" y="67481"/>
                  </a:lnTo>
                  <a:lnTo>
                    <a:pt x="163209" y="63211"/>
                  </a:lnTo>
                  <a:lnTo>
                    <a:pt x="161987" y="59571"/>
                  </a:lnTo>
                  <a:lnTo>
                    <a:pt x="147501" y="30589"/>
                  </a:lnTo>
                  <a:lnTo>
                    <a:pt x="144372" y="26710"/>
                  </a:lnTo>
                  <a:lnTo>
                    <a:pt x="140698" y="23331"/>
                  </a:lnTo>
                  <a:lnTo>
                    <a:pt x="136661" y="20284"/>
                  </a:lnTo>
                  <a:lnTo>
                    <a:pt x="132382" y="17459"/>
                  </a:lnTo>
                  <a:lnTo>
                    <a:pt x="127942" y="14782"/>
                  </a:lnTo>
                  <a:lnTo>
                    <a:pt x="123394" y="12204"/>
                  </a:lnTo>
                  <a:lnTo>
                    <a:pt x="117982" y="9691"/>
                  </a:lnTo>
                  <a:lnTo>
                    <a:pt x="111992" y="7222"/>
                  </a:lnTo>
                  <a:lnTo>
                    <a:pt x="105618" y="4783"/>
                  </a:lnTo>
                  <a:lnTo>
                    <a:pt x="99780" y="3156"/>
                  </a:lnTo>
                  <a:lnTo>
                    <a:pt x="94301" y="2072"/>
                  </a:lnTo>
                  <a:lnTo>
                    <a:pt x="89062" y="1349"/>
                  </a:lnTo>
                  <a:lnTo>
                    <a:pt x="83187" y="867"/>
                  </a:lnTo>
                  <a:lnTo>
                    <a:pt x="76889" y="546"/>
                  </a:lnTo>
                  <a:lnTo>
                    <a:pt x="64335" y="189"/>
                  </a:lnTo>
                  <a:lnTo>
                    <a:pt x="53464" y="30"/>
                  </a:lnTo>
                  <a:lnTo>
                    <a:pt x="47549" y="782"/>
                  </a:lnTo>
                  <a:lnTo>
                    <a:pt x="41224" y="2076"/>
                  </a:lnTo>
                  <a:lnTo>
                    <a:pt x="34627" y="3733"/>
                  </a:lnTo>
                  <a:lnTo>
                    <a:pt x="28640" y="4838"/>
                  </a:lnTo>
                  <a:lnTo>
                    <a:pt x="23062" y="5574"/>
                  </a:lnTo>
                  <a:lnTo>
                    <a:pt x="17757" y="6065"/>
                  </a:lnTo>
                  <a:lnTo>
                    <a:pt x="14219" y="7186"/>
                  </a:lnTo>
                  <a:lnTo>
                    <a:pt x="11861" y="8727"/>
                  </a:lnTo>
                  <a:lnTo>
                    <a:pt x="8446" y="12556"/>
                  </a:lnTo>
                  <a:lnTo>
                    <a:pt x="0" y="2133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5" name="SMARTInkAnnotation219"/>
            <p:cNvSpPr/>
            <p:nvPr/>
          </p:nvSpPr>
          <p:spPr>
            <a:xfrm>
              <a:off x="6936581" y="1471638"/>
              <a:ext cx="192256" cy="400014"/>
            </a:xfrm>
            <a:custGeom>
              <a:avLst/>
              <a:gdLst/>
              <a:ahLst/>
              <a:cxnLst/>
              <a:rect l="0" t="0" r="0" b="0"/>
              <a:pathLst>
                <a:path w="192256" h="400014">
                  <a:moveTo>
                    <a:pt x="150019" y="7118"/>
                  </a:moveTo>
                  <a:lnTo>
                    <a:pt x="150019" y="268"/>
                  </a:lnTo>
                  <a:lnTo>
                    <a:pt x="146226" y="61"/>
                  </a:lnTo>
                  <a:lnTo>
                    <a:pt x="136283" y="0"/>
                  </a:lnTo>
                  <a:lnTo>
                    <a:pt x="132924" y="785"/>
                  </a:lnTo>
                  <a:lnTo>
                    <a:pt x="122817" y="5682"/>
                  </a:lnTo>
                  <a:lnTo>
                    <a:pt x="117596" y="7748"/>
                  </a:lnTo>
                  <a:lnTo>
                    <a:pt x="111736" y="9919"/>
                  </a:lnTo>
                  <a:lnTo>
                    <a:pt x="106241" y="12161"/>
                  </a:lnTo>
                  <a:lnTo>
                    <a:pt x="100990" y="14448"/>
                  </a:lnTo>
                  <a:lnTo>
                    <a:pt x="95901" y="16767"/>
                  </a:lnTo>
                  <a:lnTo>
                    <a:pt x="90921" y="19901"/>
                  </a:lnTo>
                  <a:lnTo>
                    <a:pt x="86015" y="23577"/>
                  </a:lnTo>
                  <a:lnTo>
                    <a:pt x="81155" y="27616"/>
                  </a:lnTo>
                  <a:lnTo>
                    <a:pt x="76328" y="31896"/>
                  </a:lnTo>
                  <a:lnTo>
                    <a:pt x="66732" y="40884"/>
                  </a:lnTo>
                  <a:lnTo>
                    <a:pt x="62745" y="45504"/>
                  </a:lnTo>
                  <a:lnTo>
                    <a:pt x="59292" y="50171"/>
                  </a:lnTo>
                  <a:lnTo>
                    <a:pt x="56197" y="54870"/>
                  </a:lnTo>
                  <a:lnTo>
                    <a:pt x="52546" y="59590"/>
                  </a:lnTo>
                  <a:lnTo>
                    <a:pt x="48525" y="64324"/>
                  </a:lnTo>
                  <a:lnTo>
                    <a:pt x="44255" y="69068"/>
                  </a:lnTo>
                  <a:lnTo>
                    <a:pt x="41410" y="73818"/>
                  </a:lnTo>
                  <a:lnTo>
                    <a:pt x="38249" y="83329"/>
                  </a:lnTo>
                  <a:lnTo>
                    <a:pt x="34726" y="92848"/>
                  </a:lnTo>
                  <a:lnTo>
                    <a:pt x="32676" y="97609"/>
                  </a:lnTo>
                  <a:lnTo>
                    <a:pt x="32103" y="102370"/>
                  </a:lnTo>
                  <a:lnTo>
                    <a:pt x="33582" y="111894"/>
                  </a:lnTo>
                  <a:lnTo>
                    <a:pt x="36886" y="121418"/>
                  </a:lnTo>
                  <a:lnTo>
                    <a:pt x="41000" y="130149"/>
                  </a:lnTo>
                  <a:lnTo>
                    <a:pt x="45474" y="136676"/>
                  </a:lnTo>
                  <a:lnTo>
                    <a:pt x="48573" y="139527"/>
                  </a:lnTo>
                  <a:lnTo>
                    <a:pt x="52225" y="142222"/>
                  </a:lnTo>
                  <a:lnTo>
                    <a:pt x="56248" y="144812"/>
                  </a:lnTo>
                  <a:lnTo>
                    <a:pt x="60518" y="146539"/>
                  </a:lnTo>
                  <a:lnTo>
                    <a:pt x="64952" y="147690"/>
                  </a:lnTo>
                  <a:lnTo>
                    <a:pt x="69495" y="148458"/>
                  </a:lnTo>
                  <a:lnTo>
                    <a:pt x="74111" y="148969"/>
                  </a:lnTo>
                  <a:lnTo>
                    <a:pt x="78776" y="149311"/>
                  </a:lnTo>
                  <a:lnTo>
                    <a:pt x="83474" y="149538"/>
                  </a:lnTo>
                  <a:lnTo>
                    <a:pt x="92926" y="149791"/>
                  </a:lnTo>
                  <a:lnTo>
                    <a:pt x="97670" y="149858"/>
                  </a:lnTo>
                  <a:lnTo>
                    <a:pt x="102419" y="149109"/>
                  </a:lnTo>
                  <a:lnTo>
                    <a:pt x="107173" y="147816"/>
                  </a:lnTo>
                  <a:lnTo>
                    <a:pt x="111930" y="146160"/>
                  </a:lnTo>
                  <a:lnTo>
                    <a:pt x="115895" y="144263"/>
                  </a:lnTo>
                  <a:lnTo>
                    <a:pt x="119332" y="142204"/>
                  </a:lnTo>
                  <a:lnTo>
                    <a:pt x="125268" y="137800"/>
                  </a:lnTo>
                  <a:lnTo>
                    <a:pt x="130551" y="133197"/>
                  </a:lnTo>
                  <a:lnTo>
                    <a:pt x="135546" y="128505"/>
                  </a:lnTo>
                  <a:lnTo>
                    <a:pt x="137989" y="126143"/>
                  </a:lnTo>
                  <a:lnTo>
                    <a:pt x="139618" y="122980"/>
                  </a:lnTo>
                  <a:lnTo>
                    <a:pt x="141428" y="115233"/>
                  </a:lnTo>
                  <a:lnTo>
                    <a:pt x="142232" y="106498"/>
                  </a:lnTo>
                  <a:lnTo>
                    <a:pt x="142589" y="97324"/>
                  </a:lnTo>
                  <a:lnTo>
                    <a:pt x="142819" y="80616"/>
                  </a:lnTo>
                  <a:lnTo>
                    <a:pt x="142875" y="44345"/>
                  </a:lnTo>
                  <a:lnTo>
                    <a:pt x="144992" y="41390"/>
                  </a:lnTo>
                  <a:lnTo>
                    <a:pt x="146668" y="39491"/>
                  </a:lnTo>
                  <a:lnTo>
                    <a:pt x="147784" y="39019"/>
                  </a:lnTo>
                  <a:lnTo>
                    <a:pt x="148529" y="39498"/>
                  </a:lnTo>
                  <a:lnTo>
                    <a:pt x="149725" y="42177"/>
                  </a:lnTo>
                  <a:lnTo>
                    <a:pt x="149932" y="46434"/>
                  </a:lnTo>
                  <a:lnTo>
                    <a:pt x="150011" y="118761"/>
                  </a:lnTo>
                  <a:lnTo>
                    <a:pt x="150808" y="126790"/>
                  </a:lnTo>
                  <a:lnTo>
                    <a:pt x="152132" y="134525"/>
                  </a:lnTo>
                  <a:lnTo>
                    <a:pt x="153809" y="142062"/>
                  </a:lnTo>
                  <a:lnTo>
                    <a:pt x="155720" y="149468"/>
                  </a:lnTo>
                  <a:lnTo>
                    <a:pt x="157789" y="156787"/>
                  </a:lnTo>
                  <a:lnTo>
                    <a:pt x="162204" y="171269"/>
                  </a:lnTo>
                  <a:lnTo>
                    <a:pt x="188122" y="250004"/>
                  </a:lnTo>
                  <a:lnTo>
                    <a:pt x="189708" y="257148"/>
                  </a:lnTo>
                  <a:lnTo>
                    <a:pt x="190766" y="264292"/>
                  </a:lnTo>
                  <a:lnTo>
                    <a:pt x="191471" y="271436"/>
                  </a:lnTo>
                  <a:lnTo>
                    <a:pt x="192255" y="283607"/>
                  </a:lnTo>
                  <a:lnTo>
                    <a:pt x="191809" y="295102"/>
                  </a:lnTo>
                  <a:lnTo>
                    <a:pt x="190580" y="301501"/>
                  </a:lnTo>
                  <a:lnTo>
                    <a:pt x="188965" y="308148"/>
                  </a:lnTo>
                  <a:lnTo>
                    <a:pt x="187172" y="319767"/>
                  </a:lnTo>
                  <a:lnTo>
                    <a:pt x="185581" y="330223"/>
                  </a:lnTo>
                  <a:lnTo>
                    <a:pt x="182229" y="340162"/>
                  </a:lnTo>
                  <a:lnTo>
                    <a:pt x="178093" y="349871"/>
                  </a:lnTo>
                  <a:lnTo>
                    <a:pt x="173609" y="359477"/>
                  </a:lnTo>
                  <a:lnTo>
                    <a:pt x="168970" y="369039"/>
                  </a:lnTo>
                  <a:lnTo>
                    <a:pt x="164263" y="376463"/>
                  </a:lnTo>
                  <a:lnTo>
                    <a:pt x="161895" y="379554"/>
                  </a:lnTo>
                  <a:lnTo>
                    <a:pt x="158730" y="382409"/>
                  </a:lnTo>
                  <a:lnTo>
                    <a:pt x="155033" y="385106"/>
                  </a:lnTo>
                  <a:lnTo>
                    <a:pt x="150980" y="387697"/>
                  </a:lnTo>
                  <a:lnTo>
                    <a:pt x="147485" y="390219"/>
                  </a:lnTo>
                  <a:lnTo>
                    <a:pt x="141485" y="395137"/>
                  </a:lnTo>
                  <a:lnTo>
                    <a:pt x="137185" y="396766"/>
                  </a:lnTo>
                  <a:lnTo>
                    <a:pt x="131938" y="397852"/>
                  </a:lnTo>
                  <a:lnTo>
                    <a:pt x="126059" y="398576"/>
                  </a:lnTo>
                  <a:lnTo>
                    <a:pt x="120552" y="399059"/>
                  </a:lnTo>
                  <a:lnTo>
                    <a:pt x="115293" y="399380"/>
                  </a:lnTo>
                  <a:lnTo>
                    <a:pt x="105217" y="399738"/>
                  </a:lnTo>
                  <a:lnTo>
                    <a:pt x="89824" y="399939"/>
                  </a:lnTo>
                  <a:lnTo>
                    <a:pt x="56749" y="400013"/>
                  </a:lnTo>
                  <a:lnTo>
                    <a:pt x="50532" y="399223"/>
                  </a:lnTo>
                  <a:lnTo>
                    <a:pt x="44801" y="397902"/>
                  </a:lnTo>
                  <a:lnTo>
                    <a:pt x="39393" y="396228"/>
                  </a:lnTo>
                  <a:lnTo>
                    <a:pt x="34199" y="394319"/>
                  </a:lnTo>
                  <a:lnTo>
                    <a:pt x="29149" y="392252"/>
                  </a:lnTo>
                  <a:lnTo>
                    <a:pt x="24195" y="390080"/>
                  </a:lnTo>
                  <a:lnTo>
                    <a:pt x="14458" y="385550"/>
                  </a:lnTo>
                  <a:lnTo>
                    <a:pt x="9639" y="383231"/>
                  </a:lnTo>
                  <a:lnTo>
                    <a:pt x="6426" y="380891"/>
                  </a:lnTo>
                  <a:lnTo>
                    <a:pt x="4284" y="378538"/>
                  </a:lnTo>
                  <a:lnTo>
                    <a:pt x="0" y="3714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6" name="SMARTInkAnnotation220"/>
            <p:cNvSpPr/>
            <p:nvPr/>
          </p:nvSpPr>
          <p:spPr>
            <a:xfrm>
              <a:off x="7229475" y="1393118"/>
              <a:ext cx="164307" cy="92780"/>
            </a:xfrm>
            <a:custGeom>
              <a:avLst/>
              <a:gdLst/>
              <a:ahLst/>
              <a:cxnLst/>
              <a:rect l="0" t="0" r="0" b="0"/>
              <a:pathLst>
                <a:path w="164307" h="92780">
                  <a:moveTo>
                    <a:pt x="0" y="7057"/>
                  </a:moveTo>
                  <a:lnTo>
                    <a:pt x="6849" y="207"/>
                  </a:lnTo>
                  <a:lnTo>
                    <a:pt x="10848" y="0"/>
                  </a:lnTo>
                  <a:lnTo>
                    <a:pt x="12789" y="3940"/>
                  </a:lnTo>
                  <a:lnTo>
                    <a:pt x="14876" y="10535"/>
                  </a:lnTo>
                  <a:lnTo>
                    <a:pt x="17060" y="18900"/>
                  </a:lnTo>
                  <a:lnTo>
                    <a:pt x="18517" y="25271"/>
                  </a:lnTo>
                  <a:lnTo>
                    <a:pt x="19489" y="30312"/>
                  </a:lnTo>
                  <a:lnTo>
                    <a:pt x="20135" y="34467"/>
                  </a:lnTo>
                  <a:lnTo>
                    <a:pt x="19774" y="38030"/>
                  </a:lnTo>
                  <a:lnTo>
                    <a:pt x="18739" y="41199"/>
                  </a:lnTo>
                  <a:lnTo>
                    <a:pt x="17255" y="44106"/>
                  </a:lnTo>
                  <a:lnTo>
                    <a:pt x="16266" y="47631"/>
                  </a:lnTo>
                  <a:lnTo>
                    <a:pt x="15606" y="51569"/>
                  </a:lnTo>
                  <a:lnTo>
                    <a:pt x="15167" y="55781"/>
                  </a:lnTo>
                  <a:lnTo>
                    <a:pt x="14080" y="59384"/>
                  </a:lnTo>
                  <a:lnTo>
                    <a:pt x="12562" y="62579"/>
                  </a:lnTo>
                  <a:lnTo>
                    <a:pt x="10755" y="65503"/>
                  </a:lnTo>
                  <a:lnTo>
                    <a:pt x="8758" y="68246"/>
                  </a:lnTo>
                  <a:lnTo>
                    <a:pt x="6632" y="70868"/>
                  </a:lnTo>
                  <a:lnTo>
                    <a:pt x="4422" y="73410"/>
                  </a:lnTo>
                  <a:lnTo>
                    <a:pt x="2948" y="75898"/>
                  </a:lnTo>
                  <a:lnTo>
                    <a:pt x="1965" y="78351"/>
                  </a:lnTo>
                  <a:lnTo>
                    <a:pt x="388" y="84198"/>
                  </a:lnTo>
                  <a:lnTo>
                    <a:pt x="258" y="85472"/>
                  </a:lnTo>
                  <a:lnTo>
                    <a:pt x="172" y="87115"/>
                  </a:lnTo>
                  <a:lnTo>
                    <a:pt x="114" y="89004"/>
                  </a:lnTo>
                  <a:lnTo>
                    <a:pt x="870" y="90263"/>
                  </a:lnTo>
                  <a:lnTo>
                    <a:pt x="2168" y="91103"/>
                  </a:lnTo>
                  <a:lnTo>
                    <a:pt x="5726" y="92035"/>
                  </a:lnTo>
                  <a:lnTo>
                    <a:pt x="9953" y="92450"/>
                  </a:lnTo>
                  <a:lnTo>
                    <a:pt x="14478" y="92634"/>
                  </a:lnTo>
                  <a:lnTo>
                    <a:pt x="19929" y="92716"/>
                  </a:lnTo>
                  <a:lnTo>
                    <a:pt x="61047" y="92779"/>
                  </a:lnTo>
                  <a:lnTo>
                    <a:pt x="66892" y="91986"/>
                  </a:lnTo>
                  <a:lnTo>
                    <a:pt x="73169" y="90664"/>
                  </a:lnTo>
                  <a:lnTo>
                    <a:pt x="79736" y="88988"/>
                  </a:lnTo>
                  <a:lnTo>
                    <a:pt x="85700" y="87872"/>
                  </a:lnTo>
                  <a:lnTo>
                    <a:pt x="91264" y="87127"/>
                  </a:lnTo>
                  <a:lnTo>
                    <a:pt x="96562" y="86631"/>
                  </a:lnTo>
                  <a:lnTo>
                    <a:pt x="101681" y="86300"/>
                  </a:lnTo>
                  <a:lnTo>
                    <a:pt x="106681" y="86079"/>
                  </a:lnTo>
                  <a:lnTo>
                    <a:pt x="116471" y="85834"/>
                  </a:lnTo>
                  <a:lnTo>
                    <a:pt x="152972" y="85640"/>
                  </a:lnTo>
                  <a:lnTo>
                    <a:pt x="154369" y="84846"/>
                  </a:lnTo>
                  <a:lnTo>
                    <a:pt x="155300" y="83522"/>
                  </a:lnTo>
                  <a:lnTo>
                    <a:pt x="155921" y="81846"/>
                  </a:lnTo>
                  <a:lnTo>
                    <a:pt x="157129" y="80729"/>
                  </a:lnTo>
                  <a:lnTo>
                    <a:pt x="158728" y="79984"/>
                  </a:lnTo>
                  <a:lnTo>
                    <a:pt x="164306" y="784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7" name="SMARTInkAnnotation221"/>
            <p:cNvSpPr/>
            <p:nvPr/>
          </p:nvSpPr>
          <p:spPr>
            <a:xfrm>
              <a:off x="7336632" y="1371600"/>
              <a:ext cx="42862" cy="307140"/>
            </a:xfrm>
            <a:custGeom>
              <a:avLst/>
              <a:gdLst/>
              <a:ahLst/>
              <a:cxnLst/>
              <a:rect l="0" t="0" r="0" b="0"/>
              <a:pathLst>
                <a:path w="42862" h="307140">
                  <a:moveTo>
                    <a:pt x="21430" y="0"/>
                  </a:moveTo>
                  <a:lnTo>
                    <a:pt x="7524" y="0"/>
                  </a:lnTo>
                  <a:lnTo>
                    <a:pt x="6603" y="793"/>
                  </a:lnTo>
                  <a:lnTo>
                    <a:pt x="5196" y="2116"/>
                  </a:lnTo>
                  <a:lnTo>
                    <a:pt x="3464" y="3792"/>
                  </a:lnTo>
                  <a:lnTo>
                    <a:pt x="2309" y="5703"/>
                  </a:lnTo>
                  <a:lnTo>
                    <a:pt x="1026" y="9943"/>
                  </a:lnTo>
                  <a:lnTo>
                    <a:pt x="455" y="16590"/>
                  </a:lnTo>
                  <a:lnTo>
                    <a:pt x="203" y="24835"/>
                  </a:lnTo>
                  <a:lnTo>
                    <a:pt x="17" y="53271"/>
                  </a:lnTo>
                  <a:lnTo>
                    <a:pt x="0" y="128625"/>
                  </a:lnTo>
                  <a:lnTo>
                    <a:pt x="793" y="135756"/>
                  </a:lnTo>
                  <a:lnTo>
                    <a:pt x="2116" y="142891"/>
                  </a:lnTo>
                  <a:lnTo>
                    <a:pt x="3792" y="150029"/>
                  </a:lnTo>
                  <a:lnTo>
                    <a:pt x="4909" y="156376"/>
                  </a:lnTo>
                  <a:lnTo>
                    <a:pt x="5653" y="162194"/>
                  </a:lnTo>
                  <a:lnTo>
                    <a:pt x="6151" y="167660"/>
                  </a:lnTo>
                  <a:lnTo>
                    <a:pt x="8863" y="180830"/>
                  </a:lnTo>
                  <a:lnTo>
                    <a:pt x="18226" y="220862"/>
                  </a:lnTo>
                  <a:lnTo>
                    <a:pt x="22469" y="236935"/>
                  </a:lnTo>
                  <a:lnTo>
                    <a:pt x="26092" y="249238"/>
                  </a:lnTo>
                  <a:lnTo>
                    <a:pt x="29301" y="259027"/>
                  </a:lnTo>
                  <a:lnTo>
                    <a:pt x="32233" y="267141"/>
                  </a:lnTo>
                  <a:lnTo>
                    <a:pt x="34983" y="274138"/>
                  </a:lnTo>
                  <a:lnTo>
                    <a:pt x="37608" y="280390"/>
                  </a:lnTo>
                  <a:lnTo>
                    <a:pt x="39360" y="285351"/>
                  </a:lnTo>
                  <a:lnTo>
                    <a:pt x="40527" y="289453"/>
                  </a:lnTo>
                  <a:lnTo>
                    <a:pt x="41823" y="296127"/>
                  </a:lnTo>
                  <a:lnTo>
                    <a:pt x="42726" y="305568"/>
                  </a:lnTo>
                  <a:lnTo>
                    <a:pt x="42858" y="307139"/>
                  </a:lnTo>
                  <a:lnTo>
                    <a:pt x="42861" y="2857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8" name="SMARTInkAnnotation222"/>
            <p:cNvSpPr/>
            <p:nvPr/>
          </p:nvSpPr>
          <p:spPr>
            <a:xfrm>
              <a:off x="7400925" y="1264443"/>
              <a:ext cx="195119" cy="485685"/>
            </a:xfrm>
            <a:custGeom>
              <a:avLst/>
              <a:gdLst/>
              <a:ahLst/>
              <a:cxnLst/>
              <a:rect l="0" t="0" r="0" b="0"/>
              <a:pathLst>
                <a:path w="195119" h="485685">
                  <a:moveTo>
                    <a:pt x="0" y="0"/>
                  </a:moveTo>
                  <a:lnTo>
                    <a:pt x="3792" y="3793"/>
                  </a:lnTo>
                  <a:lnTo>
                    <a:pt x="5703" y="4910"/>
                  </a:lnTo>
                  <a:lnTo>
                    <a:pt x="9943" y="6151"/>
                  </a:lnTo>
                  <a:lnTo>
                    <a:pt x="14473" y="8819"/>
                  </a:lnTo>
                  <a:lnTo>
                    <a:pt x="19925" y="12651"/>
                  </a:lnTo>
                  <a:lnTo>
                    <a:pt x="23603" y="14784"/>
                  </a:lnTo>
                  <a:lnTo>
                    <a:pt x="27642" y="17000"/>
                  </a:lnTo>
                  <a:lnTo>
                    <a:pt x="32715" y="20065"/>
                  </a:lnTo>
                  <a:lnTo>
                    <a:pt x="44702" y="27703"/>
                  </a:lnTo>
                  <a:lnTo>
                    <a:pt x="85887" y="54901"/>
                  </a:lnTo>
                  <a:lnTo>
                    <a:pt x="102201" y="66470"/>
                  </a:lnTo>
                  <a:lnTo>
                    <a:pt x="110997" y="72888"/>
                  </a:lnTo>
                  <a:lnTo>
                    <a:pt x="118447" y="78755"/>
                  </a:lnTo>
                  <a:lnTo>
                    <a:pt x="125002" y="84253"/>
                  </a:lnTo>
                  <a:lnTo>
                    <a:pt x="130960" y="89506"/>
                  </a:lnTo>
                  <a:lnTo>
                    <a:pt x="137313" y="95390"/>
                  </a:lnTo>
                  <a:lnTo>
                    <a:pt x="150721" y="108277"/>
                  </a:lnTo>
                  <a:lnTo>
                    <a:pt x="156837" y="115841"/>
                  </a:lnTo>
                  <a:lnTo>
                    <a:pt x="162502" y="124059"/>
                  </a:lnTo>
                  <a:lnTo>
                    <a:pt x="173028" y="140862"/>
                  </a:lnTo>
                  <a:lnTo>
                    <a:pt x="183000" y="156268"/>
                  </a:lnTo>
                  <a:lnTo>
                    <a:pt x="187087" y="163710"/>
                  </a:lnTo>
                  <a:lnTo>
                    <a:pt x="190606" y="171053"/>
                  </a:lnTo>
                  <a:lnTo>
                    <a:pt x="193745" y="178329"/>
                  </a:lnTo>
                  <a:lnTo>
                    <a:pt x="195044" y="199055"/>
                  </a:lnTo>
                  <a:lnTo>
                    <a:pt x="195118" y="228747"/>
                  </a:lnTo>
                  <a:lnTo>
                    <a:pt x="194372" y="264417"/>
                  </a:lnTo>
                  <a:lnTo>
                    <a:pt x="191493" y="290578"/>
                  </a:lnTo>
                  <a:lnTo>
                    <a:pt x="187194" y="310400"/>
                  </a:lnTo>
                  <a:lnTo>
                    <a:pt x="170767" y="359323"/>
                  </a:lnTo>
                  <a:lnTo>
                    <a:pt x="166233" y="368136"/>
                  </a:lnTo>
                  <a:lnTo>
                    <a:pt x="160828" y="376393"/>
                  </a:lnTo>
                  <a:lnTo>
                    <a:pt x="154844" y="384279"/>
                  </a:lnTo>
                  <a:lnTo>
                    <a:pt x="143961" y="399391"/>
                  </a:lnTo>
                  <a:lnTo>
                    <a:pt x="138836" y="406754"/>
                  </a:lnTo>
                  <a:lnTo>
                    <a:pt x="134626" y="413251"/>
                  </a:lnTo>
                  <a:lnTo>
                    <a:pt x="131026" y="419170"/>
                  </a:lnTo>
                  <a:lnTo>
                    <a:pt x="127832" y="424703"/>
                  </a:lnTo>
                  <a:lnTo>
                    <a:pt x="124114" y="429979"/>
                  </a:lnTo>
                  <a:lnTo>
                    <a:pt x="120050" y="435084"/>
                  </a:lnTo>
                  <a:lnTo>
                    <a:pt x="115752" y="440075"/>
                  </a:lnTo>
                  <a:lnTo>
                    <a:pt x="108860" y="447737"/>
                  </a:lnTo>
                  <a:lnTo>
                    <a:pt x="105911" y="450892"/>
                  </a:lnTo>
                  <a:lnTo>
                    <a:pt x="90565" y="466567"/>
                  </a:lnTo>
                  <a:lnTo>
                    <a:pt x="84437" y="472740"/>
                  </a:lnTo>
                  <a:lnTo>
                    <a:pt x="80897" y="474704"/>
                  </a:lnTo>
                  <a:lnTo>
                    <a:pt x="76951" y="476013"/>
                  </a:lnTo>
                  <a:lnTo>
                    <a:pt x="72731" y="476886"/>
                  </a:lnTo>
                  <a:lnTo>
                    <a:pt x="69125" y="477468"/>
                  </a:lnTo>
                  <a:lnTo>
                    <a:pt x="65926" y="477856"/>
                  </a:lnTo>
                  <a:lnTo>
                    <a:pt x="63001" y="478114"/>
                  </a:lnTo>
                  <a:lnTo>
                    <a:pt x="61051" y="479081"/>
                  </a:lnTo>
                  <a:lnTo>
                    <a:pt x="59750" y="480518"/>
                  </a:lnTo>
                  <a:lnTo>
                    <a:pt x="57663" y="484737"/>
                  </a:lnTo>
                  <a:lnTo>
                    <a:pt x="56699" y="485083"/>
                  </a:lnTo>
                  <a:lnTo>
                    <a:pt x="51044" y="485684"/>
                  </a:lnTo>
                  <a:lnTo>
                    <a:pt x="46235" y="483618"/>
                  </a:lnTo>
                  <a:lnTo>
                    <a:pt x="42729" y="481956"/>
                  </a:lnTo>
                  <a:lnTo>
                    <a:pt x="36717" y="480109"/>
                  </a:lnTo>
                  <a:lnTo>
                    <a:pt x="31400" y="479288"/>
                  </a:lnTo>
                  <a:lnTo>
                    <a:pt x="26391" y="478923"/>
                  </a:lnTo>
                  <a:lnTo>
                    <a:pt x="21431" y="4786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Try these</a:t>
            </a:r>
          </a:p>
        </p:txBody>
      </p:sp>
      <p:sp>
        <p:nvSpPr>
          <p:cNvPr id="18435" name="AutoShape 3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log</a:t>
            </a:r>
            <a:r>
              <a:rPr lang="en-US" baseline="-25000" dirty="0" smtClean="0"/>
              <a:t>2</a:t>
            </a:r>
            <a:r>
              <a:rPr lang="en-US" dirty="0" smtClean="0"/>
              <a:t>16 = x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grpSp>
        <p:nvGrpSpPr>
          <p:cNvPr id="18444" name="Group 18443"/>
          <p:cNvGrpSpPr/>
          <p:nvPr/>
        </p:nvGrpSpPr>
        <p:grpSpPr>
          <a:xfrm>
            <a:off x="238854" y="1435980"/>
            <a:ext cx="7869148" cy="2414502"/>
            <a:chOff x="238854" y="1435980"/>
            <a:chExt cx="7869148" cy="2414502"/>
          </a:xfrm>
        </p:grpSpPr>
        <p:sp>
          <p:nvSpPr>
            <p:cNvPr id="2" name="SMARTInkAnnotation136"/>
            <p:cNvSpPr/>
            <p:nvPr/>
          </p:nvSpPr>
          <p:spPr>
            <a:xfrm>
              <a:off x="238854" y="2157536"/>
              <a:ext cx="361222" cy="464192"/>
            </a:xfrm>
            <a:custGeom>
              <a:avLst/>
              <a:gdLst/>
              <a:ahLst/>
              <a:cxnLst/>
              <a:rect l="0" t="0" r="0" b="0"/>
              <a:pathLst>
                <a:path w="361222" h="464192">
                  <a:moveTo>
                    <a:pt x="82614" y="92745"/>
                  </a:moveTo>
                  <a:lnTo>
                    <a:pt x="76463" y="86594"/>
                  </a:lnTo>
                  <a:lnTo>
                    <a:pt x="73795" y="86042"/>
                  </a:lnTo>
                  <a:lnTo>
                    <a:pt x="71972" y="85895"/>
                  </a:lnTo>
                  <a:lnTo>
                    <a:pt x="70757" y="85004"/>
                  </a:lnTo>
                  <a:lnTo>
                    <a:pt x="69947" y="83615"/>
                  </a:lnTo>
                  <a:lnTo>
                    <a:pt x="68647" y="79476"/>
                  </a:lnTo>
                  <a:lnTo>
                    <a:pt x="68327" y="65191"/>
                  </a:lnTo>
                  <a:lnTo>
                    <a:pt x="72119" y="60680"/>
                  </a:lnTo>
                  <a:lnTo>
                    <a:pt x="82800" y="49737"/>
                  </a:lnTo>
                  <a:lnTo>
                    <a:pt x="92176" y="40329"/>
                  </a:lnTo>
                  <a:lnTo>
                    <a:pt x="101151" y="35582"/>
                  </a:lnTo>
                  <a:lnTo>
                    <a:pt x="112284" y="30827"/>
                  </a:lnTo>
                  <a:lnTo>
                    <a:pt x="122524" y="26067"/>
                  </a:lnTo>
                  <a:lnTo>
                    <a:pt x="128271" y="23687"/>
                  </a:lnTo>
                  <a:lnTo>
                    <a:pt x="134483" y="21306"/>
                  </a:lnTo>
                  <a:lnTo>
                    <a:pt x="147736" y="16544"/>
                  </a:lnTo>
                  <a:lnTo>
                    <a:pt x="161563" y="11782"/>
                  </a:lnTo>
                  <a:lnTo>
                    <a:pt x="167791" y="9401"/>
                  </a:lnTo>
                  <a:lnTo>
                    <a:pt x="178943" y="4639"/>
                  </a:lnTo>
                  <a:lnTo>
                    <a:pt x="189192" y="1993"/>
                  </a:lnTo>
                  <a:lnTo>
                    <a:pt x="199832" y="817"/>
                  </a:lnTo>
                  <a:lnTo>
                    <a:pt x="206003" y="503"/>
                  </a:lnTo>
                  <a:lnTo>
                    <a:pt x="218416" y="155"/>
                  </a:lnTo>
                  <a:lnTo>
                    <a:pt x="229225" y="0"/>
                  </a:lnTo>
                  <a:lnTo>
                    <a:pt x="239886" y="4721"/>
                  </a:lnTo>
                  <a:lnTo>
                    <a:pt x="254137" y="12631"/>
                  </a:lnTo>
                  <a:lnTo>
                    <a:pt x="283465" y="30151"/>
                  </a:lnTo>
                  <a:lnTo>
                    <a:pt x="301792" y="40584"/>
                  </a:lnTo>
                  <a:lnTo>
                    <a:pt x="308108" y="45271"/>
                  </a:lnTo>
                  <a:lnTo>
                    <a:pt x="317242" y="54712"/>
                  </a:lnTo>
                  <a:lnTo>
                    <a:pt x="326847" y="68952"/>
                  </a:lnTo>
                  <a:lnTo>
                    <a:pt x="330068" y="80583"/>
                  </a:lnTo>
                  <a:lnTo>
                    <a:pt x="332294" y="92896"/>
                  </a:lnTo>
                  <a:lnTo>
                    <a:pt x="335929" y="103660"/>
                  </a:lnTo>
                  <a:lnTo>
                    <a:pt x="338074" y="115852"/>
                  </a:lnTo>
                  <a:lnTo>
                    <a:pt x="339027" y="128415"/>
                  </a:lnTo>
                  <a:lnTo>
                    <a:pt x="339450" y="139290"/>
                  </a:lnTo>
                  <a:lnTo>
                    <a:pt x="339689" y="154338"/>
                  </a:lnTo>
                  <a:lnTo>
                    <a:pt x="337628" y="166157"/>
                  </a:lnTo>
                  <a:lnTo>
                    <a:pt x="334860" y="178553"/>
                  </a:lnTo>
                  <a:lnTo>
                    <a:pt x="333630" y="189355"/>
                  </a:lnTo>
                  <a:lnTo>
                    <a:pt x="330966" y="201564"/>
                  </a:lnTo>
                  <a:lnTo>
                    <a:pt x="327930" y="214134"/>
                  </a:lnTo>
                  <a:lnTo>
                    <a:pt x="326581" y="225012"/>
                  </a:lnTo>
                  <a:lnTo>
                    <a:pt x="323865" y="237255"/>
                  </a:lnTo>
                  <a:lnTo>
                    <a:pt x="320012" y="250634"/>
                  </a:lnTo>
                  <a:lnTo>
                    <a:pt x="313380" y="271554"/>
                  </a:lnTo>
                  <a:lnTo>
                    <a:pt x="308737" y="285722"/>
                  </a:lnTo>
                  <a:lnTo>
                    <a:pt x="301911" y="299956"/>
                  </a:lnTo>
                  <a:lnTo>
                    <a:pt x="293586" y="313426"/>
                  </a:lnTo>
                  <a:lnTo>
                    <a:pt x="279974" y="330728"/>
                  </a:lnTo>
                  <a:lnTo>
                    <a:pt x="270607" y="343772"/>
                  </a:lnTo>
                  <a:lnTo>
                    <a:pt x="261152" y="355389"/>
                  </a:lnTo>
                  <a:lnTo>
                    <a:pt x="251658" y="365845"/>
                  </a:lnTo>
                  <a:lnTo>
                    <a:pt x="242147" y="375783"/>
                  </a:lnTo>
                  <a:lnTo>
                    <a:pt x="213582" y="404660"/>
                  </a:lnTo>
                  <a:lnTo>
                    <a:pt x="204058" y="412084"/>
                  </a:lnTo>
                  <a:lnTo>
                    <a:pt x="194533" y="418823"/>
                  </a:lnTo>
                  <a:lnTo>
                    <a:pt x="185008" y="427110"/>
                  </a:lnTo>
                  <a:lnTo>
                    <a:pt x="175483" y="433968"/>
                  </a:lnTo>
                  <a:lnTo>
                    <a:pt x="165958" y="439662"/>
                  </a:lnTo>
                  <a:lnTo>
                    <a:pt x="156433" y="444839"/>
                  </a:lnTo>
                  <a:lnTo>
                    <a:pt x="150877" y="447330"/>
                  </a:lnTo>
                  <a:lnTo>
                    <a:pt x="144791" y="449785"/>
                  </a:lnTo>
                  <a:lnTo>
                    <a:pt x="138353" y="452215"/>
                  </a:lnTo>
                  <a:lnTo>
                    <a:pt x="132474" y="453836"/>
                  </a:lnTo>
                  <a:lnTo>
                    <a:pt x="121707" y="455636"/>
                  </a:lnTo>
                  <a:lnTo>
                    <a:pt x="111631" y="458552"/>
                  </a:lnTo>
                  <a:lnTo>
                    <a:pt x="106721" y="460441"/>
                  </a:lnTo>
                  <a:lnTo>
                    <a:pt x="101067" y="461701"/>
                  </a:lnTo>
                  <a:lnTo>
                    <a:pt x="94916" y="462541"/>
                  </a:lnTo>
                  <a:lnTo>
                    <a:pt x="88434" y="463100"/>
                  </a:lnTo>
                  <a:lnTo>
                    <a:pt x="82525" y="463473"/>
                  </a:lnTo>
                  <a:lnTo>
                    <a:pt x="71727" y="463888"/>
                  </a:lnTo>
                  <a:lnTo>
                    <a:pt x="52653" y="464154"/>
                  </a:lnTo>
                  <a:lnTo>
                    <a:pt x="46015" y="464191"/>
                  </a:lnTo>
                  <a:lnTo>
                    <a:pt x="43133" y="463406"/>
                  </a:lnTo>
                  <a:lnTo>
                    <a:pt x="35286" y="459305"/>
                  </a:lnTo>
                  <a:lnTo>
                    <a:pt x="27933" y="456943"/>
                  </a:lnTo>
                  <a:lnTo>
                    <a:pt x="20728" y="451568"/>
                  </a:lnTo>
                  <a:lnTo>
                    <a:pt x="11182" y="442641"/>
                  </a:lnTo>
                  <a:lnTo>
                    <a:pt x="8799" y="440309"/>
                  </a:lnTo>
                  <a:lnTo>
                    <a:pt x="7210" y="437961"/>
                  </a:lnTo>
                  <a:lnTo>
                    <a:pt x="5445" y="433234"/>
                  </a:lnTo>
                  <a:lnTo>
                    <a:pt x="3518" y="422939"/>
                  </a:lnTo>
                  <a:lnTo>
                    <a:pt x="365" y="415181"/>
                  </a:lnTo>
                  <a:lnTo>
                    <a:pt x="0" y="411684"/>
                  </a:lnTo>
                  <a:lnTo>
                    <a:pt x="550" y="408558"/>
                  </a:lnTo>
                  <a:lnTo>
                    <a:pt x="5118" y="398250"/>
                  </a:lnTo>
                  <a:lnTo>
                    <a:pt x="13772" y="380545"/>
                  </a:lnTo>
                  <a:lnTo>
                    <a:pt x="17670" y="376687"/>
                  </a:lnTo>
                  <a:lnTo>
                    <a:pt x="33738" y="366670"/>
                  </a:lnTo>
                  <a:lnTo>
                    <a:pt x="43958" y="358423"/>
                  </a:lnTo>
                  <a:lnTo>
                    <a:pt x="53792" y="351582"/>
                  </a:lnTo>
                  <a:lnTo>
                    <a:pt x="63454" y="345896"/>
                  </a:lnTo>
                  <a:lnTo>
                    <a:pt x="73040" y="340723"/>
                  </a:lnTo>
                  <a:lnTo>
                    <a:pt x="87362" y="333348"/>
                  </a:lnTo>
                  <a:lnTo>
                    <a:pt x="92923" y="330935"/>
                  </a:lnTo>
                  <a:lnTo>
                    <a:pt x="99012" y="328532"/>
                  </a:lnTo>
                  <a:lnTo>
                    <a:pt x="105452" y="326136"/>
                  </a:lnTo>
                  <a:lnTo>
                    <a:pt x="121652" y="327714"/>
                  </a:lnTo>
                  <a:lnTo>
                    <a:pt x="144358" y="331941"/>
                  </a:lnTo>
                  <a:lnTo>
                    <a:pt x="171402" y="337934"/>
                  </a:lnTo>
                  <a:lnTo>
                    <a:pt x="191019" y="342723"/>
                  </a:lnTo>
                  <a:lnTo>
                    <a:pt x="205684" y="346709"/>
                  </a:lnTo>
                  <a:lnTo>
                    <a:pt x="217048" y="350161"/>
                  </a:lnTo>
                  <a:lnTo>
                    <a:pt x="226212" y="354049"/>
                  </a:lnTo>
                  <a:lnTo>
                    <a:pt x="233908" y="358229"/>
                  </a:lnTo>
                  <a:lnTo>
                    <a:pt x="240627" y="362603"/>
                  </a:lnTo>
                  <a:lnTo>
                    <a:pt x="246694" y="366313"/>
                  </a:lnTo>
                  <a:lnTo>
                    <a:pt x="257668" y="372551"/>
                  </a:lnTo>
                  <a:lnTo>
                    <a:pt x="267837" y="380087"/>
                  </a:lnTo>
                  <a:lnTo>
                    <a:pt x="276854" y="387934"/>
                  </a:lnTo>
                  <a:lnTo>
                    <a:pt x="287187" y="397607"/>
                  </a:lnTo>
                  <a:lnTo>
                    <a:pt x="313262" y="423416"/>
                  </a:lnTo>
                  <a:lnTo>
                    <a:pt x="324433" y="430787"/>
                  </a:lnTo>
                  <a:lnTo>
                    <a:pt x="327170" y="433200"/>
                  </a:lnTo>
                  <a:lnTo>
                    <a:pt x="328995" y="435602"/>
                  </a:lnTo>
                  <a:lnTo>
                    <a:pt x="330212" y="437998"/>
                  </a:lnTo>
                  <a:lnTo>
                    <a:pt x="332611" y="439595"/>
                  </a:lnTo>
                  <a:lnTo>
                    <a:pt x="343633" y="442158"/>
                  </a:lnTo>
                  <a:lnTo>
                    <a:pt x="348072" y="442602"/>
                  </a:lnTo>
                  <a:lnTo>
                    <a:pt x="359204" y="442772"/>
                  </a:lnTo>
                  <a:lnTo>
                    <a:pt x="361221" y="4427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37"/>
            <p:cNvSpPr/>
            <p:nvPr/>
          </p:nvSpPr>
          <p:spPr>
            <a:xfrm>
              <a:off x="750388" y="2028825"/>
              <a:ext cx="42569" cy="257176"/>
            </a:xfrm>
            <a:custGeom>
              <a:avLst/>
              <a:gdLst/>
              <a:ahLst/>
              <a:cxnLst/>
              <a:rect l="0" t="0" r="0" b="0"/>
              <a:pathLst>
                <a:path w="42569" h="257176">
                  <a:moveTo>
                    <a:pt x="6849" y="0"/>
                  </a:moveTo>
                  <a:lnTo>
                    <a:pt x="698" y="0"/>
                  </a:lnTo>
                  <a:lnTo>
                    <a:pt x="367" y="793"/>
                  </a:lnTo>
                  <a:lnTo>
                    <a:pt x="0" y="3792"/>
                  </a:lnTo>
                  <a:lnTo>
                    <a:pt x="695" y="5703"/>
                  </a:lnTo>
                  <a:lnTo>
                    <a:pt x="1953" y="7771"/>
                  </a:lnTo>
                  <a:lnTo>
                    <a:pt x="3585" y="9943"/>
                  </a:lnTo>
                  <a:lnTo>
                    <a:pt x="6260" y="16947"/>
                  </a:lnTo>
                  <a:lnTo>
                    <a:pt x="9632" y="27173"/>
                  </a:lnTo>
                  <a:lnTo>
                    <a:pt x="13467" y="39546"/>
                  </a:lnTo>
                  <a:lnTo>
                    <a:pt x="16817" y="49383"/>
                  </a:lnTo>
                  <a:lnTo>
                    <a:pt x="19844" y="57528"/>
                  </a:lnTo>
                  <a:lnTo>
                    <a:pt x="22656" y="64546"/>
                  </a:lnTo>
                  <a:lnTo>
                    <a:pt x="24531" y="71605"/>
                  </a:lnTo>
                  <a:lnTo>
                    <a:pt x="25781" y="78693"/>
                  </a:lnTo>
                  <a:lnTo>
                    <a:pt x="26614" y="85799"/>
                  </a:lnTo>
                  <a:lnTo>
                    <a:pt x="27169" y="92918"/>
                  </a:lnTo>
                  <a:lnTo>
                    <a:pt x="27540" y="100046"/>
                  </a:lnTo>
                  <a:lnTo>
                    <a:pt x="27786" y="107178"/>
                  </a:lnTo>
                  <a:lnTo>
                    <a:pt x="27157" y="113521"/>
                  </a:lnTo>
                  <a:lnTo>
                    <a:pt x="25944" y="119336"/>
                  </a:lnTo>
                  <a:lnTo>
                    <a:pt x="24342" y="124801"/>
                  </a:lnTo>
                  <a:lnTo>
                    <a:pt x="23273" y="130826"/>
                  </a:lnTo>
                  <a:lnTo>
                    <a:pt x="22561" y="137223"/>
                  </a:lnTo>
                  <a:lnTo>
                    <a:pt x="22086" y="143870"/>
                  </a:lnTo>
                  <a:lnTo>
                    <a:pt x="22563" y="150682"/>
                  </a:lnTo>
                  <a:lnTo>
                    <a:pt x="23675" y="157604"/>
                  </a:lnTo>
                  <a:lnTo>
                    <a:pt x="25210" y="164601"/>
                  </a:lnTo>
                  <a:lnTo>
                    <a:pt x="26234" y="170852"/>
                  </a:lnTo>
                  <a:lnTo>
                    <a:pt x="26916" y="176608"/>
                  </a:lnTo>
                  <a:lnTo>
                    <a:pt x="27371" y="182032"/>
                  </a:lnTo>
                  <a:lnTo>
                    <a:pt x="27674" y="187236"/>
                  </a:lnTo>
                  <a:lnTo>
                    <a:pt x="28011" y="197251"/>
                  </a:lnTo>
                  <a:lnTo>
                    <a:pt x="28245" y="219288"/>
                  </a:lnTo>
                  <a:lnTo>
                    <a:pt x="28257" y="222391"/>
                  </a:lnTo>
                  <a:lnTo>
                    <a:pt x="29058" y="226048"/>
                  </a:lnTo>
                  <a:lnTo>
                    <a:pt x="30386" y="230074"/>
                  </a:lnTo>
                  <a:lnTo>
                    <a:pt x="32066" y="234345"/>
                  </a:lnTo>
                  <a:lnTo>
                    <a:pt x="33185" y="237986"/>
                  </a:lnTo>
                  <a:lnTo>
                    <a:pt x="34429" y="244148"/>
                  </a:lnTo>
                  <a:lnTo>
                    <a:pt x="35129" y="248288"/>
                  </a:lnTo>
                  <a:lnTo>
                    <a:pt x="36021" y="249663"/>
                  </a:lnTo>
                  <a:lnTo>
                    <a:pt x="37410" y="251373"/>
                  </a:lnTo>
                  <a:lnTo>
                    <a:pt x="42568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38"/>
            <p:cNvSpPr/>
            <p:nvPr/>
          </p:nvSpPr>
          <p:spPr>
            <a:xfrm>
              <a:off x="842962" y="2128837"/>
              <a:ext cx="149163" cy="121320"/>
            </a:xfrm>
            <a:custGeom>
              <a:avLst/>
              <a:gdLst/>
              <a:ahLst/>
              <a:cxnLst/>
              <a:rect l="0" t="0" r="0" b="0"/>
              <a:pathLst>
                <a:path w="149163" h="121320">
                  <a:moveTo>
                    <a:pt x="50006" y="0"/>
                  </a:moveTo>
                  <a:lnTo>
                    <a:pt x="42950" y="0"/>
                  </a:lnTo>
                  <a:lnTo>
                    <a:pt x="40785" y="2117"/>
                  </a:lnTo>
                  <a:lnTo>
                    <a:pt x="39096" y="3793"/>
                  </a:lnTo>
                  <a:lnTo>
                    <a:pt x="37970" y="5703"/>
                  </a:lnTo>
                  <a:lnTo>
                    <a:pt x="37220" y="7771"/>
                  </a:lnTo>
                  <a:lnTo>
                    <a:pt x="36719" y="9943"/>
                  </a:lnTo>
                  <a:lnTo>
                    <a:pt x="35592" y="12185"/>
                  </a:lnTo>
                  <a:lnTo>
                    <a:pt x="34047" y="14474"/>
                  </a:lnTo>
                  <a:lnTo>
                    <a:pt x="32223" y="16793"/>
                  </a:lnTo>
                  <a:lnTo>
                    <a:pt x="31007" y="19133"/>
                  </a:lnTo>
                  <a:lnTo>
                    <a:pt x="30196" y="21486"/>
                  </a:lnTo>
                  <a:lnTo>
                    <a:pt x="29656" y="23849"/>
                  </a:lnTo>
                  <a:lnTo>
                    <a:pt x="29296" y="26218"/>
                  </a:lnTo>
                  <a:lnTo>
                    <a:pt x="29055" y="28591"/>
                  </a:lnTo>
                  <a:lnTo>
                    <a:pt x="28895" y="30967"/>
                  </a:lnTo>
                  <a:lnTo>
                    <a:pt x="27995" y="34138"/>
                  </a:lnTo>
                  <a:lnTo>
                    <a:pt x="26601" y="37840"/>
                  </a:lnTo>
                  <a:lnTo>
                    <a:pt x="24878" y="41896"/>
                  </a:lnTo>
                  <a:lnTo>
                    <a:pt x="23729" y="45393"/>
                  </a:lnTo>
                  <a:lnTo>
                    <a:pt x="22963" y="48519"/>
                  </a:lnTo>
                  <a:lnTo>
                    <a:pt x="22452" y="51395"/>
                  </a:lnTo>
                  <a:lnTo>
                    <a:pt x="22112" y="54901"/>
                  </a:lnTo>
                  <a:lnTo>
                    <a:pt x="21885" y="58826"/>
                  </a:lnTo>
                  <a:lnTo>
                    <a:pt x="21633" y="66626"/>
                  </a:lnTo>
                  <a:lnTo>
                    <a:pt x="21521" y="72739"/>
                  </a:lnTo>
                  <a:lnTo>
                    <a:pt x="22285" y="76274"/>
                  </a:lnTo>
                  <a:lnTo>
                    <a:pt x="23588" y="80218"/>
                  </a:lnTo>
                  <a:lnTo>
                    <a:pt x="25250" y="84435"/>
                  </a:lnTo>
                  <a:lnTo>
                    <a:pt x="26358" y="88040"/>
                  </a:lnTo>
                  <a:lnTo>
                    <a:pt x="27097" y="91237"/>
                  </a:lnTo>
                  <a:lnTo>
                    <a:pt x="27590" y="94162"/>
                  </a:lnTo>
                  <a:lnTo>
                    <a:pt x="28712" y="96906"/>
                  </a:lnTo>
                  <a:lnTo>
                    <a:pt x="30254" y="99529"/>
                  </a:lnTo>
                  <a:lnTo>
                    <a:pt x="32075" y="102071"/>
                  </a:lnTo>
                  <a:lnTo>
                    <a:pt x="34084" y="104560"/>
                  </a:lnTo>
                  <a:lnTo>
                    <a:pt x="36216" y="107013"/>
                  </a:lnTo>
                  <a:lnTo>
                    <a:pt x="38432" y="109442"/>
                  </a:lnTo>
                  <a:lnTo>
                    <a:pt x="43010" y="114258"/>
                  </a:lnTo>
                  <a:lnTo>
                    <a:pt x="45342" y="116653"/>
                  </a:lnTo>
                  <a:lnTo>
                    <a:pt x="47690" y="118250"/>
                  </a:lnTo>
                  <a:lnTo>
                    <a:pt x="50050" y="119314"/>
                  </a:lnTo>
                  <a:lnTo>
                    <a:pt x="52417" y="120024"/>
                  </a:lnTo>
                  <a:lnTo>
                    <a:pt x="55582" y="120497"/>
                  </a:lnTo>
                  <a:lnTo>
                    <a:pt x="59280" y="120813"/>
                  </a:lnTo>
                  <a:lnTo>
                    <a:pt x="63332" y="121023"/>
                  </a:lnTo>
                  <a:lnTo>
                    <a:pt x="72069" y="121257"/>
                  </a:lnTo>
                  <a:lnTo>
                    <a:pt x="76621" y="121319"/>
                  </a:lnTo>
                  <a:lnTo>
                    <a:pt x="80449" y="120567"/>
                  </a:lnTo>
                  <a:lnTo>
                    <a:pt x="83795" y="119272"/>
                  </a:lnTo>
                  <a:lnTo>
                    <a:pt x="86820" y="117615"/>
                  </a:lnTo>
                  <a:lnTo>
                    <a:pt x="89630" y="115716"/>
                  </a:lnTo>
                  <a:lnTo>
                    <a:pt x="92297" y="113657"/>
                  </a:lnTo>
                  <a:lnTo>
                    <a:pt x="94869" y="111490"/>
                  </a:lnTo>
                  <a:lnTo>
                    <a:pt x="101346" y="104489"/>
                  </a:lnTo>
                  <a:lnTo>
                    <a:pt x="121243" y="81894"/>
                  </a:lnTo>
                  <a:lnTo>
                    <a:pt x="129247" y="72058"/>
                  </a:lnTo>
                  <a:lnTo>
                    <a:pt x="135377" y="63914"/>
                  </a:lnTo>
                  <a:lnTo>
                    <a:pt x="140258" y="56897"/>
                  </a:lnTo>
                  <a:lnTo>
                    <a:pt x="143511" y="50631"/>
                  </a:lnTo>
                  <a:lnTo>
                    <a:pt x="145681" y="44867"/>
                  </a:lnTo>
                  <a:lnTo>
                    <a:pt x="147127" y="39436"/>
                  </a:lnTo>
                  <a:lnTo>
                    <a:pt x="148091" y="35022"/>
                  </a:lnTo>
                  <a:lnTo>
                    <a:pt x="148733" y="31285"/>
                  </a:lnTo>
                  <a:lnTo>
                    <a:pt x="149162" y="28001"/>
                  </a:lnTo>
                  <a:lnTo>
                    <a:pt x="148654" y="25017"/>
                  </a:lnTo>
                  <a:lnTo>
                    <a:pt x="147521" y="22234"/>
                  </a:lnTo>
                  <a:lnTo>
                    <a:pt x="145972" y="19585"/>
                  </a:lnTo>
                  <a:lnTo>
                    <a:pt x="143353" y="17026"/>
                  </a:lnTo>
                  <a:lnTo>
                    <a:pt x="140018" y="14526"/>
                  </a:lnTo>
                  <a:lnTo>
                    <a:pt x="136208" y="12065"/>
                  </a:lnTo>
                  <a:lnTo>
                    <a:pt x="132080" y="9631"/>
                  </a:lnTo>
                  <a:lnTo>
                    <a:pt x="127741" y="7214"/>
                  </a:lnTo>
                  <a:lnTo>
                    <a:pt x="123261" y="4809"/>
                  </a:lnTo>
                  <a:lnTo>
                    <a:pt x="118686" y="3206"/>
                  </a:lnTo>
                  <a:lnTo>
                    <a:pt x="114049" y="2138"/>
                  </a:lnTo>
                  <a:lnTo>
                    <a:pt x="109370" y="1425"/>
                  </a:lnTo>
                  <a:lnTo>
                    <a:pt x="103870" y="1744"/>
                  </a:lnTo>
                  <a:lnTo>
                    <a:pt x="97822" y="2750"/>
                  </a:lnTo>
                  <a:lnTo>
                    <a:pt x="75816" y="7959"/>
                  </a:lnTo>
                  <a:lnTo>
                    <a:pt x="67212" y="10068"/>
                  </a:lnTo>
                  <a:lnTo>
                    <a:pt x="59096" y="11475"/>
                  </a:lnTo>
                  <a:lnTo>
                    <a:pt x="51303" y="12412"/>
                  </a:lnTo>
                  <a:lnTo>
                    <a:pt x="43727" y="13037"/>
                  </a:lnTo>
                  <a:lnTo>
                    <a:pt x="37089" y="14248"/>
                  </a:lnTo>
                  <a:lnTo>
                    <a:pt x="31076" y="15849"/>
                  </a:lnTo>
                  <a:lnTo>
                    <a:pt x="25480" y="17709"/>
                  </a:lnTo>
                  <a:lnTo>
                    <a:pt x="20162" y="19744"/>
                  </a:lnTo>
                  <a:lnTo>
                    <a:pt x="15029" y="21894"/>
                  </a:lnTo>
                  <a:lnTo>
                    <a:pt x="10019" y="24121"/>
                  </a:lnTo>
                  <a:lnTo>
                    <a:pt x="6679" y="26399"/>
                  </a:lnTo>
                  <a:lnTo>
                    <a:pt x="4453" y="28712"/>
                  </a:lnTo>
                  <a:lnTo>
                    <a:pt x="2969" y="31048"/>
                  </a:lnTo>
                  <a:lnTo>
                    <a:pt x="1979" y="33398"/>
                  </a:lnTo>
                  <a:lnTo>
                    <a:pt x="1319" y="35759"/>
                  </a:lnTo>
                  <a:lnTo>
                    <a:pt x="0" y="428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39"/>
            <p:cNvSpPr/>
            <p:nvPr/>
          </p:nvSpPr>
          <p:spPr>
            <a:xfrm>
              <a:off x="1035941" y="2121693"/>
              <a:ext cx="121336" cy="257139"/>
            </a:xfrm>
            <a:custGeom>
              <a:avLst/>
              <a:gdLst/>
              <a:ahLst/>
              <a:cxnLst/>
              <a:rect l="0" t="0" r="0" b="0"/>
              <a:pathLst>
                <a:path w="121336" h="257139">
                  <a:moveTo>
                    <a:pt x="57052" y="0"/>
                  </a:moveTo>
                  <a:lnTo>
                    <a:pt x="40053" y="0"/>
                  </a:lnTo>
                  <a:lnTo>
                    <a:pt x="37782" y="794"/>
                  </a:lnTo>
                  <a:lnTo>
                    <a:pt x="35474" y="2117"/>
                  </a:lnTo>
                  <a:lnTo>
                    <a:pt x="33142" y="3793"/>
                  </a:lnTo>
                  <a:lnTo>
                    <a:pt x="30793" y="4910"/>
                  </a:lnTo>
                  <a:lnTo>
                    <a:pt x="28434" y="5655"/>
                  </a:lnTo>
                  <a:lnTo>
                    <a:pt x="26067" y="6151"/>
                  </a:lnTo>
                  <a:lnTo>
                    <a:pt x="24489" y="7276"/>
                  </a:lnTo>
                  <a:lnTo>
                    <a:pt x="23437" y="8819"/>
                  </a:lnTo>
                  <a:lnTo>
                    <a:pt x="22736" y="10642"/>
                  </a:lnTo>
                  <a:lnTo>
                    <a:pt x="19840" y="14784"/>
                  </a:lnTo>
                  <a:lnTo>
                    <a:pt x="17957" y="17000"/>
                  </a:lnTo>
                  <a:lnTo>
                    <a:pt x="15907" y="18477"/>
                  </a:lnTo>
                  <a:lnTo>
                    <a:pt x="13747" y="19462"/>
                  </a:lnTo>
                  <a:lnTo>
                    <a:pt x="11514" y="20119"/>
                  </a:lnTo>
                  <a:lnTo>
                    <a:pt x="10024" y="22144"/>
                  </a:lnTo>
                  <a:lnTo>
                    <a:pt x="8370" y="28627"/>
                  </a:lnTo>
                  <a:lnTo>
                    <a:pt x="5518" y="34684"/>
                  </a:lnTo>
                  <a:lnTo>
                    <a:pt x="3646" y="37410"/>
                  </a:lnTo>
                  <a:lnTo>
                    <a:pt x="1566" y="42556"/>
                  </a:lnTo>
                  <a:lnTo>
                    <a:pt x="642" y="48283"/>
                  </a:lnTo>
                  <a:lnTo>
                    <a:pt x="231" y="56119"/>
                  </a:lnTo>
                  <a:lnTo>
                    <a:pt x="48" y="62777"/>
                  </a:lnTo>
                  <a:lnTo>
                    <a:pt x="0" y="65664"/>
                  </a:lnTo>
                  <a:lnTo>
                    <a:pt x="761" y="68383"/>
                  </a:lnTo>
                  <a:lnTo>
                    <a:pt x="3723" y="73520"/>
                  </a:lnTo>
                  <a:lnTo>
                    <a:pt x="5569" y="78448"/>
                  </a:lnTo>
                  <a:lnTo>
                    <a:pt x="6062" y="80874"/>
                  </a:lnTo>
                  <a:lnTo>
                    <a:pt x="8725" y="85686"/>
                  </a:lnTo>
                  <a:lnTo>
                    <a:pt x="10547" y="88080"/>
                  </a:lnTo>
                  <a:lnTo>
                    <a:pt x="17317" y="88883"/>
                  </a:lnTo>
                  <a:lnTo>
                    <a:pt x="27387" y="88624"/>
                  </a:lnTo>
                  <a:lnTo>
                    <a:pt x="39657" y="87658"/>
                  </a:lnTo>
                  <a:lnTo>
                    <a:pt x="48630" y="86220"/>
                  </a:lnTo>
                  <a:lnTo>
                    <a:pt x="55406" y="84467"/>
                  </a:lnTo>
                  <a:lnTo>
                    <a:pt x="60718" y="82505"/>
                  </a:lnTo>
                  <a:lnTo>
                    <a:pt x="65052" y="80404"/>
                  </a:lnTo>
                  <a:lnTo>
                    <a:pt x="68735" y="78209"/>
                  </a:lnTo>
                  <a:lnTo>
                    <a:pt x="71985" y="75952"/>
                  </a:lnTo>
                  <a:lnTo>
                    <a:pt x="74151" y="73653"/>
                  </a:lnTo>
                  <a:lnTo>
                    <a:pt x="75595" y="71327"/>
                  </a:lnTo>
                  <a:lnTo>
                    <a:pt x="77200" y="66626"/>
                  </a:lnTo>
                  <a:lnTo>
                    <a:pt x="78103" y="59517"/>
                  </a:lnTo>
                  <a:lnTo>
                    <a:pt x="78371" y="52383"/>
                  </a:lnTo>
                  <a:lnTo>
                    <a:pt x="78474" y="38100"/>
                  </a:lnTo>
                  <a:lnTo>
                    <a:pt x="78479" y="33338"/>
                  </a:lnTo>
                  <a:lnTo>
                    <a:pt x="77687" y="30956"/>
                  </a:lnTo>
                  <a:lnTo>
                    <a:pt x="74690" y="26194"/>
                  </a:lnTo>
                  <a:lnTo>
                    <a:pt x="72829" y="21432"/>
                  </a:lnTo>
                  <a:lnTo>
                    <a:pt x="71366" y="14412"/>
                  </a:lnTo>
                  <a:lnTo>
                    <a:pt x="71340" y="24933"/>
                  </a:lnTo>
                  <a:lnTo>
                    <a:pt x="72134" y="26941"/>
                  </a:lnTo>
                  <a:lnTo>
                    <a:pt x="75132" y="31288"/>
                  </a:lnTo>
                  <a:lnTo>
                    <a:pt x="77043" y="33559"/>
                  </a:lnTo>
                  <a:lnTo>
                    <a:pt x="79111" y="35867"/>
                  </a:lnTo>
                  <a:lnTo>
                    <a:pt x="83525" y="40547"/>
                  </a:lnTo>
                  <a:lnTo>
                    <a:pt x="88132" y="45273"/>
                  </a:lnTo>
                  <a:lnTo>
                    <a:pt x="89679" y="48439"/>
                  </a:lnTo>
                  <a:lnTo>
                    <a:pt x="92648" y="60478"/>
                  </a:lnTo>
                  <a:lnTo>
                    <a:pt x="94277" y="64925"/>
                  </a:lnTo>
                  <a:lnTo>
                    <a:pt x="96156" y="69477"/>
                  </a:lnTo>
                  <a:lnTo>
                    <a:pt x="98203" y="73306"/>
                  </a:lnTo>
                  <a:lnTo>
                    <a:pt x="100361" y="76652"/>
                  </a:lnTo>
                  <a:lnTo>
                    <a:pt x="102593" y="79676"/>
                  </a:lnTo>
                  <a:lnTo>
                    <a:pt x="104876" y="84074"/>
                  </a:lnTo>
                  <a:lnTo>
                    <a:pt x="107191" y="89387"/>
                  </a:lnTo>
                  <a:lnTo>
                    <a:pt x="109528" y="95310"/>
                  </a:lnTo>
                  <a:lnTo>
                    <a:pt x="111880" y="100846"/>
                  </a:lnTo>
                  <a:lnTo>
                    <a:pt x="116610" y="111231"/>
                  </a:lnTo>
                  <a:lnTo>
                    <a:pt x="118189" y="116223"/>
                  </a:lnTo>
                  <a:lnTo>
                    <a:pt x="119241" y="121138"/>
                  </a:lnTo>
                  <a:lnTo>
                    <a:pt x="119943" y="126003"/>
                  </a:lnTo>
                  <a:lnTo>
                    <a:pt x="120410" y="130833"/>
                  </a:lnTo>
                  <a:lnTo>
                    <a:pt x="120722" y="135641"/>
                  </a:lnTo>
                  <a:lnTo>
                    <a:pt x="120930" y="140434"/>
                  </a:lnTo>
                  <a:lnTo>
                    <a:pt x="121161" y="152109"/>
                  </a:lnTo>
                  <a:lnTo>
                    <a:pt x="121335" y="190205"/>
                  </a:lnTo>
                  <a:lnTo>
                    <a:pt x="120545" y="195065"/>
                  </a:lnTo>
                  <a:lnTo>
                    <a:pt x="119225" y="199894"/>
                  </a:lnTo>
                  <a:lnTo>
                    <a:pt x="117550" y="204700"/>
                  </a:lnTo>
                  <a:lnTo>
                    <a:pt x="115641" y="209492"/>
                  </a:lnTo>
                  <a:lnTo>
                    <a:pt x="113574" y="214274"/>
                  </a:lnTo>
                  <a:lnTo>
                    <a:pt x="111402" y="219049"/>
                  </a:lnTo>
                  <a:lnTo>
                    <a:pt x="108367" y="223027"/>
                  </a:lnTo>
                  <a:lnTo>
                    <a:pt x="104756" y="226472"/>
                  </a:lnTo>
                  <a:lnTo>
                    <a:pt x="100761" y="229563"/>
                  </a:lnTo>
                  <a:lnTo>
                    <a:pt x="96510" y="232417"/>
                  </a:lnTo>
                  <a:lnTo>
                    <a:pt x="92089" y="235113"/>
                  </a:lnTo>
                  <a:lnTo>
                    <a:pt x="87554" y="237705"/>
                  </a:lnTo>
                  <a:lnTo>
                    <a:pt x="83736" y="240226"/>
                  </a:lnTo>
                  <a:lnTo>
                    <a:pt x="80398" y="242701"/>
                  </a:lnTo>
                  <a:lnTo>
                    <a:pt x="77379" y="245144"/>
                  </a:lnTo>
                  <a:lnTo>
                    <a:pt x="74572" y="247567"/>
                  </a:lnTo>
                  <a:lnTo>
                    <a:pt x="71907" y="249976"/>
                  </a:lnTo>
                  <a:lnTo>
                    <a:pt x="69337" y="252376"/>
                  </a:lnTo>
                  <a:lnTo>
                    <a:pt x="65242" y="253976"/>
                  </a:lnTo>
                  <a:lnTo>
                    <a:pt x="60131" y="255042"/>
                  </a:lnTo>
                  <a:lnTo>
                    <a:pt x="54342" y="255753"/>
                  </a:lnTo>
                  <a:lnTo>
                    <a:pt x="49689" y="256227"/>
                  </a:lnTo>
                  <a:lnTo>
                    <a:pt x="45794" y="256543"/>
                  </a:lnTo>
                  <a:lnTo>
                    <a:pt x="42403" y="256754"/>
                  </a:lnTo>
                  <a:lnTo>
                    <a:pt x="36518" y="256988"/>
                  </a:lnTo>
                  <a:lnTo>
                    <a:pt x="28743" y="257120"/>
                  </a:lnTo>
                  <a:lnTo>
                    <a:pt x="26273" y="257138"/>
                  </a:lnTo>
                  <a:lnTo>
                    <a:pt x="23833" y="256357"/>
                  </a:lnTo>
                  <a:lnTo>
                    <a:pt x="21412" y="255042"/>
                  </a:lnTo>
                  <a:lnTo>
                    <a:pt x="15616" y="251021"/>
                  </a:lnTo>
                  <a:lnTo>
                    <a:pt x="12707" y="248355"/>
                  </a:lnTo>
                  <a:lnTo>
                    <a:pt x="7046" y="2428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40"/>
            <p:cNvSpPr/>
            <p:nvPr/>
          </p:nvSpPr>
          <p:spPr>
            <a:xfrm>
              <a:off x="1221581" y="2193131"/>
              <a:ext cx="150020" cy="78580"/>
            </a:xfrm>
            <a:custGeom>
              <a:avLst/>
              <a:gdLst/>
              <a:ahLst/>
              <a:cxnLst/>
              <a:rect l="0" t="0" r="0" b="0"/>
              <a:pathLst>
                <a:path w="150020" h="78580">
                  <a:moveTo>
                    <a:pt x="0" y="0"/>
                  </a:moveTo>
                  <a:lnTo>
                    <a:pt x="26494" y="0"/>
                  </a:lnTo>
                  <a:lnTo>
                    <a:pt x="27981" y="794"/>
                  </a:lnTo>
                  <a:lnTo>
                    <a:pt x="29767" y="2117"/>
                  </a:lnTo>
                  <a:lnTo>
                    <a:pt x="31751" y="3792"/>
                  </a:lnTo>
                  <a:lnTo>
                    <a:pt x="33867" y="4910"/>
                  </a:lnTo>
                  <a:lnTo>
                    <a:pt x="38335" y="6151"/>
                  </a:lnTo>
                  <a:lnTo>
                    <a:pt x="39844" y="7276"/>
                  </a:lnTo>
                  <a:lnTo>
                    <a:pt x="40850" y="8819"/>
                  </a:lnTo>
                  <a:lnTo>
                    <a:pt x="41521" y="10642"/>
                  </a:lnTo>
                  <a:lnTo>
                    <a:pt x="42762" y="11857"/>
                  </a:lnTo>
                  <a:lnTo>
                    <a:pt x="44383" y="12667"/>
                  </a:lnTo>
                  <a:lnTo>
                    <a:pt x="46257" y="13207"/>
                  </a:lnTo>
                  <a:lnTo>
                    <a:pt x="47507" y="14361"/>
                  </a:lnTo>
                  <a:lnTo>
                    <a:pt x="48340" y="15924"/>
                  </a:lnTo>
                  <a:lnTo>
                    <a:pt x="48895" y="17760"/>
                  </a:lnTo>
                  <a:lnTo>
                    <a:pt x="49266" y="19777"/>
                  </a:lnTo>
                  <a:lnTo>
                    <a:pt x="49512" y="21916"/>
                  </a:lnTo>
                  <a:lnTo>
                    <a:pt x="49677" y="24135"/>
                  </a:lnTo>
                  <a:lnTo>
                    <a:pt x="48993" y="27203"/>
                  </a:lnTo>
                  <a:lnTo>
                    <a:pt x="47743" y="30835"/>
                  </a:lnTo>
                  <a:lnTo>
                    <a:pt x="46116" y="34844"/>
                  </a:lnTo>
                  <a:lnTo>
                    <a:pt x="45032" y="38311"/>
                  </a:lnTo>
                  <a:lnTo>
                    <a:pt x="44308" y="41415"/>
                  </a:lnTo>
                  <a:lnTo>
                    <a:pt x="43826" y="44279"/>
                  </a:lnTo>
                  <a:lnTo>
                    <a:pt x="41917" y="46982"/>
                  </a:lnTo>
                  <a:lnTo>
                    <a:pt x="39057" y="49577"/>
                  </a:lnTo>
                  <a:lnTo>
                    <a:pt x="35563" y="52102"/>
                  </a:lnTo>
                  <a:lnTo>
                    <a:pt x="33234" y="54578"/>
                  </a:lnTo>
                  <a:lnTo>
                    <a:pt x="31681" y="57023"/>
                  </a:lnTo>
                  <a:lnTo>
                    <a:pt x="30645" y="59447"/>
                  </a:lnTo>
                  <a:lnTo>
                    <a:pt x="29161" y="61062"/>
                  </a:lnTo>
                  <a:lnTo>
                    <a:pt x="27378" y="62139"/>
                  </a:lnTo>
                  <a:lnTo>
                    <a:pt x="25396" y="62857"/>
                  </a:lnTo>
                  <a:lnTo>
                    <a:pt x="24074" y="64130"/>
                  </a:lnTo>
                  <a:lnTo>
                    <a:pt x="23193" y="65772"/>
                  </a:lnTo>
                  <a:lnTo>
                    <a:pt x="21534" y="71106"/>
                  </a:lnTo>
                  <a:lnTo>
                    <a:pt x="21477" y="73407"/>
                  </a:lnTo>
                  <a:lnTo>
                    <a:pt x="21434" y="78278"/>
                  </a:lnTo>
                  <a:lnTo>
                    <a:pt x="25224" y="78491"/>
                  </a:lnTo>
                  <a:lnTo>
                    <a:pt x="38224" y="78573"/>
                  </a:lnTo>
                  <a:lnTo>
                    <a:pt x="45280" y="78579"/>
                  </a:lnTo>
                  <a:lnTo>
                    <a:pt x="48443" y="77786"/>
                  </a:lnTo>
                  <a:lnTo>
                    <a:pt x="52139" y="76463"/>
                  </a:lnTo>
                  <a:lnTo>
                    <a:pt x="56191" y="74788"/>
                  </a:lnTo>
                  <a:lnTo>
                    <a:pt x="60479" y="73671"/>
                  </a:lnTo>
                  <a:lnTo>
                    <a:pt x="64926" y="72927"/>
                  </a:lnTo>
                  <a:lnTo>
                    <a:pt x="69477" y="72430"/>
                  </a:lnTo>
                  <a:lnTo>
                    <a:pt x="74893" y="71305"/>
                  </a:lnTo>
                  <a:lnTo>
                    <a:pt x="80885" y="69762"/>
                  </a:lnTo>
                  <a:lnTo>
                    <a:pt x="87261" y="67939"/>
                  </a:lnTo>
                  <a:lnTo>
                    <a:pt x="93099" y="66724"/>
                  </a:lnTo>
                  <a:lnTo>
                    <a:pt x="98578" y="65914"/>
                  </a:lnTo>
                  <a:lnTo>
                    <a:pt x="103819" y="65374"/>
                  </a:lnTo>
                  <a:lnTo>
                    <a:pt x="108900" y="65014"/>
                  </a:lnTo>
                  <a:lnTo>
                    <a:pt x="113875" y="64774"/>
                  </a:lnTo>
                  <a:lnTo>
                    <a:pt x="123636" y="64507"/>
                  </a:lnTo>
                  <a:lnTo>
                    <a:pt x="150019" y="642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41"/>
            <p:cNvSpPr/>
            <p:nvPr/>
          </p:nvSpPr>
          <p:spPr>
            <a:xfrm>
              <a:off x="1451174" y="1993106"/>
              <a:ext cx="49014" cy="207170"/>
            </a:xfrm>
            <a:custGeom>
              <a:avLst/>
              <a:gdLst/>
              <a:ahLst/>
              <a:cxnLst/>
              <a:rect l="0" t="0" r="0" b="0"/>
              <a:pathLst>
                <a:path w="49014" h="207170">
                  <a:moveTo>
                    <a:pt x="6151" y="0"/>
                  </a:moveTo>
                  <a:lnTo>
                    <a:pt x="2358" y="0"/>
                  </a:lnTo>
                  <a:lnTo>
                    <a:pt x="1241" y="794"/>
                  </a:lnTo>
                  <a:lnTo>
                    <a:pt x="496" y="2116"/>
                  </a:lnTo>
                  <a:lnTo>
                    <a:pt x="0" y="3792"/>
                  </a:lnTo>
                  <a:lnTo>
                    <a:pt x="463" y="5703"/>
                  </a:lnTo>
                  <a:lnTo>
                    <a:pt x="1565" y="7771"/>
                  </a:lnTo>
                  <a:lnTo>
                    <a:pt x="3093" y="9943"/>
                  </a:lnTo>
                  <a:lnTo>
                    <a:pt x="4113" y="12185"/>
                  </a:lnTo>
                  <a:lnTo>
                    <a:pt x="5245" y="16792"/>
                  </a:lnTo>
                  <a:lnTo>
                    <a:pt x="6341" y="19926"/>
                  </a:lnTo>
                  <a:lnTo>
                    <a:pt x="7865" y="23603"/>
                  </a:lnTo>
                  <a:lnTo>
                    <a:pt x="9675" y="27641"/>
                  </a:lnTo>
                  <a:lnTo>
                    <a:pt x="10881" y="31921"/>
                  </a:lnTo>
                  <a:lnTo>
                    <a:pt x="11686" y="36362"/>
                  </a:lnTo>
                  <a:lnTo>
                    <a:pt x="12222" y="40910"/>
                  </a:lnTo>
                  <a:lnTo>
                    <a:pt x="12579" y="45530"/>
                  </a:lnTo>
                  <a:lnTo>
                    <a:pt x="12818" y="50197"/>
                  </a:lnTo>
                  <a:lnTo>
                    <a:pt x="12977" y="54896"/>
                  </a:lnTo>
                  <a:lnTo>
                    <a:pt x="13876" y="59616"/>
                  </a:lnTo>
                  <a:lnTo>
                    <a:pt x="15270" y="64350"/>
                  </a:lnTo>
                  <a:lnTo>
                    <a:pt x="16993" y="69094"/>
                  </a:lnTo>
                  <a:lnTo>
                    <a:pt x="18141" y="74637"/>
                  </a:lnTo>
                  <a:lnTo>
                    <a:pt x="18907" y="80714"/>
                  </a:lnTo>
                  <a:lnTo>
                    <a:pt x="19417" y="87147"/>
                  </a:lnTo>
                  <a:lnTo>
                    <a:pt x="19758" y="93023"/>
                  </a:lnTo>
                  <a:lnTo>
                    <a:pt x="20136" y="103785"/>
                  </a:lnTo>
                  <a:lnTo>
                    <a:pt x="21030" y="108877"/>
                  </a:lnTo>
                  <a:lnTo>
                    <a:pt x="22420" y="113860"/>
                  </a:lnTo>
                  <a:lnTo>
                    <a:pt x="24141" y="118769"/>
                  </a:lnTo>
                  <a:lnTo>
                    <a:pt x="25288" y="124423"/>
                  </a:lnTo>
                  <a:lnTo>
                    <a:pt x="26052" y="130574"/>
                  </a:lnTo>
                  <a:lnTo>
                    <a:pt x="26562" y="137055"/>
                  </a:lnTo>
                  <a:lnTo>
                    <a:pt x="26902" y="142964"/>
                  </a:lnTo>
                  <a:lnTo>
                    <a:pt x="27280" y="153762"/>
                  </a:lnTo>
                  <a:lnTo>
                    <a:pt x="27492" y="164974"/>
                  </a:lnTo>
                  <a:lnTo>
                    <a:pt x="28316" y="168720"/>
                  </a:lnTo>
                  <a:lnTo>
                    <a:pt x="29659" y="172805"/>
                  </a:lnTo>
                  <a:lnTo>
                    <a:pt x="31348" y="177116"/>
                  </a:lnTo>
                  <a:lnTo>
                    <a:pt x="32474" y="180783"/>
                  </a:lnTo>
                  <a:lnTo>
                    <a:pt x="33725" y="186975"/>
                  </a:lnTo>
                  <a:lnTo>
                    <a:pt x="34852" y="189738"/>
                  </a:lnTo>
                  <a:lnTo>
                    <a:pt x="36397" y="192373"/>
                  </a:lnTo>
                  <a:lnTo>
                    <a:pt x="38222" y="194924"/>
                  </a:lnTo>
                  <a:lnTo>
                    <a:pt x="39437" y="197418"/>
                  </a:lnTo>
                  <a:lnTo>
                    <a:pt x="40788" y="202306"/>
                  </a:lnTo>
                  <a:lnTo>
                    <a:pt x="41549" y="205728"/>
                  </a:lnTo>
                  <a:lnTo>
                    <a:pt x="42450" y="206208"/>
                  </a:lnTo>
                  <a:lnTo>
                    <a:pt x="43844" y="206528"/>
                  </a:lnTo>
                  <a:lnTo>
                    <a:pt x="49013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42"/>
            <p:cNvSpPr/>
            <p:nvPr/>
          </p:nvSpPr>
          <p:spPr>
            <a:xfrm>
              <a:off x="1600226" y="1971675"/>
              <a:ext cx="149575" cy="235744"/>
            </a:xfrm>
            <a:custGeom>
              <a:avLst/>
              <a:gdLst/>
              <a:ahLst/>
              <a:cxnLst/>
              <a:rect l="0" t="0" r="0" b="0"/>
              <a:pathLst>
                <a:path w="149575" h="235744">
                  <a:moveTo>
                    <a:pt x="21405" y="0"/>
                  </a:moveTo>
                  <a:lnTo>
                    <a:pt x="17612" y="3792"/>
                  </a:lnTo>
                  <a:lnTo>
                    <a:pt x="16495" y="5703"/>
                  </a:lnTo>
                  <a:lnTo>
                    <a:pt x="14129" y="12185"/>
                  </a:lnTo>
                  <a:lnTo>
                    <a:pt x="10763" y="16792"/>
                  </a:lnTo>
                  <a:lnTo>
                    <a:pt x="9548" y="19926"/>
                  </a:lnTo>
                  <a:lnTo>
                    <a:pt x="8738" y="23603"/>
                  </a:lnTo>
                  <a:lnTo>
                    <a:pt x="8197" y="27641"/>
                  </a:lnTo>
                  <a:lnTo>
                    <a:pt x="7837" y="31921"/>
                  </a:lnTo>
                  <a:lnTo>
                    <a:pt x="7597" y="36362"/>
                  </a:lnTo>
                  <a:lnTo>
                    <a:pt x="7331" y="45529"/>
                  </a:lnTo>
                  <a:lnTo>
                    <a:pt x="7212" y="54896"/>
                  </a:lnTo>
                  <a:lnTo>
                    <a:pt x="6387" y="59615"/>
                  </a:lnTo>
                  <a:lnTo>
                    <a:pt x="5043" y="64350"/>
                  </a:lnTo>
                  <a:lnTo>
                    <a:pt x="3353" y="69093"/>
                  </a:lnTo>
                  <a:lnTo>
                    <a:pt x="2226" y="73843"/>
                  </a:lnTo>
                  <a:lnTo>
                    <a:pt x="1476" y="78597"/>
                  </a:lnTo>
                  <a:lnTo>
                    <a:pt x="975" y="83354"/>
                  </a:lnTo>
                  <a:lnTo>
                    <a:pt x="641" y="88113"/>
                  </a:lnTo>
                  <a:lnTo>
                    <a:pt x="419" y="92873"/>
                  </a:lnTo>
                  <a:lnTo>
                    <a:pt x="171" y="102395"/>
                  </a:lnTo>
                  <a:lnTo>
                    <a:pt x="0" y="126206"/>
                  </a:lnTo>
                  <a:lnTo>
                    <a:pt x="785" y="130968"/>
                  </a:lnTo>
                  <a:lnTo>
                    <a:pt x="2102" y="135731"/>
                  </a:lnTo>
                  <a:lnTo>
                    <a:pt x="3774" y="140493"/>
                  </a:lnTo>
                  <a:lnTo>
                    <a:pt x="4888" y="145256"/>
                  </a:lnTo>
                  <a:lnTo>
                    <a:pt x="5631" y="150018"/>
                  </a:lnTo>
                  <a:lnTo>
                    <a:pt x="6127" y="154781"/>
                  </a:lnTo>
                  <a:lnTo>
                    <a:pt x="7251" y="158750"/>
                  </a:lnTo>
                  <a:lnTo>
                    <a:pt x="10616" y="165276"/>
                  </a:lnTo>
                  <a:lnTo>
                    <a:pt x="12625" y="168921"/>
                  </a:lnTo>
                  <a:lnTo>
                    <a:pt x="16973" y="177205"/>
                  </a:lnTo>
                  <a:lnTo>
                    <a:pt x="20038" y="180843"/>
                  </a:lnTo>
                  <a:lnTo>
                    <a:pt x="23669" y="184062"/>
                  </a:lnTo>
                  <a:lnTo>
                    <a:pt x="27676" y="187001"/>
                  </a:lnTo>
                  <a:lnTo>
                    <a:pt x="31142" y="189755"/>
                  </a:lnTo>
                  <a:lnTo>
                    <a:pt x="34246" y="192384"/>
                  </a:lnTo>
                  <a:lnTo>
                    <a:pt x="37110" y="194931"/>
                  </a:lnTo>
                  <a:lnTo>
                    <a:pt x="40606" y="196629"/>
                  </a:lnTo>
                  <a:lnTo>
                    <a:pt x="44524" y="197761"/>
                  </a:lnTo>
                  <a:lnTo>
                    <a:pt x="48724" y="198515"/>
                  </a:lnTo>
                  <a:lnTo>
                    <a:pt x="53112" y="199812"/>
                  </a:lnTo>
                  <a:lnTo>
                    <a:pt x="57624" y="201470"/>
                  </a:lnTo>
                  <a:lnTo>
                    <a:pt x="62220" y="203370"/>
                  </a:lnTo>
                  <a:lnTo>
                    <a:pt x="66077" y="204636"/>
                  </a:lnTo>
                  <a:lnTo>
                    <a:pt x="69443" y="205480"/>
                  </a:lnTo>
                  <a:lnTo>
                    <a:pt x="72480" y="206043"/>
                  </a:lnTo>
                  <a:lnTo>
                    <a:pt x="76092" y="206418"/>
                  </a:lnTo>
                  <a:lnTo>
                    <a:pt x="80088" y="206668"/>
                  </a:lnTo>
                  <a:lnTo>
                    <a:pt x="84340" y="206835"/>
                  </a:lnTo>
                  <a:lnTo>
                    <a:pt x="88761" y="206152"/>
                  </a:lnTo>
                  <a:lnTo>
                    <a:pt x="93297" y="204903"/>
                  </a:lnTo>
                  <a:lnTo>
                    <a:pt x="97908" y="203277"/>
                  </a:lnTo>
                  <a:lnTo>
                    <a:pt x="101776" y="202193"/>
                  </a:lnTo>
                  <a:lnTo>
                    <a:pt x="105148" y="201470"/>
                  </a:lnTo>
                  <a:lnTo>
                    <a:pt x="108190" y="200988"/>
                  </a:lnTo>
                  <a:lnTo>
                    <a:pt x="111011" y="199873"/>
                  </a:lnTo>
                  <a:lnTo>
                    <a:pt x="113687" y="198336"/>
                  </a:lnTo>
                  <a:lnTo>
                    <a:pt x="116263" y="196518"/>
                  </a:lnTo>
                  <a:lnTo>
                    <a:pt x="118775" y="194512"/>
                  </a:lnTo>
                  <a:lnTo>
                    <a:pt x="121243" y="192381"/>
                  </a:lnTo>
                  <a:lnTo>
                    <a:pt x="123683" y="190166"/>
                  </a:lnTo>
                  <a:lnTo>
                    <a:pt x="128510" y="185589"/>
                  </a:lnTo>
                  <a:lnTo>
                    <a:pt x="145227" y="169060"/>
                  </a:lnTo>
                  <a:lnTo>
                    <a:pt x="146816" y="165887"/>
                  </a:lnTo>
                  <a:lnTo>
                    <a:pt x="147875" y="162185"/>
                  </a:lnTo>
                  <a:lnTo>
                    <a:pt x="148580" y="158130"/>
                  </a:lnTo>
                  <a:lnTo>
                    <a:pt x="149365" y="151507"/>
                  </a:lnTo>
                  <a:lnTo>
                    <a:pt x="149574" y="148629"/>
                  </a:lnTo>
                  <a:lnTo>
                    <a:pt x="148920" y="145917"/>
                  </a:lnTo>
                  <a:lnTo>
                    <a:pt x="145000" y="139102"/>
                  </a:lnTo>
                  <a:lnTo>
                    <a:pt x="142692" y="135936"/>
                  </a:lnTo>
                  <a:lnTo>
                    <a:pt x="139340" y="132382"/>
                  </a:lnTo>
                  <a:lnTo>
                    <a:pt x="136541" y="131117"/>
                  </a:lnTo>
                  <a:lnTo>
                    <a:pt x="133087" y="130274"/>
                  </a:lnTo>
                  <a:lnTo>
                    <a:pt x="129197" y="129712"/>
                  </a:lnTo>
                  <a:lnTo>
                    <a:pt x="125810" y="129337"/>
                  </a:lnTo>
                  <a:lnTo>
                    <a:pt x="122758" y="129087"/>
                  </a:lnTo>
                  <a:lnTo>
                    <a:pt x="119930" y="128920"/>
                  </a:lnTo>
                  <a:lnTo>
                    <a:pt x="116457" y="129603"/>
                  </a:lnTo>
                  <a:lnTo>
                    <a:pt x="112554" y="130852"/>
                  </a:lnTo>
                  <a:lnTo>
                    <a:pt x="108365" y="132478"/>
                  </a:lnTo>
                  <a:lnTo>
                    <a:pt x="103984" y="134356"/>
                  </a:lnTo>
                  <a:lnTo>
                    <a:pt x="94884" y="138559"/>
                  </a:lnTo>
                  <a:lnTo>
                    <a:pt x="66619" y="152439"/>
                  </a:lnTo>
                  <a:lnTo>
                    <a:pt x="61866" y="155600"/>
                  </a:lnTo>
                  <a:lnTo>
                    <a:pt x="57110" y="159296"/>
                  </a:lnTo>
                  <a:lnTo>
                    <a:pt x="52352" y="163347"/>
                  </a:lnTo>
                  <a:lnTo>
                    <a:pt x="48386" y="166842"/>
                  </a:lnTo>
                  <a:lnTo>
                    <a:pt x="41863" y="172841"/>
                  </a:lnTo>
                  <a:lnTo>
                    <a:pt x="39012" y="176346"/>
                  </a:lnTo>
                  <a:lnTo>
                    <a:pt x="36318" y="180270"/>
                  </a:lnTo>
                  <a:lnTo>
                    <a:pt x="33729" y="184474"/>
                  </a:lnTo>
                  <a:lnTo>
                    <a:pt x="31208" y="188863"/>
                  </a:lnTo>
                  <a:lnTo>
                    <a:pt x="28734" y="193377"/>
                  </a:lnTo>
                  <a:lnTo>
                    <a:pt x="14261" y="2357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43"/>
            <p:cNvSpPr/>
            <p:nvPr/>
          </p:nvSpPr>
          <p:spPr>
            <a:xfrm>
              <a:off x="1871662" y="2328862"/>
              <a:ext cx="128589" cy="7145"/>
            </a:xfrm>
            <a:custGeom>
              <a:avLst/>
              <a:gdLst/>
              <a:ahLst/>
              <a:cxnLst/>
              <a:rect l="0" t="0" r="0" b="0"/>
              <a:pathLst>
                <a:path w="128589" h="7145">
                  <a:moveTo>
                    <a:pt x="0" y="0"/>
                  </a:moveTo>
                  <a:lnTo>
                    <a:pt x="104797" y="0"/>
                  </a:lnTo>
                  <a:lnTo>
                    <a:pt x="108758" y="794"/>
                  </a:lnTo>
                  <a:lnTo>
                    <a:pt x="112193" y="2117"/>
                  </a:lnTo>
                  <a:lnTo>
                    <a:pt x="115276" y="3793"/>
                  </a:lnTo>
                  <a:lnTo>
                    <a:pt x="118126" y="4910"/>
                  </a:lnTo>
                  <a:lnTo>
                    <a:pt x="120820" y="5654"/>
                  </a:lnTo>
                  <a:lnTo>
                    <a:pt x="128588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44"/>
            <p:cNvSpPr/>
            <p:nvPr/>
          </p:nvSpPr>
          <p:spPr>
            <a:xfrm>
              <a:off x="1878806" y="2414587"/>
              <a:ext cx="121445" cy="7145"/>
            </a:xfrm>
            <a:custGeom>
              <a:avLst/>
              <a:gdLst/>
              <a:ahLst/>
              <a:cxnLst/>
              <a:rect l="0" t="0" r="0" b="0"/>
              <a:pathLst>
                <a:path w="121445" h="7145">
                  <a:moveTo>
                    <a:pt x="0" y="7144"/>
                  </a:moveTo>
                  <a:lnTo>
                    <a:pt x="9943" y="7144"/>
                  </a:lnTo>
                  <a:lnTo>
                    <a:pt x="12185" y="6350"/>
                  </a:lnTo>
                  <a:lnTo>
                    <a:pt x="14473" y="5027"/>
                  </a:lnTo>
                  <a:lnTo>
                    <a:pt x="16793" y="3351"/>
                  </a:lnTo>
                  <a:lnTo>
                    <a:pt x="20720" y="2234"/>
                  </a:lnTo>
                  <a:lnTo>
                    <a:pt x="25719" y="1489"/>
                  </a:lnTo>
                  <a:lnTo>
                    <a:pt x="31434" y="993"/>
                  </a:lnTo>
                  <a:lnTo>
                    <a:pt x="36831" y="662"/>
                  </a:lnTo>
                  <a:lnTo>
                    <a:pt x="47061" y="294"/>
                  </a:lnTo>
                  <a:lnTo>
                    <a:pt x="72266" y="58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45"/>
            <p:cNvSpPr/>
            <p:nvPr/>
          </p:nvSpPr>
          <p:spPr>
            <a:xfrm>
              <a:off x="2182818" y="2157832"/>
              <a:ext cx="488945" cy="435138"/>
            </a:xfrm>
            <a:custGeom>
              <a:avLst/>
              <a:gdLst/>
              <a:ahLst/>
              <a:cxnLst/>
              <a:rect l="0" t="0" r="0" b="0"/>
              <a:pathLst>
                <a:path w="488945" h="435138">
                  <a:moveTo>
                    <a:pt x="53175" y="78161"/>
                  </a:moveTo>
                  <a:lnTo>
                    <a:pt x="46326" y="78161"/>
                  </a:lnTo>
                  <a:lnTo>
                    <a:pt x="46119" y="74369"/>
                  </a:lnTo>
                  <a:lnTo>
                    <a:pt x="46884" y="72458"/>
                  </a:lnTo>
                  <a:lnTo>
                    <a:pt x="50958" y="65976"/>
                  </a:lnTo>
                  <a:lnTo>
                    <a:pt x="52190" y="61368"/>
                  </a:lnTo>
                  <a:lnTo>
                    <a:pt x="54106" y="59029"/>
                  </a:lnTo>
                  <a:lnTo>
                    <a:pt x="69183" y="47194"/>
                  </a:lnTo>
                  <a:lnTo>
                    <a:pt x="84377" y="36266"/>
                  </a:lnTo>
                  <a:lnTo>
                    <a:pt x="95088" y="29643"/>
                  </a:lnTo>
                  <a:lnTo>
                    <a:pt x="105935" y="24054"/>
                  </a:lnTo>
                  <a:lnTo>
                    <a:pt x="118693" y="18924"/>
                  </a:lnTo>
                  <a:lnTo>
                    <a:pt x="132300" y="13998"/>
                  </a:lnTo>
                  <a:lnTo>
                    <a:pt x="160439" y="4368"/>
                  </a:lnTo>
                  <a:lnTo>
                    <a:pt x="172550" y="1708"/>
                  </a:lnTo>
                  <a:lnTo>
                    <a:pt x="184018" y="526"/>
                  </a:lnTo>
                  <a:lnTo>
                    <a:pt x="197053" y="0"/>
                  </a:lnTo>
                  <a:lnTo>
                    <a:pt x="208667" y="1884"/>
                  </a:lnTo>
                  <a:lnTo>
                    <a:pt x="219120" y="4573"/>
                  </a:lnTo>
                  <a:lnTo>
                    <a:pt x="229058" y="5768"/>
                  </a:lnTo>
                  <a:lnTo>
                    <a:pt x="233930" y="7674"/>
                  </a:lnTo>
                  <a:lnTo>
                    <a:pt x="249166" y="17148"/>
                  </a:lnTo>
                  <a:lnTo>
                    <a:pt x="261726" y="22734"/>
                  </a:lnTo>
                  <a:lnTo>
                    <a:pt x="266822" y="26128"/>
                  </a:lnTo>
                  <a:lnTo>
                    <a:pt x="274600" y="34134"/>
                  </a:lnTo>
                  <a:lnTo>
                    <a:pt x="282820" y="45100"/>
                  </a:lnTo>
                  <a:lnTo>
                    <a:pt x="291765" y="57911"/>
                  </a:lnTo>
                  <a:lnTo>
                    <a:pt x="301032" y="71542"/>
                  </a:lnTo>
                  <a:lnTo>
                    <a:pt x="304932" y="78511"/>
                  </a:lnTo>
                  <a:lnTo>
                    <a:pt x="308326" y="85538"/>
                  </a:lnTo>
                  <a:lnTo>
                    <a:pt x="311382" y="92605"/>
                  </a:lnTo>
                  <a:lnTo>
                    <a:pt x="313419" y="99696"/>
                  </a:lnTo>
                  <a:lnTo>
                    <a:pt x="314777" y="106805"/>
                  </a:lnTo>
                  <a:lnTo>
                    <a:pt x="315683" y="113926"/>
                  </a:lnTo>
                  <a:lnTo>
                    <a:pt x="316287" y="121848"/>
                  </a:lnTo>
                  <a:lnTo>
                    <a:pt x="316689" y="130305"/>
                  </a:lnTo>
                  <a:lnTo>
                    <a:pt x="317136" y="147374"/>
                  </a:lnTo>
                  <a:lnTo>
                    <a:pt x="317447" y="185025"/>
                  </a:lnTo>
                  <a:lnTo>
                    <a:pt x="316669" y="193060"/>
                  </a:lnTo>
                  <a:lnTo>
                    <a:pt x="315357" y="201592"/>
                  </a:lnTo>
                  <a:lnTo>
                    <a:pt x="313688" y="210454"/>
                  </a:lnTo>
                  <a:lnTo>
                    <a:pt x="311781" y="218744"/>
                  </a:lnTo>
                  <a:lnTo>
                    <a:pt x="309717" y="226652"/>
                  </a:lnTo>
                  <a:lnTo>
                    <a:pt x="307547" y="234305"/>
                  </a:lnTo>
                  <a:lnTo>
                    <a:pt x="303019" y="249158"/>
                  </a:lnTo>
                  <a:lnTo>
                    <a:pt x="300700" y="256453"/>
                  </a:lnTo>
                  <a:lnTo>
                    <a:pt x="297567" y="263698"/>
                  </a:lnTo>
                  <a:lnTo>
                    <a:pt x="293891" y="270909"/>
                  </a:lnTo>
                  <a:lnTo>
                    <a:pt x="289852" y="278097"/>
                  </a:lnTo>
                  <a:lnTo>
                    <a:pt x="285572" y="285270"/>
                  </a:lnTo>
                  <a:lnTo>
                    <a:pt x="276584" y="299591"/>
                  </a:lnTo>
                  <a:lnTo>
                    <a:pt x="248400" y="342477"/>
                  </a:lnTo>
                  <a:lnTo>
                    <a:pt x="236779" y="354650"/>
                  </a:lnTo>
                  <a:lnTo>
                    <a:pt x="224471" y="365351"/>
                  </a:lnTo>
                  <a:lnTo>
                    <a:pt x="213709" y="375399"/>
                  </a:lnTo>
                  <a:lnTo>
                    <a:pt x="198725" y="389981"/>
                  </a:lnTo>
                  <a:lnTo>
                    <a:pt x="186920" y="397458"/>
                  </a:lnTo>
                  <a:lnTo>
                    <a:pt x="163732" y="408726"/>
                  </a:lnTo>
                  <a:lnTo>
                    <a:pt x="151524" y="413727"/>
                  </a:lnTo>
                  <a:lnTo>
                    <a:pt x="144935" y="416172"/>
                  </a:lnTo>
                  <a:lnTo>
                    <a:pt x="132605" y="419389"/>
                  </a:lnTo>
                  <a:lnTo>
                    <a:pt x="97738" y="427197"/>
                  </a:lnTo>
                  <a:lnTo>
                    <a:pt x="84471" y="429914"/>
                  </a:lnTo>
                  <a:lnTo>
                    <a:pt x="74833" y="431726"/>
                  </a:lnTo>
                  <a:lnTo>
                    <a:pt x="62007" y="433739"/>
                  </a:lnTo>
                  <a:lnTo>
                    <a:pt x="49530" y="434872"/>
                  </a:lnTo>
                  <a:lnTo>
                    <a:pt x="40707" y="435137"/>
                  </a:lnTo>
                  <a:lnTo>
                    <a:pt x="36926" y="434414"/>
                  </a:lnTo>
                  <a:lnTo>
                    <a:pt x="25154" y="429667"/>
                  </a:lnTo>
                  <a:lnTo>
                    <a:pt x="22588" y="429179"/>
                  </a:lnTo>
                  <a:lnTo>
                    <a:pt x="17620" y="426521"/>
                  </a:lnTo>
                  <a:lnTo>
                    <a:pt x="3183" y="413770"/>
                  </a:lnTo>
                  <a:lnTo>
                    <a:pt x="797" y="411438"/>
                  </a:lnTo>
                  <a:lnTo>
                    <a:pt x="0" y="409883"/>
                  </a:lnTo>
                  <a:lnTo>
                    <a:pt x="263" y="408847"/>
                  </a:lnTo>
                  <a:lnTo>
                    <a:pt x="1232" y="408156"/>
                  </a:lnTo>
                  <a:lnTo>
                    <a:pt x="1877" y="406901"/>
                  </a:lnTo>
                  <a:lnTo>
                    <a:pt x="2595" y="403391"/>
                  </a:lnTo>
                  <a:lnTo>
                    <a:pt x="2999" y="393160"/>
                  </a:lnTo>
                  <a:lnTo>
                    <a:pt x="3849" y="389760"/>
                  </a:lnTo>
                  <a:lnTo>
                    <a:pt x="6911" y="383866"/>
                  </a:lnTo>
                  <a:lnTo>
                    <a:pt x="13097" y="376086"/>
                  </a:lnTo>
                  <a:lnTo>
                    <a:pt x="27208" y="366345"/>
                  </a:lnTo>
                  <a:lnTo>
                    <a:pt x="40579" y="356778"/>
                  </a:lnTo>
                  <a:lnTo>
                    <a:pt x="53677" y="349627"/>
                  </a:lnTo>
                  <a:lnTo>
                    <a:pt x="58272" y="347244"/>
                  </a:lnTo>
                  <a:lnTo>
                    <a:pt x="69728" y="344598"/>
                  </a:lnTo>
                  <a:lnTo>
                    <a:pt x="81963" y="342627"/>
                  </a:lnTo>
                  <a:lnTo>
                    <a:pt x="92693" y="339106"/>
                  </a:lnTo>
                  <a:lnTo>
                    <a:pt x="106987" y="337012"/>
                  </a:lnTo>
                  <a:lnTo>
                    <a:pt x="115243" y="336453"/>
                  </a:lnTo>
                  <a:lnTo>
                    <a:pt x="128651" y="335833"/>
                  </a:lnTo>
                  <a:lnTo>
                    <a:pt x="140695" y="335557"/>
                  </a:lnTo>
                  <a:lnTo>
                    <a:pt x="153986" y="335434"/>
                  </a:lnTo>
                  <a:lnTo>
                    <a:pt x="167830" y="337497"/>
                  </a:lnTo>
                  <a:lnTo>
                    <a:pt x="181920" y="340265"/>
                  </a:lnTo>
                  <a:lnTo>
                    <a:pt x="196120" y="341496"/>
                  </a:lnTo>
                  <a:lnTo>
                    <a:pt x="208252" y="342043"/>
                  </a:lnTo>
                  <a:lnTo>
                    <a:pt x="213710" y="342189"/>
                  </a:lnTo>
                  <a:lnTo>
                    <a:pt x="226124" y="346584"/>
                  </a:lnTo>
                  <a:lnTo>
                    <a:pt x="264776" y="366115"/>
                  </a:lnTo>
                  <a:lnTo>
                    <a:pt x="276601" y="370976"/>
                  </a:lnTo>
                  <a:lnTo>
                    <a:pt x="283089" y="373384"/>
                  </a:lnTo>
                  <a:lnTo>
                    <a:pt x="288207" y="376576"/>
                  </a:lnTo>
                  <a:lnTo>
                    <a:pt x="300791" y="387860"/>
                  </a:lnTo>
                  <a:lnTo>
                    <a:pt x="312452" y="393870"/>
                  </a:lnTo>
                  <a:lnTo>
                    <a:pt x="343454" y="409067"/>
                  </a:lnTo>
                  <a:lnTo>
                    <a:pt x="361815" y="421050"/>
                  </a:lnTo>
                  <a:lnTo>
                    <a:pt x="366092" y="423435"/>
                  </a:lnTo>
                  <a:lnTo>
                    <a:pt x="375076" y="426085"/>
                  </a:lnTo>
                  <a:lnTo>
                    <a:pt x="389060" y="427577"/>
                  </a:lnTo>
                  <a:lnTo>
                    <a:pt x="404214" y="428081"/>
                  </a:lnTo>
                  <a:lnTo>
                    <a:pt x="411864" y="426033"/>
                  </a:lnTo>
                  <a:lnTo>
                    <a:pt x="422142" y="422477"/>
                  </a:lnTo>
                  <a:lnTo>
                    <a:pt x="437294" y="418251"/>
                  </a:lnTo>
                  <a:lnTo>
                    <a:pt x="450378" y="413727"/>
                  </a:lnTo>
                  <a:lnTo>
                    <a:pt x="460691" y="409070"/>
                  </a:lnTo>
                  <a:lnTo>
                    <a:pt x="475896" y="399613"/>
                  </a:lnTo>
                  <a:lnTo>
                    <a:pt x="480245" y="397238"/>
                  </a:lnTo>
                  <a:lnTo>
                    <a:pt x="483145" y="394860"/>
                  </a:lnTo>
                  <a:lnTo>
                    <a:pt x="485078" y="392482"/>
                  </a:lnTo>
                  <a:lnTo>
                    <a:pt x="488944" y="3853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46"/>
            <p:cNvSpPr/>
            <p:nvPr/>
          </p:nvSpPr>
          <p:spPr>
            <a:xfrm>
              <a:off x="2678906" y="2021681"/>
              <a:ext cx="164307" cy="85726"/>
            </a:xfrm>
            <a:custGeom>
              <a:avLst/>
              <a:gdLst/>
              <a:ahLst/>
              <a:cxnLst/>
              <a:rect l="0" t="0" r="0" b="0"/>
              <a:pathLst>
                <a:path w="164307" h="85726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7275" y="5703"/>
                  </a:lnTo>
                  <a:lnTo>
                    <a:pt x="8819" y="7771"/>
                  </a:lnTo>
                  <a:lnTo>
                    <a:pt x="10642" y="9943"/>
                  </a:lnTo>
                  <a:lnTo>
                    <a:pt x="12651" y="12185"/>
                  </a:lnTo>
                  <a:lnTo>
                    <a:pt x="17000" y="16793"/>
                  </a:lnTo>
                  <a:lnTo>
                    <a:pt x="35731" y="35723"/>
                  </a:lnTo>
                  <a:lnTo>
                    <a:pt x="38108" y="38103"/>
                  </a:lnTo>
                  <a:lnTo>
                    <a:pt x="40487" y="39689"/>
                  </a:lnTo>
                  <a:lnTo>
                    <a:pt x="45246" y="41452"/>
                  </a:lnTo>
                  <a:lnTo>
                    <a:pt x="48420" y="42716"/>
                  </a:lnTo>
                  <a:lnTo>
                    <a:pt x="52124" y="44352"/>
                  </a:lnTo>
                  <a:lnTo>
                    <a:pt x="56181" y="46237"/>
                  </a:lnTo>
                  <a:lnTo>
                    <a:pt x="59679" y="48287"/>
                  </a:lnTo>
                  <a:lnTo>
                    <a:pt x="62804" y="50447"/>
                  </a:lnTo>
                  <a:lnTo>
                    <a:pt x="65682" y="52682"/>
                  </a:lnTo>
                  <a:lnTo>
                    <a:pt x="69188" y="54965"/>
                  </a:lnTo>
                  <a:lnTo>
                    <a:pt x="73113" y="57281"/>
                  </a:lnTo>
                  <a:lnTo>
                    <a:pt x="77317" y="59618"/>
                  </a:lnTo>
                  <a:lnTo>
                    <a:pt x="81707" y="61177"/>
                  </a:lnTo>
                  <a:lnTo>
                    <a:pt x="86221" y="62216"/>
                  </a:lnTo>
                  <a:lnTo>
                    <a:pt x="90818" y="62908"/>
                  </a:lnTo>
                  <a:lnTo>
                    <a:pt x="94677" y="64164"/>
                  </a:lnTo>
                  <a:lnTo>
                    <a:pt x="98043" y="65795"/>
                  </a:lnTo>
                  <a:lnTo>
                    <a:pt x="101081" y="67675"/>
                  </a:lnTo>
                  <a:lnTo>
                    <a:pt x="104693" y="68929"/>
                  </a:lnTo>
                  <a:lnTo>
                    <a:pt x="108689" y="69765"/>
                  </a:lnTo>
                  <a:lnTo>
                    <a:pt x="112941" y="70323"/>
                  </a:lnTo>
                  <a:lnTo>
                    <a:pt x="117362" y="71488"/>
                  </a:lnTo>
                  <a:lnTo>
                    <a:pt x="121898" y="73058"/>
                  </a:lnTo>
                  <a:lnTo>
                    <a:pt x="126509" y="74899"/>
                  </a:lnTo>
                  <a:lnTo>
                    <a:pt x="130377" y="76127"/>
                  </a:lnTo>
                  <a:lnTo>
                    <a:pt x="133749" y="76945"/>
                  </a:lnTo>
                  <a:lnTo>
                    <a:pt x="136791" y="77490"/>
                  </a:lnTo>
                  <a:lnTo>
                    <a:pt x="139613" y="78647"/>
                  </a:lnTo>
                  <a:lnTo>
                    <a:pt x="142287" y="80213"/>
                  </a:lnTo>
                  <a:lnTo>
                    <a:pt x="144865" y="82050"/>
                  </a:lnTo>
                  <a:lnTo>
                    <a:pt x="149845" y="84092"/>
                  </a:lnTo>
                  <a:lnTo>
                    <a:pt x="154704" y="84999"/>
                  </a:lnTo>
                  <a:lnTo>
                    <a:pt x="159509" y="85402"/>
                  </a:lnTo>
                  <a:lnTo>
                    <a:pt x="164306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47"/>
            <p:cNvSpPr/>
            <p:nvPr/>
          </p:nvSpPr>
          <p:spPr>
            <a:xfrm>
              <a:off x="2700337" y="1993106"/>
              <a:ext cx="114007" cy="142876"/>
            </a:xfrm>
            <a:custGeom>
              <a:avLst/>
              <a:gdLst/>
              <a:ahLst/>
              <a:cxnLst/>
              <a:rect l="0" t="0" r="0" b="0"/>
              <a:pathLst>
                <a:path w="114007" h="142876">
                  <a:moveTo>
                    <a:pt x="107156" y="0"/>
                  </a:moveTo>
                  <a:lnTo>
                    <a:pt x="113307" y="6151"/>
                  </a:lnTo>
                  <a:lnTo>
                    <a:pt x="113859" y="8819"/>
                  </a:lnTo>
                  <a:lnTo>
                    <a:pt x="114006" y="10642"/>
                  </a:lnTo>
                  <a:lnTo>
                    <a:pt x="113310" y="12651"/>
                  </a:lnTo>
                  <a:lnTo>
                    <a:pt x="110421" y="16999"/>
                  </a:lnTo>
                  <a:lnTo>
                    <a:pt x="107745" y="20064"/>
                  </a:lnTo>
                  <a:lnTo>
                    <a:pt x="104374" y="23695"/>
                  </a:lnTo>
                  <a:lnTo>
                    <a:pt x="100539" y="27703"/>
                  </a:lnTo>
                  <a:lnTo>
                    <a:pt x="97188" y="31962"/>
                  </a:lnTo>
                  <a:lnTo>
                    <a:pt x="94161" y="36389"/>
                  </a:lnTo>
                  <a:lnTo>
                    <a:pt x="91349" y="40928"/>
                  </a:lnTo>
                  <a:lnTo>
                    <a:pt x="88681" y="45542"/>
                  </a:lnTo>
                  <a:lnTo>
                    <a:pt x="83599" y="54901"/>
                  </a:lnTo>
                  <a:lnTo>
                    <a:pt x="76276" y="69095"/>
                  </a:lnTo>
                  <a:lnTo>
                    <a:pt x="73076" y="73051"/>
                  </a:lnTo>
                  <a:lnTo>
                    <a:pt x="69354" y="76482"/>
                  </a:lnTo>
                  <a:lnTo>
                    <a:pt x="65286" y="79563"/>
                  </a:lnTo>
                  <a:lnTo>
                    <a:pt x="61781" y="83204"/>
                  </a:lnTo>
                  <a:lnTo>
                    <a:pt x="58650" y="87219"/>
                  </a:lnTo>
                  <a:lnTo>
                    <a:pt x="55768" y="91484"/>
                  </a:lnTo>
                  <a:lnTo>
                    <a:pt x="52260" y="95914"/>
                  </a:lnTo>
                  <a:lnTo>
                    <a:pt x="48334" y="100455"/>
                  </a:lnTo>
                  <a:lnTo>
                    <a:pt x="40532" y="108940"/>
                  </a:lnTo>
                  <a:lnTo>
                    <a:pt x="34418" y="115357"/>
                  </a:lnTo>
                  <a:lnTo>
                    <a:pt x="30883" y="118180"/>
                  </a:lnTo>
                  <a:lnTo>
                    <a:pt x="26939" y="120855"/>
                  </a:lnTo>
                  <a:lnTo>
                    <a:pt x="22722" y="123433"/>
                  </a:lnTo>
                  <a:lnTo>
                    <a:pt x="19116" y="125945"/>
                  </a:lnTo>
                  <a:lnTo>
                    <a:pt x="15920" y="128413"/>
                  </a:lnTo>
                  <a:lnTo>
                    <a:pt x="12994" y="130852"/>
                  </a:lnTo>
                  <a:lnTo>
                    <a:pt x="10250" y="133272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48"/>
            <p:cNvSpPr/>
            <p:nvPr/>
          </p:nvSpPr>
          <p:spPr>
            <a:xfrm>
              <a:off x="1028700" y="2750343"/>
              <a:ext cx="42863" cy="442914"/>
            </a:xfrm>
            <a:custGeom>
              <a:avLst/>
              <a:gdLst/>
              <a:ahLst/>
              <a:cxnLst/>
              <a:rect l="0" t="0" r="0" b="0"/>
              <a:pathLst>
                <a:path w="42863" h="442914">
                  <a:moveTo>
                    <a:pt x="0" y="0"/>
                  </a:moveTo>
                  <a:lnTo>
                    <a:pt x="0" y="23929"/>
                  </a:lnTo>
                  <a:lnTo>
                    <a:pt x="793" y="26272"/>
                  </a:lnTo>
                  <a:lnTo>
                    <a:pt x="2116" y="28627"/>
                  </a:lnTo>
                  <a:lnTo>
                    <a:pt x="3792" y="30991"/>
                  </a:lnTo>
                  <a:lnTo>
                    <a:pt x="4909" y="33361"/>
                  </a:lnTo>
                  <a:lnTo>
                    <a:pt x="6150" y="38111"/>
                  </a:lnTo>
                  <a:lnTo>
                    <a:pt x="6849" y="49040"/>
                  </a:lnTo>
                  <a:lnTo>
                    <a:pt x="7741" y="53331"/>
                  </a:lnTo>
                  <a:lnTo>
                    <a:pt x="9129" y="57779"/>
                  </a:lnTo>
                  <a:lnTo>
                    <a:pt x="10849" y="62332"/>
                  </a:lnTo>
                  <a:lnTo>
                    <a:pt x="11995" y="66955"/>
                  </a:lnTo>
                  <a:lnTo>
                    <a:pt x="13268" y="76325"/>
                  </a:lnTo>
                  <a:lnTo>
                    <a:pt x="13834" y="85781"/>
                  </a:lnTo>
                  <a:lnTo>
                    <a:pt x="14086" y="96068"/>
                  </a:lnTo>
                  <a:lnTo>
                    <a:pt x="14285" y="167695"/>
                  </a:lnTo>
                  <a:lnTo>
                    <a:pt x="20437" y="283634"/>
                  </a:lnTo>
                  <a:lnTo>
                    <a:pt x="20989" y="303066"/>
                  </a:lnTo>
                  <a:lnTo>
                    <a:pt x="21392" y="347566"/>
                  </a:lnTo>
                  <a:lnTo>
                    <a:pt x="21430" y="397626"/>
                  </a:lnTo>
                  <a:lnTo>
                    <a:pt x="22224" y="401609"/>
                  </a:lnTo>
                  <a:lnTo>
                    <a:pt x="23547" y="405058"/>
                  </a:lnTo>
                  <a:lnTo>
                    <a:pt x="25223" y="408151"/>
                  </a:lnTo>
                  <a:lnTo>
                    <a:pt x="26340" y="411007"/>
                  </a:lnTo>
                  <a:lnTo>
                    <a:pt x="27581" y="416297"/>
                  </a:lnTo>
                  <a:lnTo>
                    <a:pt x="28706" y="418819"/>
                  </a:lnTo>
                  <a:lnTo>
                    <a:pt x="30250" y="421294"/>
                  </a:lnTo>
                  <a:lnTo>
                    <a:pt x="32073" y="423738"/>
                  </a:lnTo>
                  <a:lnTo>
                    <a:pt x="33288" y="426161"/>
                  </a:lnTo>
                  <a:lnTo>
                    <a:pt x="34098" y="428570"/>
                  </a:lnTo>
                  <a:lnTo>
                    <a:pt x="35623" y="435348"/>
                  </a:lnTo>
                  <a:lnTo>
                    <a:pt x="36449" y="436282"/>
                  </a:lnTo>
                  <a:lnTo>
                    <a:pt x="42862" y="4429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49"/>
            <p:cNvSpPr/>
            <p:nvPr/>
          </p:nvSpPr>
          <p:spPr>
            <a:xfrm>
              <a:off x="1214535" y="2736056"/>
              <a:ext cx="305688" cy="442789"/>
            </a:xfrm>
            <a:custGeom>
              <a:avLst/>
              <a:gdLst/>
              <a:ahLst/>
              <a:cxnLst/>
              <a:rect l="0" t="0" r="0" b="0"/>
              <a:pathLst>
                <a:path w="305688" h="442789">
                  <a:moveTo>
                    <a:pt x="57052" y="0"/>
                  </a:moveTo>
                  <a:lnTo>
                    <a:pt x="57052" y="20585"/>
                  </a:lnTo>
                  <a:lnTo>
                    <a:pt x="54935" y="29257"/>
                  </a:lnTo>
                  <a:lnTo>
                    <a:pt x="49281" y="43065"/>
                  </a:lnTo>
                  <a:lnTo>
                    <a:pt x="47109" y="47760"/>
                  </a:lnTo>
                  <a:lnTo>
                    <a:pt x="42486" y="60415"/>
                  </a:lnTo>
                  <a:lnTo>
                    <a:pt x="28882" y="99876"/>
                  </a:lnTo>
                  <a:lnTo>
                    <a:pt x="23985" y="116590"/>
                  </a:lnTo>
                  <a:lnTo>
                    <a:pt x="20720" y="130114"/>
                  </a:lnTo>
                  <a:lnTo>
                    <a:pt x="18543" y="141511"/>
                  </a:lnTo>
                  <a:lnTo>
                    <a:pt x="16298" y="150697"/>
                  </a:lnTo>
                  <a:lnTo>
                    <a:pt x="14008" y="158408"/>
                  </a:lnTo>
                  <a:lnTo>
                    <a:pt x="10140" y="172004"/>
                  </a:lnTo>
                  <a:lnTo>
                    <a:pt x="9109" y="178963"/>
                  </a:lnTo>
                  <a:lnTo>
                    <a:pt x="7169" y="192252"/>
                  </a:lnTo>
                  <a:lnTo>
                    <a:pt x="3661" y="203449"/>
                  </a:lnTo>
                  <a:lnTo>
                    <a:pt x="1573" y="215834"/>
                  </a:lnTo>
                  <a:lnTo>
                    <a:pt x="645" y="228483"/>
                  </a:lnTo>
                  <a:lnTo>
                    <a:pt x="232" y="239396"/>
                  </a:lnTo>
                  <a:lnTo>
                    <a:pt x="0" y="258257"/>
                  </a:lnTo>
                  <a:lnTo>
                    <a:pt x="2062" y="269827"/>
                  </a:lnTo>
                  <a:lnTo>
                    <a:pt x="5625" y="280260"/>
                  </a:lnTo>
                  <a:lnTo>
                    <a:pt x="9854" y="290189"/>
                  </a:lnTo>
                  <a:lnTo>
                    <a:pt x="12263" y="299894"/>
                  </a:lnTo>
                  <a:lnTo>
                    <a:pt x="14127" y="309498"/>
                  </a:lnTo>
                  <a:lnTo>
                    <a:pt x="17601" y="319059"/>
                  </a:lnTo>
                  <a:lnTo>
                    <a:pt x="19675" y="328600"/>
                  </a:lnTo>
                  <a:lnTo>
                    <a:pt x="21390" y="338132"/>
                  </a:lnTo>
                  <a:lnTo>
                    <a:pt x="24798" y="347660"/>
                  </a:lnTo>
                  <a:lnTo>
                    <a:pt x="28959" y="357186"/>
                  </a:lnTo>
                  <a:lnTo>
                    <a:pt x="33454" y="365918"/>
                  </a:lnTo>
                  <a:lnTo>
                    <a:pt x="41240" y="376090"/>
                  </a:lnTo>
                  <a:lnTo>
                    <a:pt x="48966" y="384374"/>
                  </a:lnTo>
                  <a:lnTo>
                    <a:pt x="61158" y="396924"/>
                  </a:lnTo>
                  <a:lnTo>
                    <a:pt x="69558" y="404592"/>
                  </a:lnTo>
                  <a:lnTo>
                    <a:pt x="77427" y="409477"/>
                  </a:lnTo>
                  <a:lnTo>
                    <a:pt x="86216" y="414294"/>
                  </a:lnTo>
                  <a:lnTo>
                    <a:pt x="94620" y="419081"/>
                  </a:lnTo>
                  <a:lnTo>
                    <a:pt x="101001" y="423854"/>
                  </a:lnTo>
                  <a:lnTo>
                    <a:pt x="104608" y="425444"/>
                  </a:lnTo>
                  <a:lnTo>
                    <a:pt x="112848" y="427211"/>
                  </a:lnTo>
                  <a:lnTo>
                    <a:pt x="121802" y="427996"/>
                  </a:lnTo>
                  <a:lnTo>
                    <a:pt x="126413" y="428206"/>
                  </a:lnTo>
                  <a:lnTo>
                    <a:pt x="135769" y="426322"/>
                  </a:lnTo>
                  <a:lnTo>
                    <a:pt x="145219" y="423633"/>
                  </a:lnTo>
                  <a:lnTo>
                    <a:pt x="154710" y="422437"/>
                  </a:lnTo>
                  <a:lnTo>
                    <a:pt x="164220" y="419790"/>
                  </a:lnTo>
                  <a:lnTo>
                    <a:pt x="173739" y="416761"/>
                  </a:lnTo>
                  <a:lnTo>
                    <a:pt x="183261" y="415414"/>
                  </a:lnTo>
                  <a:lnTo>
                    <a:pt x="188816" y="414261"/>
                  </a:lnTo>
                  <a:lnTo>
                    <a:pt x="194901" y="412699"/>
                  </a:lnTo>
                  <a:lnTo>
                    <a:pt x="201339" y="410864"/>
                  </a:lnTo>
                  <a:lnTo>
                    <a:pt x="207218" y="408053"/>
                  </a:lnTo>
                  <a:lnTo>
                    <a:pt x="212725" y="404592"/>
                  </a:lnTo>
                  <a:lnTo>
                    <a:pt x="217984" y="400696"/>
                  </a:lnTo>
                  <a:lnTo>
                    <a:pt x="223078" y="397306"/>
                  </a:lnTo>
                  <a:lnTo>
                    <a:pt x="228061" y="394252"/>
                  </a:lnTo>
                  <a:lnTo>
                    <a:pt x="232970" y="391422"/>
                  </a:lnTo>
                  <a:lnTo>
                    <a:pt x="237831" y="387948"/>
                  </a:lnTo>
                  <a:lnTo>
                    <a:pt x="242659" y="384045"/>
                  </a:lnTo>
                  <a:lnTo>
                    <a:pt x="247465" y="379854"/>
                  </a:lnTo>
                  <a:lnTo>
                    <a:pt x="252256" y="375474"/>
                  </a:lnTo>
                  <a:lnTo>
                    <a:pt x="261814" y="366373"/>
                  </a:lnTo>
                  <a:lnTo>
                    <a:pt x="276120" y="352324"/>
                  </a:lnTo>
                  <a:lnTo>
                    <a:pt x="281415" y="344972"/>
                  </a:lnTo>
                  <a:lnTo>
                    <a:pt x="286513" y="334253"/>
                  </a:lnTo>
                  <a:lnTo>
                    <a:pt x="295347" y="316409"/>
                  </a:lnTo>
                  <a:lnTo>
                    <a:pt x="302371" y="306123"/>
                  </a:lnTo>
                  <a:lnTo>
                    <a:pt x="303942" y="302507"/>
                  </a:lnTo>
                  <a:lnTo>
                    <a:pt x="305687" y="294256"/>
                  </a:lnTo>
                  <a:lnTo>
                    <a:pt x="305359" y="290627"/>
                  </a:lnTo>
                  <a:lnTo>
                    <a:pt x="304346" y="287414"/>
                  </a:lnTo>
                  <a:lnTo>
                    <a:pt x="301898" y="281727"/>
                  </a:lnTo>
                  <a:lnTo>
                    <a:pt x="300810" y="276553"/>
                  </a:lnTo>
                  <a:lnTo>
                    <a:pt x="298932" y="274063"/>
                  </a:lnTo>
                  <a:lnTo>
                    <a:pt x="289499" y="266765"/>
                  </a:lnTo>
                  <a:lnTo>
                    <a:pt x="283922" y="261966"/>
                  </a:lnTo>
                  <a:lnTo>
                    <a:pt x="280530" y="260369"/>
                  </a:lnTo>
                  <a:lnTo>
                    <a:pt x="272528" y="258595"/>
                  </a:lnTo>
                  <a:lnTo>
                    <a:pt x="265796" y="255689"/>
                  </a:lnTo>
                  <a:lnTo>
                    <a:pt x="260158" y="252546"/>
                  </a:lnTo>
                  <a:lnTo>
                    <a:pt x="255007" y="251149"/>
                  </a:lnTo>
                  <a:lnTo>
                    <a:pt x="247955" y="250528"/>
                  </a:lnTo>
                  <a:lnTo>
                    <a:pt x="243852" y="250362"/>
                  </a:lnTo>
                  <a:lnTo>
                    <a:pt x="235060" y="252295"/>
                  </a:lnTo>
                  <a:lnTo>
                    <a:pt x="225860" y="255800"/>
                  </a:lnTo>
                  <a:lnTo>
                    <a:pt x="216480" y="260003"/>
                  </a:lnTo>
                  <a:lnTo>
                    <a:pt x="202274" y="266832"/>
                  </a:lnTo>
                  <a:lnTo>
                    <a:pt x="192768" y="273638"/>
                  </a:lnTo>
                  <a:lnTo>
                    <a:pt x="183252" y="281954"/>
                  </a:lnTo>
                  <a:lnTo>
                    <a:pt x="173730" y="290942"/>
                  </a:lnTo>
                  <a:lnTo>
                    <a:pt x="165794" y="300324"/>
                  </a:lnTo>
                  <a:lnTo>
                    <a:pt x="144275" y="327681"/>
                  </a:lnTo>
                  <a:lnTo>
                    <a:pt x="135839" y="339104"/>
                  </a:lnTo>
                  <a:lnTo>
                    <a:pt x="129420" y="348307"/>
                  </a:lnTo>
                  <a:lnTo>
                    <a:pt x="124348" y="356029"/>
                  </a:lnTo>
                  <a:lnTo>
                    <a:pt x="118711" y="368844"/>
                  </a:lnTo>
                  <a:lnTo>
                    <a:pt x="116206" y="379037"/>
                  </a:lnTo>
                  <a:lnTo>
                    <a:pt x="114796" y="390032"/>
                  </a:lnTo>
                  <a:lnTo>
                    <a:pt x="114466" y="398507"/>
                  </a:lnTo>
                  <a:lnTo>
                    <a:pt x="113584" y="402197"/>
                  </a:lnTo>
                  <a:lnTo>
                    <a:pt x="110488" y="408412"/>
                  </a:lnTo>
                  <a:lnTo>
                    <a:pt x="110139" y="411181"/>
                  </a:lnTo>
                  <a:lnTo>
                    <a:pt x="110699" y="413821"/>
                  </a:lnTo>
                  <a:lnTo>
                    <a:pt x="112645" y="418870"/>
                  </a:lnTo>
                  <a:lnTo>
                    <a:pt x="113510" y="423760"/>
                  </a:lnTo>
                  <a:lnTo>
                    <a:pt x="114535" y="426175"/>
                  </a:lnTo>
                  <a:lnTo>
                    <a:pt x="119769" y="433367"/>
                  </a:lnTo>
                  <a:lnTo>
                    <a:pt x="124084" y="438141"/>
                  </a:lnTo>
                  <a:lnTo>
                    <a:pt x="126347" y="439731"/>
                  </a:lnTo>
                  <a:lnTo>
                    <a:pt x="130977" y="441499"/>
                  </a:lnTo>
                  <a:lnTo>
                    <a:pt x="140417" y="442633"/>
                  </a:lnTo>
                  <a:lnTo>
                    <a:pt x="145168" y="442788"/>
                  </a:lnTo>
                  <a:lnTo>
                    <a:pt x="147546" y="442036"/>
                  </a:lnTo>
                  <a:lnTo>
                    <a:pt x="157065" y="4357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50"/>
            <p:cNvSpPr/>
            <p:nvPr/>
          </p:nvSpPr>
          <p:spPr>
            <a:xfrm>
              <a:off x="1735931" y="2864643"/>
              <a:ext cx="178595" cy="42864"/>
            </a:xfrm>
            <a:custGeom>
              <a:avLst/>
              <a:gdLst/>
              <a:ahLst/>
              <a:cxnLst/>
              <a:rect l="0" t="0" r="0" b="0"/>
              <a:pathLst>
                <a:path w="178595" h="42864">
                  <a:moveTo>
                    <a:pt x="0" y="42863"/>
                  </a:moveTo>
                  <a:lnTo>
                    <a:pt x="6151" y="36712"/>
                  </a:lnTo>
                  <a:lnTo>
                    <a:pt x="8819" y="36160"/>
                  </a:lnTo>
                  <a:lnTo>
                    <a:pt x="13444" y="35915"/>
                  </a:lnTo>
                  <a:lnTo>
                    <a:pt x="20792" y="35806"/>
                  </a:lnTo>
                  <a:lnTo>
                    <a:pt x="24180" y="34983"/>
                  </a:lnTo>
                  <a:lnTo>
                    <a:pt x="27232" y="33641"/>
                  </a:lnTo>
                  <a:lnTo>
                    <a:pt x="30061" y="31953"/>
                  </a:lnTo>
                  <a:lnTo>
                    <a:pt x="33535" y="30827"/>
                  </a:lnTo>
                  <a:lnTo>
                    <a:pt x="37437" y="30076"/>
                  </a:lnTo>
                  <a:lnTo>
                    <a:pt x="41627" y="29576"/>
                  </a:lnTo>
                  <a:lnTo>
                    <a:pt x="46008" y="29242"/>
                  </a:lnTo>
                  <a:lnTo>
                    <a:pt x="50515" y="29020"/>
                  </a:lnTo>
                  <a:lnTo>
                    <a:pt x="55108" y="28872"/>
                  </a:lnTo>
                  <a:lnTo>
                    <a:pt x="59757" y="27979"/>
                  </a:lnTo>
                  <a:lnTo>
                    <a:pt x="64445" y="26590"/>
                  </a:lnTo>
                  <a:lnTo>
                    <a:pt x="69157" y="24871"/>
                  </a:lnTo>
                  <a:lnTo>
                    <a:pt x="73886" y="23725"/>
                  </a:lnTo>
                  <a:lnTo>
                    <a:pt x="78626" y="22960"/>
                  </a:lnTo>
                  <a:lnTo>
                    <a:pt x="83373" y="22451"/>
                  </a:lnTo>
                  <a:lnTo>
                    <a:pt x="88126" y="21317"/>
                  </a:lnTo>
                  <a:lnTo>
                    <a:pt x="92882" y="19768"/>
                  </a:lnTo>
                  <a:lnTo>
                    <a:pt x="97640" y="17941"/>
                  </a:lnTo>
                  <a:lnTo>
                    <a:pt x="102400" y="16724"/>
                  </a:lnTo>
                  <a:lnTo>
                    <a:pt x="107160" y="15912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1"/>
            <p:cNvSpPr/>
            <p:nvPr/>
          </p:nvSpPr>
          <p:spPr>
            <a:xfrm>
              <a:off x="1771650" y="2936081"/>
              <a:ext cx="192882" cy="28576"/>
            </a:xfrm>
            <a:custGeom>
              <a:avLst/>
              <a:gdLst/>
              <a:ahLst/>
              <a:cxnLst/>
              <a:rect l="0" t="0" r="0" b="0"/>
              <a:pathLst>
                <a:path w="192882" h="28576">
                  <a:moveTo>
                    <a:pt x="0" y="28575"/>
                  </a:moveTo>
                  <a:lnTo>
                    <a:pt x="3792" y="28575"/>
                  </a:lnTo>
                  <a:lnTo>
                    <a:pt x="5703" y="27781"/>
                  </a:lnTo>
                  <a:lnTo>
                    <a:pt x="7771" y="26458"/>
                  </a:lnTo>
                  <a:lnTo>
                    <a:pt x="9943" y="24783"/>
                  </a:lnTo>
                  <a:lnTo>
                    <a:pt x="12978" y="23665"/>
                  </a:lnTo>
                  <a:lnTo>
                    <a:pt x="16590" y="22920"/>
                  </a:lnTo>
                  <a:lnTo>
                    <a:pt x="20585" y="22424"/>
                  </a:lnTo>
                  <a:lnTo>
                    <a:pt x="24836" y="22093"/>
                  </a:lnTo>
                  <a:lnTo>
                    <a:pt x="29257" y="21872"/>
                  </a:lnTo>
                  <a:lnTo>
                    <a:pt x="33792" y="21725"/>
                  </a:lnTo>
                  <a:lnTo>
                    <a:pt x="38403" y="20834"/>
                  </a:lnTo>
                  <a:lnTo>
                    <a:pt x="43064" y="19445"/>
                  </a:lnTo>
                  <a:lnTo>
                    <a:pt x="47759" y="17726"/>
                  </a:lnTo>
                  <a:lnTo>
                    <a:pt x="52477" y="16580"/>
                  </a:lnTo>
                  <a:lnTo>
                    <a:pt x="57209" y="15816"/>
                  </a:lnTo>
                  <a:lnTo>
                    <a:pt x="61952" y="15306"/>
                  </a:lnTo>
                  <a:lnTo>
                    <a:pt x="67495" y="14966"/>
                  </a:lnTo>
                  <a:lnTo>
                    <a:pt x="80004" y="14589"/>
                  </a:lnTo>
                  <a:lnTo>
                    <a:pt x="85879" y="13695"/>
                  </a:lnTo>
                  <a:lnTo>
                    <a:pt x="91384" y="12305"/>
                  </a:lnTo>
                  <a:lnTo>
                    <a:pt x="96641" y="10584"/>
                  </a:lnTo>
                  <a:lnTo>
                    <a:pt x="101734" y="9437"/>
                  </a:lnTo>
                  <a:lnTo>
                    <a:pt x="106716" y="8673"/>
                  </a:lnTo>
                  <a:lnTo>
                    <a:pt x="111625" y="8163"/>
                  </a:lnTo>
                  <a:lnTo>
                    <a:pt x="117279" y="7823"/>
                  </a:lnTo>
                  <a:lnTo>
                    <a:pt x="129911" y="7446"/>
                  </a:lnTo>
                  <a:lnTo>
                    <a:pt x="135820" y="6551"/>
                  </a:lnTo>
                  <a:lnTo>
                    <a:pt x="141347" y="5161"/>
                  </a:lnTo>
                  <a:lnTo>
                    <a:pt x="146618" y="3441"/>
                  </a:lnTo>
                  <a:lnTo>
                    <a:pt x="151720" y="2293"/>
                  </a:lnTo>
                  <a:lnTo>
                    <a:pt x="156709" y="1529"/>
                  </a:lnTo>
                  <a:lnTo>
                    <a:pt x="161623" y="1019"/>
                  </a:lnTo>
                  <a:lnTo>
                    <a:pt x="166486" y="680"/>
                  </a:lnTo>
                  <a:lnTo>
                    <a:pt x="171316" y="453"/>
                  </a:lnTo>
                  <a:lnTo>
                    <a:pt x="183581" y="134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2"/>
            <p:cNvSpPr/>
            <p:nvPr/>
          </p:nvSpPr>
          <p:spPr>
            <a:xfrm>
              <a:off x="2051462" y="2789153"/>
              <a:ext cx="291689" cy="389718"/>
            </a:xfrm>
            <a:custGeom>
              <a:avLst/>
              <a:gdLst/>
              <a:ahLst/>
              <a:cxnLst/>
              <a:rect l="0" t="0" r="0" b="0"/>
              <a:pathLst>
                <a:path w="291689" h="389718">
                  <a:moveTo>
                    <a:pt x="41656" y="18340"/>
                  </a:moveTo>
                  <a:lnTo>
                    <a:pt x="45449" y="14548"/>
                  </a:lnTo>
                  <a:lnTo>
                    <a:pt x="45772" y="13431"/>
                  </a:lnTo>
                  <a:lnTo>
                    <a:pt x="45194" y="12686"/>
                  </a:lnTo>
                  <a:lnTo>
                    <a:pt x="44015" y="12190"/>
                  </a:lnTo>
                  <a:lnTo>
                    <a:pt x="44816" y="11065"/>
                  </a:lnTo>
                  <a:lnTo>
                    <a:pt x="49940" y="7698"/>
                  </a:lnTo>
                  <a:lnTo>
                    <a:pt x="55392" y="5673"/>
                  </a:lnTo>
                  <a:lnTo>
                    <a:pt x="62924" y="4533"/>
                  </a:lnTo>
                  <a:lnTo>
                    <a:pt x="65360" y="4373"/>
                  </a:lnTo>
                  <a:lnTo>
                    <a:pt x="74416" y="2079"/>
                  </a:lnTo>
                  <a:lnTo>
                    <a:pt x="80165" y="355"/>
                  </a:lnTo>
                  <a:lnTo>
                    <a:pt x="84791" y="0"/>
                  </a:lnTo>
                  <a:lnTo>
                    <a:pt x="88669" y="557"/>
                  </a:lnTo>
                  <a:lnTo>
                    <a:pt x="95889" y="2499"/>
                  </a:lnTo>
                  <a:lnTo>
                    <a:pt x="104389" y="3362"/>
                  </a:lnTo>
                  <a:lnTo>
                    <a:pt x="113458" y="3746"/>
                  </a:lnTo>
                  <a:lnTo>
                    <a:pt x="127489" y="3962"/>
                  </a:lnTo>
                  <a:lnTo>
                    <a:pt x="132216" y="3992"/>
                  </a:lnTo>
                  <a:lnTo>
                    <a:pt x="136161" y="4806"/>
                  </a:lnTo>
                  <a:lnTo>
                    <a:pt x="142660" y="7827"/>
                  </a:lnTo>
                  <a:lnTo>
                    <a:pt x="150311" y="9699"/>
                  </a:lnTo>
                  <a:lnTo>
                    <a:pt x="159004" y="11325"/>
                  </a:lnTo>
                  <a:lnTo>
                    <a:pt x="163544" y="12869"/>
                  </a:lnTo>
                  <a:lnTo>
                    <a:pt x="168159" y="14693"/>
                  </a:lnTo>
                  <a:lnTo>
                    <a:pt x="172822" y="17497"/>
                  </a:lnTo>
                  <a:lnTo>
                    <a:pt x="177519" y="20953"/>
                  </a:lnTo>
                  <a:lnTo>
                    <a:pt x="186177" y="28233"/>
                  </a:lnTo>
                  <a:lnTo>
                    <a:pt x="192671" y="34114"/>
                  </a:lnTo>
                  <a:lnTo>
                    <a:pt x="200790" y="45680"/>
                  </a:lnTo>
                  <a:lnTo>
                    <a:pt x="207897" y="52452"/>
                  </a:lnTo>
                  <a:lnTo>
                    <a:pt x="212014" y="55369"/>
                  </a:lnTo>
                  <a:lnTo>
                    <a:pt x="214760" y="58901"/>
                  </a:lnTo>
                  <a:lnTo>
                    <a:pt x="216590" y="62843"/>
                  </a:lnTo>
                  <a:lnTo>
                    <a:pt x="219417" y="71457"/>
                  </a:lnTo>
                  <a:lnTo>
                    <a:pt x="223319" y="80577"/>
                  </a:lnTo>
                  <a:lnTo>
                    <a:pt x="227700" y="89922"/>
                  </a:lnTo>
                  <a:lnTo>
                    <a:pt x="229979" y="94636"/>
                  </a:lnTo>
                  <a:lnTo>
                    <a:pt x="232512" y="106225"/>
                  </a:lnTo>
                  <a:lnTo>
                    <a:pt x="233187" y="112649"/>
                  </a:lnTo>
                  <a:lnTo>
                    <a:pt x="233937" y="124020"/>
                  </a:lnTo>
                  <a:lnTo>
                    <a:pt x="234137" y="129275"/>
                  </a:lnTo>
                  <a:lnTo>
                    <a:pt x="233477" y="135159"/>
                  </a:lnTo>
                  <a:lnTo>
                    <a:pt x="232243" y="141463"/>
                  </a:lnTo>
                  <a:lnTo>
                    <a:pt x="230627" y="148047"/>
                  </a:lnTo>
                  <a:lnTo>
                    <a:pt x="228755" y="154818"/>
                  </a:lnTo>
                  <a:lnTo>
                    <a:pt x="224559" y="168691"/>
                  </a:lnTo>
                  <a:lnTo>
                    <a:pt x="222165" y="180677"/>
                  </a:lnTo>
                  <a:lnTo>
                    <a:pt x="220308" y="192090"/>
                  </a:lnTo>
                  <a:lnTo>
                    <a:pt x="218701" y="198467"/>
                  </a:lnTo>
                  <a:lnTo>
                    <a:pt x="216836" y="205100"/>
                  </a:lnTo>
                  <a:lnTo>
                    <a:pt x="214005" y="211903"/>
                  </a:lnTo>
                  <a:lnTo>
                    <a:pt x="210531" y="218819"/>
                  </a:lnTo>
                  <a:lnTo>
                    <a:pt x="206627" y="225812"/>
                  </a:lnTo>
                  <a:lnTo>
                    <a:pt x="203230" y="232855"/>
                  </a:lnTo>
                  <a:lnTo>
                    <a:pt x="200173" y="239931"/>
                  </a:lnTo>
                  <a:lnTo>
                    <a:pt x="197340" y="247030"/>
                  </a:lnTo>
                  <a:lnTo>
                    <a:pt x="192076" y="259151"/>
                  </a:lnTo>
                  <a:lnTo>
                    <a:pt x="186297" y="270624"/>
                  </a:lnTo>
                  <a:lnTo>
                    <a:pt x="182533" y="277017"/>
                  </a:lnTo>
                  <a:lnTo>
                    <a:pt x="178437" y="283660"/>
                  </a:lnTo>
                  <a:lnTo>
                    <a:pt x="171768" y="295275"/>
                  </a:lnTo>
                  <a:lnTo>
                    <a:pt x="166159" y="305729"/>
                  </a:lnTo>
                  <a:lnTo>
                    <a:pt x="161020" y="315666"/>
                  </a:lnTo>
                  <a:lnTo>
                    <a:pt x="153973" y="325375"/>
                  </a:lnTo>
                  <a:lnTo>
                    <a:pt x="145550" y="334982"/>
                  </a:lnTo>
                  <a:lnTo>
                    <a:pt x="136515" y="344543"/>
                  </a:lnTo>
                  <a:lnTo>
                    <a:pt x="131883" y="348521"/>
                  </a:lnTo>
                  <a:lnTo>
                    <a:pt x="127207" y="351967"/>
                  </a:lnTo>
                  <a:lnTo>
                    <a:pt x="118573" y="357913"/>
                  </a:lnTo>
                  <a:lnTo>
                    <a:pt x="112090" y="363201"/>
                  </a:lnTo>
                  <a:lnTo>
                    <a:pt x="104445" y="368197"/>
                  </a:lnTo>
                  <a:lnTo>
                    <a:pt x="95756" y="373063"/>
                  </a:lnTo>
                  <a:lnTo>
                    <a:pt x="86603" y="377872"/>
                  </a:lnTo>
                  <a:lnTo>
                    <a:pt x="81939" y="379472"/>
                  </a:lnTo>
                  <a:lnTo>
                    <a:pt x="77243" y="380539"/>
                  </a:lnTo>
                  <a:lnTo>
                    <a:pt x="72525" y="381249"/>
                  </a:lnTo>
                  <a:lnTo>
                    <a:pt x="65165" y="384156"/>
                  </a:lnTo>
                  <a:lnTo>
                    <a:pt x="59248" y="387300"/>
                  </a:lnTo>
                  <a:lnTo>
                    <a:pt x="53973" y="388697"/>
                  </a:lnTo>
                  <a:lnTo>
                    <a:pt x="46866" y="389318"/>
                  </a:lnTo>
                  <a:lnTo>
                    <a:pt x="39209" y="389595"/>
                  </a:lnTo>
                  <a:lnTo>
                    <a:pt x="33160" y="389717"/>
                  </a:lnTo>
                  <a:lnTo>
                    <a:pt x="30436" y="388956"/>
                  </a:lnTo>
                  <a:lnTo>
                    <a:pt x="22016" y="384886"/>
                  </a:lnTo>
                  <a:lnTo>
                    <a:pt x="14142" y="383656"/>
                  </a:lnTo>
                  <a:lnTo>
                    <a:pt x="11407" y="382534"/>
                  </a:lnTo>
                  <a:lnTo>
                    <a:pt x="9584" y="380993"/>
                  </a:lnTo>
                  <a:lnTo>
                    <a:pt x="4902" y="375030"/>
                  </a:lnTo>
                  <a:lnTo>
                    <a:pt x="2866" y="372815"/>
                  </a:lnTo>
                  <a:lnTo>
                    <a:pt x="1508" y="370544"/>
                  </a:lnTo>
                  <a:lnTo>
                    <a:pt x="0" y="365905"/>
                  </a:lnTo>
                  <a:lnTo>
                    <a:pt x="1979" y="358794"/>
                  </a:lnTo>
                  <a:lnTo>
                    <a:pt x="5680" y="348497"/>
                  </a:lnTo>
                  <a:lnTo>
                    <a:pt x="10528" y="336076"/>
                  </a:lnTo>
                  <a:lnTo>
                    <a:pt x="14555" y="327001"/>
                  </a:lnTo>
                  <a:lnTo>
                    <a:pt x="18032" y="320158"/>
                  </a:lnTo>
                  <a:lnTo>
                    <a:pt x="21145" y="314802"/>
                  </a:lnTo>
                  <a:lnTo>
                    <a:pt x="28836" y="306735"/>
                  </a:lnTo>
                  <a:lnTo>
                    <a:pt x="37546" y="300503"/>
                  </a:lnTo>
                  <a:lnTo>
                    <a:pt x="42091" y="297730"/>
                  </a:lnTo>
                  <a:lnTo>
                    <a:pt x="46709" y="295088"/>
                  </a:lnTo>
                  <a:lnTo>
                    <a:pt x="51374" y="293326"/>
                  </a:lnTo>
                  <a:lnTo>
                    <a:pt x="56073" y="292152"/>
                  </a:lnTo>
                  <a:lnTo>
                    <a:pt x="60792" y="291369"/>
                  </a:lnTo>
                  <a:lnTo>
                    <a:pt x="65526" y="290053"/>
                  </a:lnTo>
                  <a:lnTo>
                    <a:pt x="70270" y="288382"/>
                  </a:lnTo>
                  <a:lnTo>
                    <a:pt x="75019" y="286474"/>
                  </a:lnTo>
                  <a:lnTo>
                    <a:pt x="79773" y="285203"/>
                  </a:lnTo>
                  <a:lnTo>
                    <a:pt x="84530" y="284355"/>
                  </a:lnTo>
                  <a:lnTo>
                    <a:pt x="89289" y="283790"/>
                  </a:lnTo>
                  <a:lnTo>
                    <a:pt x="94049" y="283413"/>
                  </a:lnTo>
                  <a:lnTo>
                    <a:pt x="98810" y="283162"/>
                  </a:lnTo>
                  <a:lnTo>
                    <a:pt x="108333" y="282882"/>
                  </a:lnTo>
                  <a:lnTo>
                    <a:pt x="117857" y="282758"/>
                  </a:lnTo>
                  <a:lnTo>
                    <a:pt x="122619" y="283519"/>
                  </a:lnTo>
                  <a:lnTo>
                    <a:pt x="127382" y="284820"/>
                  </a:lnTo>
                  <a:lnTo>
                    <a:pt x="132144" y="286481"/>
                  </a:lnTo>
                  <a:lnTo>
                    <a:pt x="137700" y="287588"/>
                  </a:lnTo>
                  <a:lnTo>
                    <a:pt x="143786" y="288326"/>
                  </a:lnTo>
                  <a:lnTo>
                    <a:pt x="150224" y="288818"/>
                  </a:lnTo>
                  <a:lnTo>
                    <a:pt x="156103" y="289940"/>
                  </a:lnTo>
                  <a:lnTo>
                    <a:pt x="161611" y="291482"/>
                  </a:lnTo>
                  <a:lnTo>
                    <a:pt x="166870" y="293304"/>
                  </a:lnTo>
                  <a:lnTo>
                    <a:pt x="171963" y="295312"/>
                  </a:lnTo>
                  <a:lnTo>
                    <a:pt x="176946" y="297444"/>
                  </a:lnTo>
                  <a:lnTo>
                    <a:pt x="185923" y="301930"/>
                  </a:lnTo>
                  <a:lnTo>
                    <a:pt x="196233" y="308918"/>
                  </a:lnTo>
                  <a:lnTo>
                    <a:pt x="204548" y="313645"/>
                  </a:lnTo>
                  <a:lnTo>
                    <a:pt x="211420" y="318391"/>
                  </a:lnTo>
                  <a:lnTo>
                    <a:pt x="217913" y="323146"/>
                  </a:lnTo>
                  <a:lnTo>
                    <a:pt x="226091" y="327905"/>
                  </a:lnTo>
                  <a:lnTo>
                    <a:pt x="232900" y="334783"/>
                  </a:lnTo>
                  <a:lnTo>
                    <a:pt x="241196" y="345464"/>
                  </a:lnTo>
                  <a:lnTo>
                    <a:pt x="248681" y="353655"/>
                  </a:lnTo>
                  <a:lnTo>
                    <a:pt x="251111" y="356184"/>
                  </a:lnTo>
                  <a:lnTo>
                    <a:pt x="253524" y="357869"/>
                  </a:lnTo>
                  <a:lnTo>
                    <a:pt x="260712" y="361035"/>
                  </a:lnTo>
                  <a:lnTo>
                    <a:pt x="267870" y="365854"/>
                  </a:lnTo>
                  <a:lnTo>
                    <a:pt x="275017" y="368428"/>
                  </a:lnTo>
                  <a:lnTo>
                    <a:pt x="283133" y="374436"/>
                  </a:lnTo>
                  <a:lnTo>
                    <a:pt x="286033" y="375043"/>
                  </a:lnTo>
                  <a:lnTo>
                    <a:pt x="291688" y="3755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3"/>
            <p:cNvSpPr/>
            <p:nvPr/>
          </p:nvSpPr>
          <p:spPr>
            <a:xfrm>
              <a:off x="2428875" y="2750343"/>
              <a:ext cx="164307" cy="114301"/>
            </a:xfrm>
            <a:custGeom>
              <a:avLst/>
              <a:gdLst/>
              <a:ahLst/>
              <a:cxnLst/>
              <a:rect l="0" t="0" r="0" b="0"/>
              <a:pathLst>
                <a:path w="164307" h="114301">
                  <a:moveTo>
                    <a:pt x="0" y="0"/>
                  </a:moveTo>
                  <a:lnTo>
                    <a:pt x="16999" y="17000"/>
                  </a:lnTo>
                  <a:lnTo>
                    <a:pt x="20064" y="19271"/>
                  </a:lnTo>
                  <a:lnTo>
                    <a:pt x="23695" y="21579"/>
                  </a:lnTo>
                  <a:lnTo>
                    <a:pt x="27702" y="23911"/>
                  </a:lnTo>
                  <a:lnTo>
                    <a:pt x="31168" y="26259"/>
                  </a:lnTo>
                  <a:lnTo>
                    <a:pt x="34272" y="28619"/>
                  </a:lnTo>
                  <a:lnTo>
                    <a:pt x="37135" y="30986"/>
                  </a:lnTo>
                  <a:lnTo>
                    <a:pt x="40632" y="33357"/>
                  </a:lnTo>
                  <a:lnTo>
                    <a:pt x="44550" y="35732"/>
                  </a:lnTo>
                  <a:lnTo>
                    <a:pt x="48750" y="38109"/>
                  </a:lnTo>
                  <a:lnTo>
                    <a:pt x="52344" y="40487"/>
                  </a:lnTo>
                  <a:lnTo>
                    <a:pt x="55533" y="42867"/>
                  </a:lnTo>
                  <a:lnTo>
                    <a:pt x="58453" y="45247"/>
                  </a:lnTo>
                  <a:lnTo>
                    <a:pt x="61194" y="47627"/>
                  </a:lnTo>
                  <a:lnTo>
                    <a:pt x="63814" y="50007"/>
                  </a:lnTo>
                  <a:lnTo>
                    <a:pt x="66355" y="52389"/>
                  </a:lnTo>
                  <a:lnTo>
                    <a:pt x="69637" y="54770"/>
                  </a:lnTo>
                  <a:lnTo>
                    <a:pt x="73412" y="57151"/>
                  </a:lnTo>
                  <a:lnTo>
                    <a:pt x="77516" y="59532"/>
                  </a:lnTo>
                  <a:lnTo>
                    <a:pt x="81046" y="62707"/>
                  </a:lnTo>
                  <a:lnTo>
                    <a:pt x="84193" y="66411"/>
                  </a:lnTo>
                  <a:lnTo>
                    <a:pt x="87085" y="70468"/>
                  </a:lnTo>
                  <a:lnTo>
                    <a:pt x="90600" y="73172"/>
                  </a:lnTo>
                  <a:lnTo>
                    <a:pt x="94531" y="74976"/>
                  </a:lnTo>
                  <a:lnTo>
                    <a:pt x="98739" y="76178"/>
                  </a:lnTo>
                  <a:lnTo>
                    <a:pt x="102339" y="77773"/>
                  </a:lnTo>
                  <a:lnTo>
                    <a:pt x="105532" y="79630"/>
                  </a:lnTo>
                  <a:lnTo>
                    <a:pt x="108455" y="81662"/>
                  </a:lnTo>
                  <a:lnTo>
                    <a:pt x="111991" y="83810"/>
                  </a:lnTo>
                  <a:lnTo>
                    <a:pt x="115935" y="86036"/>
                  </a:lnTo>
                  <a:lnTo>
                    <a:pt x="120153" y="88314"/>
                  </a:lnTo>
                  <a:lnTo>
                    <a:pt x="123758" y="90626"/>
                  </a:lnTo>
                  <a:lnTo>
                    <a:pt x="126955" y="92961"/>
                  </a:lnTo>
                  <a:lnTo>
                    <a:pt x="129880" y="95312"/>
                  </a:lnTo>
                  <a:lnTo>
                    <a:pt x="132624" y="96879"/>
                  </a:lnTo>
                  <a:lnTo>
                    <a:pt x="135247" y="97924"/>
                  </a:lnTo>
                  <a:lnTo>
                    <a:pt x="137790" y="98620"/>
                  </a:lnTo>
                  <a:lnTo>
                    <a:pt x="139485" y="99878"/>
                  </a:lnTo>
                  <a:lnTo>
                    <a:pt x="140615" y="101511"/>
                  </a:lnTo>
                  <a:lnTo>
                    <a:pt x="141368" y="103393"/>
                  </a:lnTo>
                  <a:lnTo>
                    <a:pt x="142664" y="104647"/>
                  </a:lnTo>
                  <a:lnTo>
                    <a:pt x="144322" y="105484"/>
                  </a:lnTo>
                  <a:lnTo>
                    <a:pt x="148280" y="106413"/>
                  </a:lnTo>
                  <a:lnTo>
                    <a:pt x="152686" y="106826"/>
                  </a:lnTo>
                  <a:lnTo>
                    <a:pt x="154178" y="107730"/>
                  </a:lnTo>
                  <a:lnTo>
                    <a:pt x="155173" y="109127"/>
                  </a:lnTo>
                  <a:lnTo>
                    <a:pt x="155836" y="110851"/>
                  </a:lnTo>
                  <a:lnTo>
                    <a:pt x="157072" y="112001"/>
                  </a:lnTo>
                  <a:lnTo>
                    <a:pt x="158689" y="112767"/>
                  </a:lnTo>
                  <a:lnTo>
                    <a:pt x="164306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4"/>
            <p:cNvSpPr/>
            <p:nvPr/>
          </p:nvSpPr>
          <p:spPr>
            <a:xfrm>
              <a:off x="2464593" y="2736350"/>
              <a:ext cx="121445" cy="128294"/>
            </a:xfrm>
            <a:custGeom>
              <a:avLst/>
              <a:gdLst/>
              <a:ahLst/>
              <a:cxnLst/>
              <a:rect l="0" t="0" r="0" b="0"/>
              <a:pathLst>
                <a:path w="121445" h="128294">
                  <a:moveTo>
                    <a:pt x="121444" y="6850"/>
                  </a:moveTo>
                  <a:lnTo>
                    <a:pt x="121444" y="0"/>
                  </a:lnTo>
                  <a:lnTo>
                    <a:pt x="117652" y="3585"/>
                  </a:lnTo>
                  <a:lnTo>
                    <a:pt x="110802" y="10355"/>
                  </a:lnTo>
                  <a:lnTo>
                    <a:pt x="109587" y="12362"/>
                  </a:lnTo>
                  <a:lnTo>
                    <a:pt x="108777" y="14493"/>
                  </a:lnTo>
                  <a:lnTo>
                    <a:pt x="108237" y="16708"/>
                  </a:lnTo>
                  <a:lnTo>
                    <a:pt x="106289" y="18978"/>
                  </a:lnTo>
                  <a:lnTo>
                    <a:pt x="103403" y="21285"/>
                  </a:lnTo>
                  <a:lnTo>
                    <a:pt x="99892" y="23617"/>
                  </a:lnTo>
                  <a:lnTo>
                    <a:pt x="91995" y="31522"/>
                  </a:lnTo>
                  <a:lnTo>
                    <a:pt x="41411" y="86359"/>
                  </a:lnTo>
                  <a:lnTo>
                    <a:pt x="14969" y="113294"/>
                  </a:lnTo>
                  <a:lnTo>
                    <a:pt x="12361" y="115912"/>
                  </a:lnTo>
                  <a:lnTo>
                    <a:pt x="9828" y="117658"/>
                  </a:lnTo>
                  <a:lnTo>
                    <a:pt x="7346" y="118822"/>
                  </a:lnTo>
                  <a:lnTo>
                    <a:pt x="4897" y="119598"/>
                  </a:lnTo>
                  <a:lnTo>
                    <a:pt x="3265" y="120909"/>
                  </a:lnTo>
                  <a:lnTo>
                    <a:pt x="2177" y="122577"/>
                  </a:lnTo>
                  <a:lnTo>
                    <a:pt x="0" y="1282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55"/>
            <p:cNvSpPr/>
            <p:nvPr/>
          </p:nvSpPr>
          <p:spPr>
            <a:xfrm>
              <a:off x="1485900" y="3643312"/>
              <a:ext cx="214313" cy="207170"/>
            </a:xfrm>
            <a:custGeom>
              <a:avLst/>
              <a:gdLst/>
              <a:ahLst/>
              <a:cxnLst/>
              <a:rect l="0" t="0" r="0" b="0"/>
              <a:pathLst>
                <a:path w="214313" h="207170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6150" y="9943"/>
                  </a:lnTo>
                  <a:lnTo>
                    <a:pt x="8819" y="14473"/>
                  </a:lnTo>
                  <a:lnTo>
                    <a:pt x="13444" y="19926"/>
                  </a:lnTo>
                  <a:lnTo>
                    <a:pt x="20792" y="27642"/>
                  </a:lnTo>
                  <a:lnTo>
                    <a:pt x="24973" y="31128"/>
                  </a:lnTo>
                  <a:lnTo>
                    <a:pt x="29349" y="34246"/>
                  </a:lnTo>
                  <a:lnTo>
                    <a:pt x="33853" y="37118"/>
                  </a:lnTo>
                  <a:lnTo>
                    <a:pt x="37650" y="39827"/>
                  </a:lnTo>
                  <a:lnTo>
                    <a:pt x="43985" y="44953"/>
                  </a:lnTo>
                  <a:lnTo>
                    <a:pt x="47580" y="48225"/>
                  </a:lnTo>
                  <a:lnTo>
                    <a:pt x="55807" y="56094"/>
                  </a:lnTo>
                  <a:lnTo>
                    <a:pt x="69364" y="69449"/>
                  </a:lnTo>
                  <a:lnTo>
                    <a:pt x="74023" y="73287"/>
                  </a:lnTo>
                  <a:lnTo>
                    <a:pt x="78718" y="76639"/>
                  </a:lnTo>
                  <a:lnTo>
                    <a:pt x="83434" y="79668"/>
                  </a:lnTo>
                  <a:lnTo>
                    <a:pt x="88167" y="83275"/>
                  </a:lnTo>
                  <a:lnTo>
                    <a:pt x="92909" y="87266"/>
                  </a:lnTo>
                  <a:lnTo>
                    <a:pt x="97658" y="91515"/>
                  </a:lnTo>
                  <a:lnTo>
                    <a:pt x="107168" y="100469"/>
                  </a:lnTo>
                  <a:lnTo>
                    <a:pt x="136702" y="129584"/>
                  </a:lnTo>
                  <a:lnTo>
                    <a:pt x="148630" y="141495"/>
                  </a:lnTo>
                  <a:lnTo>
                    <a:pt x="152268" y="145924"/>
                  </a:lnTo>
                  <a:lnTo>
                    <a:pt x="155487" y="150464"/>
                  </a:lnTo>
                  <a:lnTo>
                    <a:pt x="158426" y="155078"/>
                  </a:lnTo>
                  <a:lnTo>
                    <a:pt x="161180" y="158948"/>
                  </a:lnTo>
                  <a:lnTo>
                    <a:pt x="166356" y="165364"/>
                  </a:lnTo>
                  <a:lnTo>
                    <a:pt x="169641" y="168187"/>
                  </a:lnTo>
                  <a:lnTo>
                    <a:pt x="173419" y="170862"/>
                  </a:lnTo>
                  <a:lnTo>
                    <a:pt x="177525" y="173439"/>
                  </a:lnTo>
                  <a:lnTo>
                    <a:pt x="184204" y="178420"/>
                  </a:lnTo>
                  <a:lnTo>
                    <a:pt x="187096" y="180859"/>
                  </a:lnTo>
                  <a:lnTo>
                    <a:pt x="190612" y="184867"/>
                  </a:lnTo>
                  <a:lnTo>
                    <a:pt x="194543" y="189919"/>
                  </a:lnTo>
                  <a:lnTo>
                    <a:pt x="198752" y="195669"/>
                  </a:lnTo>
                  <a:lnTo>
                    <a:pt x="202351" y="199502"/>
                  </a:lnTo>
                  <a:lnTo>
                    <a:pt x="208467" y="203762"/>
                  </a:lnTo>
                  <a:lnTo>
                    <a:pt x="214312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56"/>
            <p:cNvSpPr/>
            <p:nvPr/>
          </p:nvSpPr>
          <p:spPr>
            <a:xfrm>
              <a:off x="1493043" y="3664743"/>
              <a:ext cx="135733" cy="171451"/>
            </a:xfrm>
            <a:custGeom>
              <a:avLst/>
              <a:gdLst/>
              <a:ahLst/>
              <a:cxnLst/>
              <a:rect l="0" t="0" r="0" b="0"/>
              <a:pathLst>
                <a:path w="135733" h="171451">
                  <a:moveTo>
                    <a:pt x="135732" y="0"/>
                  </a:moveTo>
                  <a:lnTo>
                    <a:pt x="135732" y="3793"/>
                  </a:lnTo>
                  <a:lnTo>
                    <a:pt x="134938" y="6497"/>
                  </a:lnTo>
                  <a:lnTo>
                    <a:pt x="133615" y="9888"/>
                  </a:lnTo>
                  <a:lnTo>
                    <a:pt x="131939" y="13736"/>
                  </a:lnTo>
                  <a:lnTo>
                    <a:pt x="130028" y="17095"/>
                  </a:lnTo>
                  <a:lnTo>
                    <a:pt x="127961" y="20128"/>
                  </a:lnTo>
                  <a:lnTo>
                    <a:pt x="125789" y="22943"/>
                  </a:lnTo>
                  <a:lnTo>
                    <a:pt x="122753" y="26408"/>
                  </a:lnTo>
                  <a:lnTo>
                    <a:pt x="119142" y="30306"/>
                  </a:lnTo>
                  <a:lnTo>
                    <a:pt x="115147" y="34492"/>
                  </a:lnTo>
                  <a:lnTo>
                    <a:pt x="111690" y="38869"/>
                  </a:lnTo>
                  <a:lnTo>
                    <a:pt x="108591" y="43376"/>
                  </a:lnTo>
                  <a:lnTo>
                    <a:pt x="105732" y="47967"/>
                  </a:lnTo>
                  <a:lnTo>
                    <a:pt x="102238" y="52616"/>
                  </a:lnTo>
                  <a:lnTo>
                    <a:pt x="98321" y="57303"/>
                  </a:lnTo>
                  <a:lnTo>
                    <a:pt x="94123" y="62014"/>
                  </a:lnTo>
                  <a:lnTo>
                    <a:pt x="90530" y="66743"/>
                  </a:lnTo>
                  <a:lnTo>
                    <a:pt x="87341" y="71483"/>
                  </a:lnTo>
                  <a:lnTo>
                    <a:pt x="84421" y="76230"/>
                  </a:lnTo>
                  <a:lnTo>
                    <a:pt x="80887" y="80983"/>
                  </a:lnTo>
                  <a:lnTo>
                    <a:pt x="76944" y="85739"/>
                  </a:lnTo>
                  <a:lnTo>
                    <a:pt x="69122" y="94462"/>
                  </a:lnTo>
                  <a:lnTo>
                    <a:pt x="63000" y="100986"/>
                  </a:lnTo>
                  <a:lnTo>
                    <a:pt x="60257" y="104630"/>
                  </a:lnTo>
                  <a:lnTo>
                    <a:pt x="57634" y="108647"/>
                  </a:lnTo>
                  <a:lnTo>
                    <a:pt x="55091" y="112913"/>
                  </a:lnTo>
                  <a:lnTo>
                    <a:pt x="52603" y="117344"/>
                  </a:lnTo>
                  <a:lnTo>
                    <a:pt x="47721" y="126501"/>
                  </a:lnTo>
                  <a:lnTo>
                    <a:pt x="45308" y="130371"/>
                  </a:lnTo>
                  <a:lnTo>
                    <a:pt x="42905" y="133746"/>
                  </a:lnTo>
                  <a:lnTo>
                    <a:pt x="40510" y="136789"/>
                  </a:lnTo>
                  <a:lnTo>
                    <a:pt x="38119" y="139611"/>
                  </a:lnTo>
                  <a:lnTo>
                    <a:pt x="35732" y="142287"/>
                  </a:lnTo>
                  <a:lnTo>
                    <a:pt x="33346" y="144864"/>
                  </a:lnTo>
                  <a:lnTo>
                    <a:pt x="30168" y="147376"/>
                  </a:lnTo>
                  <a:lnTo>
                    <a:pt x="26462" y="149845"/>
                  </a:lnTo>
                  <a:lnTo>
                    <a:pt x="22404" y="152284"/>
                  </a:lnTo>
                  <a:lnTo>
                    <a:pt x="19699" y="154704"/>
                  </a:lnTo>
                  <a:lnTo>
                    <a:pt x="17895" y="157112"/>
                  </a:lnTo>
                  <a:lnTo>
                    <a:pt x="15097" y="161902"/>
                  </a:lnTo>
                  <a:lnTo>
                    <a:pt x="11208" y="166678"/>
                  </a:lnTo>
                  <a:lnTo>
                    <a:pt x="8348" y="170036"/>
                  </a:lnTo>
                  <a:lnTo>
                    <a:pt x="7153" y="170508"/>
                  </a:lnTo>
                  <a:lnTo>
                    <a:pt x="3708" y="171031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57"/>
            <p:cNvSpPr/>
            <p:nvPr/>
          </p:nvSpPr>
          <p:spPr>
            <a:xfrm>
              <a:off x="1800225" y="3614737"/>
              <a:ext cx="207169" cy="35720"/>
            </a:xfrm>
            <a:custGeom>
              <a:avLst/>
              <a:gdLst/>
              <a:ahLst/>
              <a:cxnLst/>
              <a:rect l="0" t="0" r="0" b="0"/>
              <a:pathLst>
                <a:path w="207169" h="35720">
                  <a:moveTo>
                    <a:pt x="0" y="35719"/>
                  </a:moveTo>
                  <a:lnTo>
                    <a:pt x="11377" y="31926"/>
                  </a:lnTo>
                  <a:lnTo>
                    <a:pt x="15522" y="30810"/>
                  </a:lnTo>
                  <a:lnTo>
                    <a:pt x="19079" y="30064"/>
                  </a:lnTo>
                  <a:lnTo>
                    <a:pt x="22244" y="29568"/>
                  </a:lnTo>
                  <a:lnTo>
                    <a:pt x="25942" y="29237"/>
                  </a:lnTo>
                  <a:lnTo>
                    <a:pt x="29994" y="29016"/>
                  </a:lnTo>
                  <a:lnTo>
                    <a:pt x="34284" y="28870"/>
                  </a:lnTo>
                  <a:lnTo>
                    <a:pt x="38730" y="27977"/>
                  </a:lnTo>
                  <a:lnTo>
                    <a:pt x="43283" y="26589"/>
                  </a:lnTo>
                  <a:lnTo>
                    <a:pt x="47905" y="24870"/>
                  </a:lnTo>
                  <a:lnTo>
                    <a:pt x="51780" y="23724"/>
                  </a:lnTo>
                  <a:lnTo>
                    <a:pt x="55158" y="22959"/>
                  </a:lnTo>
                  <a:lnTo>
                    <a:pt x="58203" y="22450"/>
                  </a:lnTo>
                  <a:lnTo>
                    <a:pt x="61820" y="22111"/>
                  </a:lnTo>
                  <a:lnTo>
                    <a:pt x="65820" y="21884"/>
                  </a:lnTo>
                  <a:lnTo>
                    <a:pt x="70074" y="21733"/>
                  </a:lnTo>
                  <a:lnTo>
                    <a:pt x="74497" y="20839"/>
                  </a:lnTo>
                  <a:lnTo>
                    <a:pt x="79033" y="19449"/>
                  </a:lnTo>
                  <a:lnTo>
                    <a:pt x="83645" y="17728"/>
                  </a:lnTo>
                  <a:lnTo>
                    <a:pt x="89100" y="16582"/>
                  </a:lnTo>
                  <a:lnTo>
                    <a:pt x="95119" y="15817"/>
                  </a:lnTo>
                  <a:lnTo>
                    <a:pt x="101512" y="15307"/>
                  </a:lnTo>
                  <a:lnTo>
                    <a:pt x="107362" y="14967"/>
                  </a:lnTo>
                  <a:lnTo>
                    <a:pt x="118096" y="14590"/>
                  </a:lnTo>
                  <a:lnTo>
                    <a:pt x="133063" y="14377"/>
                  </a:lnTo>
                  <a:lnTo>
                    <a:pt x="137921" y="13553"/>
                  </a:lnTo>
                  <a:lnTo>
                    <a:pt x="142747" y="12210"/>
                  </a:lnTo>
                  <a:lnTo>
                    <a:pt x="147552" y="10522"/>
                  </a:lnTo>
                  <a:lnTo>
                    <a:pt x="151549" y="9396"/>
                  </a:lnTo>
                  <a:lnTo>
                    <a:pt x="155008" y="8645"/>
                  </a:lnTo>
                  <a:lnTo>
                    <a:pt x="158107" y="8145"/>
                  </a:lnTo>
                  <a:lnTo>
                    <a:pt x="161761" y="7811"/>
                  </a:lnTo>
                  <a:lnTo>
                    <a:pt x="165784" y="7589"/>
                  </a:lnTo>
                  <a:lnTo>
                    <a:pt x="173694" y="7341"/>
                  </a:lnTo>
                  <a:lnTo>
                    <a:pt x="179856" y="7232"/>
                  </a:lnTo>
                  <a:lnTo>
                    <a:pt x="183403" y="6409"/>
                  </a:lnTo>
                  <a:lnTo>
                    <a:pt x="187356" y="5066"/>
                  </a:lnTo>
                  <a:lnTo>
                    <a:pt x="197522" y="1001"/>
                  </a:lnTo>
                  <a:lnTo>
                    <a:pt x="201029" y="445"/>
                  </a:lnTo>
                  <a:lnTo>
                    <a:pt x="20716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58"/>
            <p:cNvSpPr/>
            <p:nvPr/>
          </p:nvSpPr>
          <p:spPr>
            <a:xfrm>
              <a:off x="1871662" y="3686175"/>
              <a:ext cx="164307" cy="28576"/>
            </a:xfrm>
            <a:custGeom>
              <a:avLst/>
              <a:gdLst/>
              <a:ahLst/>
              <a:cxnLst/>
              <a:rect l="0" t="0" r="0" b="0"/>
              <a:pathLst>
                <a:path w="164307" h="28576">
                  <a:moveTo>
                    <a:pt x="0" y="28575"/>
                  </a:moveTo>
                  <a:lnTo>
                    <a:pt x="9943" y="28575"/>
                  </a:lnTo>
                  <a:lnTo>
                    <a:pt x="12185" y="27781"/>
                  </a:lnTo>
                  <a:lnTo>
                    <a:pt x="14474" y="26458"/>
                  </a:lnTo>
                  <a:lnTo>
                    <a:pt x="16793" y="24782"/>
                  </a:lnTo>
                  <a:lnTo>
                    <a:pt x="19133" y="23665"/>
                  </a:lnTo>
                  <a:lnTo>
                    <a:pt x="21486" y="22920"/>
                  </a:lnTo>
                  <a:lnTo>
                    <a:pt x="23849" y="22424"/>
                  </a:lnTo>
                  <a:lnTo>
                    <a:pt x="27012" y="22093"/>
                  </a:lnTo>
                  <a:lnTo>
                    <a:pt x="30708" y="21872"/>
                  </a:lnTo>
                  <a:lnTo>
                    <a:pt x="34760" y="21725"/>
                  </a:lnTo>
                  <a:lnTo>
                    <a:pt x="38254" y="20833"/>
                  </a:lnTo>
                  <a:lnTo>
                    <a:pt x="41378" y="19445"/>
                  </a:lnTo>
                  <a:lnTo>
                    <a:pt x="44254" y="17726"/>
                  </a:lnTo>
                  <a:lnTo>
                    <a:pt x="46965" y="16579"/>
                  </a:lnTo>
                  <a:lnTo>
                    <a:pt x="49566" y="15815"/>
                  </a:lnTo>
                  <a:lnTo>
                    <a:pt x="52094" y="15306"/>
                  </a:lnTo>
                  <a:lnTo>
                    <a:pt x="55367" y="14966"/>
                  </a:lnTo>
                  <a:lnTo>
                    <a:pt x="59136" y="14740"/>
                  </a:lnTo>
                  <a:lnTo>
                    <a:pt x="67558" y="14488"/>
                  </a:lnTo>
                  <a:lnTo>
                    <a:pt x="76592" y="14377"/>
                  </a:lnTo>
                  <a:lnTo>
                    <a:pt x="80430" y="13553"/>
                  </a:lnTo>
                  <a:lnTo>
                    <a:pt x="83783" y="12210"/>
                  </a:lnTo>
                  <a:lnTo>
                    <a:pt x="86811" y="10521"/>
                  </a:lnTo>
                  <a:lnTo>
                    <a:pt x="90418" y="9395"/>
                  </a:lnTo>
                  <a:lnTo>
                    <a:pt x="94410" y="8645"/>
                  </a:lnTo>
                  <a:lnTo>
                    <a:pt x="98659" y="8145"/>
                  </a:lnTo>
                  <a:lnTo>
                    <a:pt x="102285" y="7811"/>
                  </a:lnTo>
                  <a:lnTo>
                    <a:pt x="105496" y="7588"/>
                  </a:lnTo>
                  <a:lnTo>
                    <a:pt x="108431" y="7440"/>
                  </a:lnTo>
                  <a:lnTo>
                    <a:pt x="115925" y="7275"/>
                  </a:lnTo>
                  <a:lnTo>
                    <a:pt x="141582" y="7151"/>
                  </a:lnTo>
                  <a:lnTo>
                    <a:pt x="145188" y="6355"/>
                  </a:lnTo>
                  <a:lnTo>
                    <a:pt x="148386" y="5030"/>
                  </a:lnTo>
                  <a:lnTo>
                    <a:pt x="151312" y="3354"/>
                  </a:lnTo>
                  <a:lnTo>
                    <a:pt x="154056" y="2235"/>
                  </a:lnTo>
                  <a:lnTo>
                    <a:pt x="156679" y="1490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59"/>
            <p:cNvSpPr/>
            <p:nvPr/>
          </p:nvSpPr>
          <p:spPr>
            <a:xfrm>
              <a:off x="2164651" y="3529012"/>
              <a:ext cx="185643" cy="121445"/>
            </a:xfrm>
            <a:custGeom>
              <a:avLst/>
              <a:gdLst/>
              <a:ahLst/>
              <a:cxnLst/>
              <a:rect l="0" t="0" r="0" b="0"/>
              <a:pathLst>
                <a:path w="185643" h="121445">
                  <a:moveTo>
                    <a:pt x="21336" y="0"/>
                  </a:moveTo>
                  <a:lnTo>
                    <a:pt x="21336" y="16792"/>
                  </a:lnTo>
                  <a:lnTo>
                    <a:pt x="20542" y="19926"/>
                  </a:lnTo>
                  <a:lnTo>
                    <a:pt x="19219" y="23603"/>
                  </a:lnTo>
                  <a:lnTo>
                    <a:pt x="17544" y="27641"/>
                  </a:lnTo>
                  <a:lnTo>
                    <a:pt x="16426" y="31128"/>
                  </a:lnTo>
                  <a:lnTo>
                    <a:pt x="15682" y="34246"/>
                  </a:lnTo>
                  <a:lnTo>
                    <a:pt x="15185" y="37118"/>
                  </a:lnTo>
                  <a:lnTo>
                    <a:pt x="14854" y="40620"/>
                  </a:lnTo>
                  <a:lnTo>
                    <a:pt x="14633" y="44543"/>
                  </a:lnTo>
                  <a:lnTo>
                    <a:pt x="14486" y="48745"/>
                  </a:lnTo>
                  <a:lnTo>
                    <a:pt x="13595" y="52341"/>
                  </a:lnTo>
                  <a:lnTo>
                    <a:pt x="12206" y="55531"/>
                  </a:lnTo>
                  <a:lnTo>
                    <a:pt x="10487" y="58452"/>
                  </a:lnTo>
                  <a:lnTo>
                    <a:pt x="9341" y="61987"/>
                  </a:lnTo>
                  <a:lnTo>
                    <a:pt x="8577" y="65931"/>
                  </a:lnTo>
                  <a:lnTo>
                    <a:pt x="8067" y="70148"/>
                  </a:lnTo>
                  <a:lnTo>
                    <a:pt x="6934" y="73752"/>
                  </a:lnTo>
                  <a:lnTo>
                    <a:pt x="5385" y="76950"/>
                  </a:lnTo>
                  <a:lnTo>
                    <a:pt x="3558" y="79875"/>
                  </a:lnTo>
                  <a:lnTo>
                    <a:pt x="2340" y="82619"/>
                  </a:lnTo>
                  <a:lnTo>
                    <a:pt x="1528" y="85242"/>
                  </a:lnTo>
                  <a:lnTo>
                    <a:pt x="987" y="87784"/>
                  </a:lnTo>
                  <a:lnTo>
                    <a:pt x="626" y="91067"/>
                  </a:lnTo>
                  <a:lnTo>
                    <a:pt x="386" y="94842"/>
                  </a:lnTo>
                  <a:lnTo>
                    <a:pt x="0" y="104724"/>
                  </a:lnTo>
                  <a:lnTo>
                    <a:pt x="762" y="106329"/>
                  </a:lnTo>
                  <a:lnTo>
                    <a:pt x="2064" y="108192"/>
                  </a:lnTo>
                  <a:lnTo>
                    <a:pt x="6064" y="113093"/>
                  </a:lnTo>
                  <a:lnTo>
                    <a:pt x="7186" y="113496"/>
                  </a:lnTo>
                  <a:lnTo>
                    <a:pt x="12573" y="114141"/>
                  </a:lnTo>
                  <a:lnTo>
                    <a:pt x="17665" y="114269"/>
                  </a:lnTo>
                  <a:lnTo>
                    <a:pt x="34749" y="114297"/>
                  </a:lnTo>
                  <a:lnTo>
                    <a:pt x="38215" y="113505"/>
                  </a:lnTo>
                  <a:lnTo>
                    <a:pt x="41320" y="112182"/>
                  </a:lnTo>
                  <a:lnTo>
                    <a:pt x="44184" y="110507"/>
                  </a:lnTo>
                  <a:lnTo>
                    <a:pt x="47680" y="109390"/>
                  </a:lnTo>
                  <a:lnTo>
                    <a:pt x="51599" y="108646"/>
                  </a:lnTo>
                  <a:lnTo>
                    <a:pt x="55799" y="108149"/>
                  </a:lnTo>
                  <a:lnTo>
                    <a:pt x="60186" y="107818"/>
                  </a:lnTo>
                  <a:lnTo>
                    <a:pt x="64699" y="107598"/>
                  </a:lnTo>
                  <a:lnTo>
                    <a:pt x="76518" y="107287"/>
                  </a:lnTo>
                  <a:lnTo>
                    <a:pt x="91415" y="107182"/>
                  </a:lnTo>
                  <a:lnTo>
                    <a:pt x="95836" y="107967"/>
                  </a:lnTo>
                  <a:lnTo>
                    <a:pt x="100371" y="109284"/>
                  </a:lnTo>
                  <a:lnTo>
                    <a:pt x="104983" y="110956"/>
                  </a:lnTo>
                  <a:lnTo>
                    <a:pt x="109644" y="112071"/>
                  </a:lnTo>
                  <a:lnTo>
                    <a:pt x="114339" y="112814"/>
                  </a:lnTo>
                  <a:lnTo>
                    <a:pt x="119057" y="113310"/>
                  </a:lnTo>
                  <a:lnTo>
                    <a:pt x="122996" y="113640"/>
                  </a:lnTo>
                  <a:lnTo>
                    <a:pt x="126416" y="113860"/>
                  </a:lnTo>
                  <a:lnTo>
                    <a:pt x="129489" y="114007"/>
                  </a:lnTo>
                  <a:lnTo>
                    <a:pt x="133125" y="114898"/>
                  </a:lnTo>
                  <a:lnTo>
                    <a:pt x="137137" y="116287"/>
                  </a:lnTo>
                  <a:lnTo>
                    <a:pt x="141399" y="118006"/>
                  </a:lnTo>
                  <a:lnTo>
                    <a:pt x="145828" y="119152"/>
                  </a:lnTo>
                  <a:lnTo>
                    <a:pt x="150368" y="119916"/>
                  </a:lnTo>
                  <a:lnTo>
                    <a:pt x="154982" y="120425"/>
                  </a:lnTo>
                  <a:lnTo>
                    <a:pt x="158853" y="120765"/>
                  </a:lnTo>
                  <a:lnTo>
                    <a:pt x="162226" y="120991"/>
                  </a:lnTo>
                  <a:lnTo>
                    <a:pt x="168092" y="121243"/>
                  </a:lnTo>
                  <a:lnTo>
                    <a:pt x="175856" y="121384"/>
                  </a:lnTo>
                  <a:lnTo>
                    <a:pt x="185642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60"/>
            <p:cNvSpPr/>
            <p:nvPr/>
          </p:nvSpPr>
          <p:spPr>
            <a:xfrm>
              <a:off x="2286000" y="3500437"/>
              <a:ext cx="50007" cy="314326"/>
            </a:xfrm>
            <a:custGeom>
              <a:avLst/>
              <a:gdLst/>
              <a:ahLst/>
              <a:cxnLst/>
              <a:rect l="0" t="0" r="0" b="0"/>
              <a:pathLst>
                <a:path w="50007" h="314326">
                  <a:moveTo>
                    <a:pt x="50006" y="0"/>
                  </a:moveTo>
                  <a:lnTo>
                    <a:pt x="50006" y="27641"/>
                  </a:lnTo>
                  <a:lnTo>
                    <a:pt x="49212" y="32715"/>
                  </a:lnTo>
                  <a:lnTo>
                    <a:pt x="47889" y="38479"/>
                  </a:lnTo>
                  <a:lnTo>
                    <a:pt x="46213" y="44703"/>
                  </a:lnTo>
                  <a:lnTo>
                    <a:pt x="45096" y="51233"/>
                  </a:lnTo>
                  <a:lnTo>
                    <a:pt x="44351" y="57968"/>
                  </a:lnTo>
                  <a:lnTo>
                    <a:pt x="43855" y="64839"/>
                  </a:lnTo>
                  <a:lnTo>
                    <a:pt x="43524" y="71801"/>
                  </a:lnTo>
                  <a:lnTo>
                    <a:pt x="43156" y="85887"/>
                  </a:lnTo>
                  <a:lnTo>
                    <a:pt x="42265" y="93770"/>
                  </a:lnTo>
                  <a:lnTo>
                    <a:pt x="40876" y="102201"/>
                  </a:lnTo>
                  <a:lnTo>
                    <a:pt x="39157" y="110997"/>
                  </a:lnTo>
                  <a:lnTo>
                    <a:pt x="38011" y="119242"/>
                  </a:lnTo>
                  <a:lnTo>
                    <a:pt x="37246" y="127120"/>
                  </a:lnTo>
                  <a:lnTo>
                    <a:pt x="36737" y="134753"/>
                  </a:lnTo>
                  <a:lnTo>
                    <a:pt x="36398" y="143016"/>
                  </a:lnTo>
                  <a:lnTo>
                    <a:pt x="36020" y="160665"/>
                  </a:lnTo>
                  <a:lnTo>
                    <a:pt x="35126" y="169022"/>
                  </a:lnTo>
                  <a:lnTo>
                    <a:pt x="33736" y="176975"/>
                  </a:lnTo>
                  <a:lnTo>
                    <a:pt x="32015" y="184658"/>
                  </a:lnTo>
                  <a:lnTo>
                    <a:pt x="30869" y="192956"/>
                  </a:lnTo>
                  <a:lnTo>
                    <a:pt x="30104" y="201662"/>
                  </a:lnTo>
                  <a:lnTo>
                    <a:pt x="29594" y="210642"/>
                  </a:lnTo>
                  <a:lnTo>
                    <a:pt x="28461" y="219009"/>
                  </a:lnTo>
                  <a:lnTo>
                    <a:pt x="26911" y="226969"/>
                  </a:lnTo>
                  <a:lnTo>
                    <a:pt x="25084" y="234656"/>
                  </a:lnTo>
                  <a:lnTo>
                    <a:pt x="21485" y="246131"/>
                  </a:lnTo>
                  <a:lnTo>
                    <a:pt x="7424" y="287064"/>
                  </a:lnTo>
                  <a:lnTo>
                    <a:pt x="4949" y="295358"/>
                  </a:lnTo>
                  <a:lnTo>
                    <a:pt x="0" y="3143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61"/>
            <p:cNvSpPr/>
            <p:nvPr/>
          </p:nvSpPr>
          <p:spPr>
            <a:xfrm>
              <a:off x="4537511" y="1493043"/>
              <a:ext cx="227371" cy="500064"/>
            </a:xfrm>
            <a:custGeom>
              <a:avLst/>
              <a:gdLst/>
              <a:ahLst/>
              <a:cxnLst/>
              <a:rect l="0" t="0" r="0" b="0"/>
              <a:pathLst>
                <a:path w="227371" h="500064">
                  <a:moveTo>
                    <a:pt x="227370" y="0"/>
                  </a:moveTo>
                  <a:lnTo>
                    <a:pt x="205818" y="0"/>
                  </a:lnTo>
                  <a:lnTo>
                    <a:pt x="202683" y="794"/>
                  </a:lnTo>
                  <a:lnTo>
                    <a:pt x="197083" y="3793"/>
                  </a:lnTo>
                  <a:lnTo>
                    <a:pt x="191949" y="7771"/>
                  </a:lnTo>
                  <a:lnTo>
                    <a:pt x="186227" y="12185"/>
                  </a:lnTo>
                  <a:lnTo>
                    <a:pt x="182479" y="14474"/>
                  </a:lnTo>
                  <a:lnTo>
                    <a:pt x="178393" y="16793"/>
                  </a:lnTo>
                  <a:lnTo>
                    <a:pt x="169619" y="21487"/>
                  </a:lnTo>
                  <a:lnTo>
                    <a:pt x="151051" y="30967"/>
                  </a:lnTo>
                  <a:lnTo>
                    <a:pt x="147122" y="34139"/>
                  </a:lnTo>
                  <a:lnTo>
                    <a:pt x="140639" y="41896"/>
                  </a:lnTo>
                  <a:lnTo>
                    <a:pt x="137006" y="45393"/>
                  </a:lnTo>
                  <a:lnTo>
                    <a:pt x="132996" y="48519"/>
                  </a:lnTo>
                  <a:lnTo>
                    <a:pt x="128735" y="51396"/>
                  </a:lnTo>
                  <a:lnTo>
                    <a:pt x="124307" y="54901"/>
                  </a:lnTo>
                  <a:lnTo>
                    <a:pt x="119768" y="58826"/>
                  </a:lnTo>
                  <a:lnTo>
                    <a:pt x="115154" y="63030"/>
                  </a:lnTo>
                  <a:lnTo>
                    <a:pt x="111285" y="67420"/>
                  </a:lnTo>
                  <a:lnTo>
                    <a:pt x="104868" y="76531"/>
                  </a:lnTo>
                  <a:lnTo>
                    <a:pt x="101252" y="80390"/>
                  </a:lnTo>
                  <a:lnTo>
                    <a:pt x="97254" y="83756"/>
                  </a:lnTo>
                  <a:lnTo>
                    <a:pt x="93001" y="86793"/>
                  </a:lnTo>
                  <a:lnTo>
                    <a:pt x="86159" y="94402"/>
                  </a:lnTo>
                  <a:lnTo>
                    <a:pt x="79678" y="103076"/>
                  </a:lnTo>
                  <a:lnTo>
                    <a:pt x="75728" y="107611"/>
                  </a:lnTo>
                  <a:lnTo>
                    <a:pt x="71506" y="112222"/>
                  </a:lnTo>
                  <a:lnTo>
                    <a:pt x="67105" y="117677"/>
                  </a:lnTo>
                  <a:lnTo>
                    <a:pt x="62583" y="123695"/>
                  </a:lnTo>
                  <a:lnTo>
                    <a:pt x="57980" y="130089"/>
                  </a:lnTo>
                  <a:lnTo>
                    <a:pt x="50943" y="143082"/>
                  </a:lnTo>
                  <a:lnTo>
                    <a:pt x="42284" y="160476"/>
                  </a:lnTo>
                  <a:lnTo>
                    <a:pt x="32541" y="180803"/>
                  </a:lnTo>
                  <a:lnTo>
                    <a:pt x="25253" y="196735"/>
                  </a:lnTo>
                  <a:lnTo>
                    <a:pt x="19600" y="209738"/>
                  </a:lnTo>
                  <a:lnTo>
                    <a:pt x="15038" y="220788"/>
                  </a:lnTo>
                  <a:lnTo>
                    <a:pt x="11996" y="229742"/>
                  </a:lnTo>
                  <a:lnTo>
                    <a:pt x="8617" y="243925"/>
                  </a:lnTo>
                  <a:lnTo>
                    <a:pt x="4999" y="257636"/>
                  </a:lnTo>
                  <a:lnTo>
                    <a:pt x="1539" y="270874"/>
                  </a:lnTo>
                  <a:lnTo>
                    <a:pt x="0" y="282049"/>
                  </a:lnTo>
                  <a:lnTo>
                    <a:pt x="1434" y="294424"/>
                  </a:lnTo>
                  <a:lnTo>
                    <a:pt x="3923" y="307861"/>
                  </a:lnTo>
                  <a:lnTo>
                    <a:pt x="5029" y="321771"/>
                  </a:lnTo>
                  <a:lnTo>
                    <a:pt x="7637" y="335891"/>
                  </a:lnTo>
                  <a:lnTo>
                    <a:pt x="11443" y="350104"/>
                  </a:lnTo>
                  <a:lnTo>
                    <a:pt x="15779" y="364358"/>
                  </a:lnTo>
                  <a:lnTo>
                    <a:pt x="20353" y="376514"/>
                  </a:lnTo>
                  <a:lnTo>
                    <a:pt x="25031" y="388002"/>
                  </a:lnTo>
                  <a:lnTo>
                    <a:pt x="29756" y="401046"/>
                  </a:lnTo>
                  <a:lnTo>
                    <a:pt x="34502" y="412663"/>
                  </a:lnTo>
                  <a:lnTo>
                    <a:pt x="39257" y="423912"/>
                  </a:lnTo>
                  <a:lnTo>
                    <a:pt x="44016" y="436849"/>
                  </a:lnTo>
                  <a:lnTo>
                    <a:pt x="50894" y="448420"/>
                  </a:lnTo>
                  <a:lnTo>
                    <a:pt x="54951" y="453728"/>
                  </a:lnTo>
                  <a:lnTo>
                    <a:pt x="61575" y="461742"/>
                  </a:lnTo>
                  <a:lnTo>
                    <a:pt x="67958" y="468744"/>
                  </a:lnTo>
                  <a:lnTo>
                    <a:pt x="76087" y="477147"/>
                  </a:lnTo>
                  <a:lnTo>
                    <a:pt x="80477" y="480817"/>
                  </a:lnTo>
                  <a:lnTo>
                    <a:pt x="84992" y="484057"/>
                  </a:lnTo>
                  <a:lnTo>
                    <a:pt x="89588" y="487011"/>
                  </a:lnTo>
                  <a:lnTo>
                    <a:pt x="93447" y="488980"/>
                  </a:lnTo>
                  <a:lnTo>
                    <a:pt x="99850" y="491169"/>
                  </a:lnTo>
                  <a:lnTo>
                    <a:pt x="105343" y="494258"/>
                  </a:lnTo>
                  <a:lnTo>
                    <a:pt x="107919" y="496193"/>
                  </a:lnTo>
                  <a:lnTo>
                    <a:pt x="112898" y="498343"/>
                  </a:lnTo>
                  <a:lnTo>
                    <a:pt x="117756" y="499298"/>
                  </a:lnTo>
                  <a:lnTo>
                    <a:pt x="122561" y="499723"/>
                  </a:lnTo>
                  <a:lnTo>
                    <a:pt x="127342" y="499912"/>
                  </a:lnTo>
                  <a:lnTo>
                    <a:pt x="134352" y="500043"/>
                  </a:lnTo>
                  <a:lnTo>
                    <a:pt x="141645" y="5000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62"/>
            <p:cNvSpPr/>
            <p:nvPr/>
          </p:nvSpPr>
          <p:spPr>
            <a:xfrm>
              <a:off x="4786312" y="1585912"/>
              <a:ext cx="92870" cy="385764"/>
            </a:xfrm>
            <a:custGeom>
              <a:avLst/>
              <a:gdLst/>
              <a:ahLst/>
              <a:cxnLst/>
              <a:rect l="0" t="0" r="0" b="0"/>
              <a:pathLst>
                <a:path w="92870" h="385764">
                  <a:moveTo>
                    <a:pt x="0" y="0"/>
                  </a:moveTo>
                  <a:lnTo>
                    <a:pt x="0" y="32697"/>
                  </a:lnTo>
                  <a:lnTo>
                    <a:pt x="794" y="43229"/>
                  </a:lnTo>
                  <a:lnTo>
                    <a:pt x="2117" y="52632"/>
                  </a:lnTo>
                  <a:lnTo>
                    <a:pt x="3792" y="61282"/>
                  </a:lnTo>
                  <a:lnTo>
                    <a:pt x="4910" y="68636"/>
                  </a:lnTo>
                  <a:lnTo>
                    <a:pt x="5655" y="75126"/>
                  </a:lnTo>
                  <a:lnTo>
                    <a:pt x="6482" y="86571"/>
                  </a:lnTo>
                  <a:lnTo>
                    <a:pt x="6850" y="96949"/>
                  </a:lnTo>
                  <a:lnTo>
                    <a:pt x="7057" y="115509"/>
                  </a:lnTo>
                  <a:lnTo>
                    <a:pt x="7879" y="122250"/>
                  </a:lnTo>
                  <a:lnTo>
                    <a:pt x="9222" y="129125"/>
                  </a:lnTo>
                  <a:lnTo>
                    <a:pt x="10911" y="136090"/>
                  </a:lnTo>
                  <a:lnTo>
                    <a:pt x="12830" y="145495"/>
                  </a:lnTo>
                  <a:lnTo>
                    <a:pt x="19324" y="179899"/>
                  </a:lnTo>
                  <a:lnTo>
                    <a:pt x="23935" y="200870"/>
                  </a:lnTo>
                  <a:lnTo>
                    <a:pt x="26275" y="210113"/>
                  </a:lnTo>
                  <a:lnTo>
                    <a:pt x="28629" y="218657"/>
                  </a:lnTo>
                  <a:lnTo>
                    <a:pt x="30993" y="226734"/>
                  </a:lnTo>
                  <a:lnTo>
                    <a:pt x="32568" y="234500"/>
                  </a:lnTo>
                  <a:lnTo>
                    <a:pt x="33618" y="242058"/>
                  </a:lnTo>
                  <a:lnTo>
                    <a:pt x="34318" y="249478"/>
                  </a:lnTo>
                  <a:lnTo>
                    <a:pt x="35579" y="256806"/>
                  </a:lnTo>
                  <a:lnTo>
                    <a:pt x="37213" y="264073"/>
                  </a:lnTo>
                  <a:lnTo>
                    <a:pt x="39096" y="271299"/>
                  </a:lnTo>
                  <a:lnTo>
                    <a:pt x="41146" y="278497"/>
                  </a:lnTo>
                  <a:lnTo>
                    <a:pt x="45539" y="292845"/>
                  </a:lnTo>
                  <a:lnTo>
                    <a:pt x="47822" y="299211"/>
                  </a:lnTo>
                  <a:lnTo>
                    <a:pt x="50138" y="305043"/>
                  </a:lnTo>
                  <a:lnTo>
                    <a:pt x="52475" y="310518"/>
                  </a:lnTo>
                  <a:lnTo>
                    <a:pt x="57189" y="320835"/>
                  </a:lnTo>
                  <a:lnTo>
                    <a:pt x="66683" y="340394"/>
                  </a:lnTo>
                  <a:lnTo>
                    <a:pt x="69324" y="347872"/>
                  </a:lnTo>
                  <a:lnTo>
                    <a:pt x="71293" y="354635"/>
                  </a:lnTo>
                  <a:lnTo>
                    <a:pt x="72928" y="358661"/>
                  </a:lnTo>
                  <a:lnTo>
                    <a:pt x="74813" y="362932"/>
                  </a:lnTo>
                  <a:lnTo>
                    <a:pt x="77465" y="372736"/>
                  </a:lnTo>
                  <a:lnTo>
                    <a:pt x="78630" y="374697"/>
                  </a:lnTo>
                  <a:lnTo>
                    <a:pt x="80202" y="376004"/>
                  </a:lnTo>
                  <a:lnTo>
                    <a:pt x="82043" y="376876"/>
                  </a:lnTo>
                  <a:lnTo>
                    <a:pt x="84065" y="378251"/>
                  </a:lnTo>
                  <a:lnTo>
                    <a:pt x="86205" y="379961"/>
                  </a:lnTo>
                  <a:lnTo>
                    <a:pt x="92869" y="3857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63"/>
            <p:cNvSpPr/>
            <p:nvPr/>
          </p:nvSpPr>
          <p:spPr>
            <a:xfrm>
              <a:off x="4967997" y="1686321"/>
              <a:ext cx="239351" cy="220721"/>
            </a:xfrm>
            <a:custGeom>
              <a:avLst/>
              <a:gdLst/>
              <a:ahLst/>
              <a:cxnLst/>
              <a:rect l="0" t="0" r="0" b="0"/>
              <a:pathLst>
                <a:path w="239351" h="220721">
                  <a:moveTo>
                    <a:pt x="25484" y="28179"/>
                  </a:moveTo>
                  <a:lnTo>
                    <a:pt x="25484" y="15877"/>
                  </a:lnTo>
                  <a:lnTo>
                    <a:pt x="23368" y="12657"/>
                  </a:lnTo>
                  <a:lnTo>
                    <a:pt x="21692" y="10687"/>
                  </a:lnTo>
                  <a:lnTo>
                    <a:pt x="20574" y="8580"/>
                  </a:lnTo>
                  <a:lnTo>
                    <a:pt x="19002" y="2616"/>
                  </a:lnTo>
                  <a:lnTo>
                    <a:pt x="18428" y="0"/>
                  </a:lnTo>
                  <a:lnTo>
                    <a:pt x="12197" y="5789"/>
                  </a:lnTo>
                  <a:lnTo>
                    <a:pt x="7701" y="10256"/>
                  </a:lnTo>
                  <a:lnTo>
                    <a:pt x="6485" y="12261"/>
                  </a:lnTo>
                  <a:lnTo>
                    <a:pt x="5134" y="16606"/>
                  </a:lnTo>
                  <a:lnTo>
                    <a:pt x="4533" y="23300"/>
                  </a:lnTo>
                  <a:lnTo>
                    <a:pt x="4373" y="27307"/>
                  </a:lnTo>
                  <a:lnTo>
                    <a:pt x="3473" y="30773"/>
                  </a:lnTo>
                  <a:lnTo>
                    <a:pt x="355" y="36740"/>
                  </a:lnTo>
                  <a:lnTo>
                    <a:pt x="0" y="48967"/>
                  </a:lnTo>
                  <a:lnTo>
                    <a:pt x="557" y="67438"/>
                  </a:lnTo>
                  <a:lnTo>
                    <a:pt x="1722" y="90070"/>
                  </a:lnTo>
                  <a:lnTo>
                    <a:pt x="3292" y="106746"/>
                  </a:lnTo>
                  <a:lnTo>
                    <a:pt x="5134" y="119450"/>
                  </a:lnTo>
                  <a:lnTo>
                    <a:pt x="7155" y="129508"/>
                  </a:lnTo>
                  <a:lnTo>
                    <a:pt x="8501" y="137006"/>
                  </a:lnTo>
                  <a:lnTo>
                    <a:pt x="9400" y="142799"/>
                  </a:lnTo>
                  <a:lnTo>
                    <a:pt x="9999" y="147455"/>
                  </a:lnTo>
                  <a:lnTo>
                    <a:pt x="11192" y="152146"/>
                  </a:lnTo>
                  <a:lnTo>
                    <a:pt x="12781" y="156861"/>
                  </a:lnTo>
                  <a:lnTo>
                    <a:pt x="14634" y="161592"/>
                  </a:lnTo>
                  <a:lnTo>
                    <a:pt x="16663" y="166333"/>
                  </a:lnTo>
                  <a:lnTo>
                    <a:pt x="21034" y="175835"/>
                  </a:lnTo>
                  <a:lnTo>
                    <a:pt x="23311" y="179797"/>
                  </a:lnTo>
                  <a:lnTo>
                    <a:pt x="27958" y="186317"/>
                  </a:lnTo>
                  <a:lnTo>
                    <a:pt x="31102" y="189960"/>
                  </a:lnTo>
                  <a:lnTo>
                    <a:pt x="34786" y="193977"/>
                  </a:lnTo>
                  <a:lnTo>
                    <a:pt x="38829" y="198242"/>
                  </a:lnTo>
                  <a:lnTo>
                    <a:pt x="43112" y="201879"/>
                  </a:lnTo>
                  <a:lnTo>
                    <a:pt x="47555" y="205098"/>
                  </a:lnTo>
                  <a:lnTo>
                    <a:pt x="52105" y="208037"/>
                  </a:lnTo>
                  <a:lnTo>
                    <a:pt x="56724" y="209997"/>
                  </a:lnTo>
                  <a:lnTo>
                    <a:pt x="61392" y="211303"/>
                  </a:lnTo>
                  <a:lnTo>
                    <a:pt x="66091" y="212174"/>
                  </a:lnTo>
                  <a:lnTo>
                    <a:pt x="70812" y="213548"/>
                  </a:lnTo>
                  <a:lnTo>
                    <a:pt x="75547" y="215258"/>
                  </a:lnTo>
                  <a:lnTo>
                    <a:pt x="80290" y="217192"/>
                  </a:lnTo>
                  <a:lnTo>
                    <a:pt x="85040" y="218481"/>
                  </a:lnTo>
                  <a:lnTo>
                    <a:pt x="89794" y="219341"/>
                  </a:lnTo>
                  <a:lnTo>
                    <a:pt x="94551" y="219914"/>
                  </a:lnTo>
                  <a:lnTo>
                    <a:pt x="99310" y="220296"/>
                  </a:lnTo>
                  <a:lnTo>
                    <a:pt x="104070" y="220550"/>
                  </a:lnTo>
                  <a:lnTo>
                    <a:pt x="108831" y="220720"/>
                  </a:lnTo>
                  <a:lnTo>
                    <a:pt x="114386" y="220040"/>
                  </a:lnTo>
                  <a:lnTo>
                    <a:pt x="120471" y="218792"/>
                  </a:lnTo>
                  <a:lnTo>
                    <a:pt x="126909" y="217167"/>
                  </a:lnTo>
                  <a:lnTo>
                    <a:pt x="131994" y="216083"/>
                  </a:lnTo>
                  <a:lnTo>
                    <a:pt x="136178" y="215361"/>
                  </a:lnTo>
                  <a:lnTo>
                    <a:pt x="139761" y="214879"/>
                  </a:lnTo>
                  <a:lnTo>
                    <a:pt x="144531" y="213764"/>
                  </a:lnTo>
                  <a:lnTo>
                    <a:pt x="150093" y="212228"/>
                  </a:lnTo>
                  <a:lnTo>
                    <a:pt x="156181" y="210409"/>
                  </a:lnTo>
                  <a:lnTo>
                    <a:pt x="161828" y="207609"/>
                  </a:lnTo>
                  <a:lnTo>
                    <a:pt x="167180" y="204155"/>
                  </a:lnTo>
                  <a:lnTo>
                    <a:pt x="172336" y="200265"/>
                  </a:lnTo>
                  <a:lnTo>
                    <a:pt x="176566" y="196878"/>
                  </a:lnTo>
                  <a:lnTo>
                    <a:pt x="183384" y="190998"/>
                  </a:lnTo>
                  <a:lnTo>
                    <a:pt x="191176" y="183622"/>
                  </a:lnTo>
                  <a:lnTo>
                    <a:pt x="195477" y="179432"/>
                  </a:lnTo>
                  <a:lnTo>
                    <a:pt x="199137" y="175052"/>
                  </a:lnTo>
                  <a:lnTo>
                    <a:pt x="202371" y="170544"/>
                  </a:lnTo>
                  <a:lnTo>
                    <a:pt x="205322" y="165951"/>
                  </a:lnTo>
                  <a:lnTo>
                    <a:pt x="208876" y="162096"/>
                  </a:lnTo>
                  <a:lnTo>
                    <a:pt x="212832" y="158732"/>
                  </a:lnTo>
                  <a:lnTo>
                    <a:pt x="217058" y="155695"/>
                  </a:lnTo>
                  <a:lnTo>
                    <a:pt x="220669" y="152083"/>
                  </a:lnTo>
                  <a:lnTo>
                    <a:pt x="223870" y="148088"/>
                  </a:lnTo>
                  <a:lnTo>
                    <a:pt x="226797" y="143837"/>
                  </a:lnTo>
                  <a:lnTo>
                    <a:pt x="229543" y="139415"/>
                  </a:lnTo>
                  <a:lnTo>
                    <a:pt x="232167" y="134880"/>
                  </a:lnTo>
                  <a:lnTo>
                    <a:pt x="234710" y="130269"/>
                  </a:lnTo>
                  <a:lnTo>
                    <a:pt x="236406" y="125608"/>
                  </a:lnTo>
                  <a:lnTo>
                    <a:pt x="237536" y="120913"/>
                  </a:lnTo>
                  <a:lnTo>
                    <a:pt x="238289" y="116195"/>
                  </a:lnTo>
                  <a:lnTo>
                    <a:pt x="238792" y="111463"/>
                  </a:lnTo>
                  <a:lnTo>
                    <a:pt x="239127" y="106720"/>
                  </a:lnTo>
                  <a:lnTo>
                    <a:pt x="239350" y="101971"/>
                  </a:lnTo>
                  <a:lnTo>
                    <a:pt x="238705" y="97217"/>
                  </a:lnTo>
                  <a:lnTo>
                    <a:pt x="237481" y="92460"/>
                  </a:lnTo>
                  <a:lnTo>
                    <a:pt x="235872" y="87702"/>
                  </a:lnTo>
                  <a:lnTo>
                    <a:pt x="234005" y="82942"/>
                  </a:lnTo>
                  <a:lnTo>
                    <a:pt x="231967" y="78181"/>
                  </a:lnTo>
                  <a:lnTo>
                    <a:pt x="227585" y="68658"/>
                  </a:lnTo>
                  <a:lnTo>
                    <a:pt x="215944" y="44847"/>
                  </a:lnTo>
                  <a:lnTo>
                    <a:pt x="212782" y="40879"/>
                  </a:lnTo>
                  <a:lnTo>
                    <a:pt x="209087" y="37439"/>
                  </a:lnTo>
                  <a:lnTo>
                    <a:pt x="205036" y="34352"/>
                  </a:lnTo>
                  <a:lnTo>
                    <a:pt x="200747" y="31501"/>
                  </a:lnTo>
                  <a:lnTo>
                    <a:pt x="196302" y="28806"/>
                  </a:lnTo>
                  <a:lnTo>
                    <a:pt x="191750" y="26215"/>
                  </a:lnTo>
                  <a:lnTo>
                    <a:pt x="182459" y="21221"/>
                  </a:lnTo>
                  <a:lnTo>
                    <a:pt x="177759" y="18778"/>
                  </a:lnTo>
                  <a:lnTo>
                    <a:pt x="172244" y="16355"/>
                  </a:lnTo>
                  <a:lnTo>
                    <a:pt x="166187" y="13946"/>
                  </a:lnTo>
                  <a:lnTo>
                    <a:pt x="159767" y="11547"/>
                  </a:lnTo>
                  <a:lnTo>
                    <a:pt x="153900" y="9947"/>
                  </a:lnTo>
                  <a:lnTo>
                    <a:pt x="148401" y="8880"/>
                  </a:lnTo>
                  <a:lnTo>
                    <a:pt x="143147" y="8169"/>
                  </a:lnTo>
                  <a:lnTo>
                    <a:pt x="137264" y="7695"/>
                  </a:lnTo>
                  <a:lnTo>
                    <a:pt x="130960" y="7379"/>
                  </a:lnTo>
                  <a:lnTo>
                    <a:pt x="117606" y="7028"/>
                  </a:lnTo>
                  <a:lnTo>
                    <a:pt x="64966" y="6758"/>
                  </a:lnTo>
                  <a:lnTo>
                    <a:pt x="59743" y="7548"/>
                  </a:lnTo>
                  <a:lnTo>
                    <a:pt x="54673" y="8869"/>
                  </a:lnTo>
                  <a:lnTo>
                    <a:pt x="49706" y="10543"/>
                  </a:lnTo>
                  <a:lnTo>
                    <a:pt x="44807" y="11659"/>
                  </a:lnTo>
                  <a:lnTo>
                    <a:pt x="39953" y="12403"/>
                  </a:lnTo>
                  <a:lnTo>
                    <a:pt x="35130" y="12899"/>
                  </a:lnTo>
                  <a:lnTo>
                    <a:pt x="27655" y="13450"/>
                  </a:lnTo>
                  <a:lnTo>
                    <a:pt x="21686" y="13695"/>
                  </a:lnTo>
                  <a:lnTo>
                    <a:pt x="16388" y="13804"/>
                  </a:lnTo>
                  <a:lnTo>
                    <a:pt x="13864" y="14627"/>
                  </a:lnTo>
                  <a:lnTo>
                    <a:pt x="7313" y="18783"/>
                  </a:lnTo>
                  <a:lnTo>
                    <a:pt x="4053" y="210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64"/>
            <p:cNvSpPr/>
            <p:nvPr/>
          </p:nvSpPr>
          <p:spPr>
            <a:xfrm>
              <a:off x="5207793" y="1686244"/>
              <a:ext cx="321346" cy="478188"/>
            </a:xfrm>
            <a:custGeom>
              <a:avLst/>
              <a:gdLst/>
              <a:ahLst/>
              <a:cxnLst/>
              <a:rect l="0" t="0" r="0" b="0"/>
              <a:pathLst>
                <a:path w="321346" h="478188">
                  <a:moveTo>
                    <a:pt x="178594" y="13968"/>
                  </a:moveTo>
                  <a:lnTo>
                    <a:pt x="178594" y="761"/>
                  </a:lnTo>
                  <a:lnTo>
                    <a:pt x="174361" y="161"/>
                  </a:lnTo>
                  <a:lnTo>
                    <a:pt x="171010" y="0"/>
                  </a:lnTo>
                  <a:lnTo>
                    <a:pt x="167981" y="688"/>
                  </a:lnTo>
                  <a:lnTo>
                    <a:pt x="159134" y="5447"/>
                  </a:lnTo>
                  <a:lnTo>
                    <a:pt x="151160" y="9652"/>
                  </a:lnTo>
                  <a:lnTo>
                    <a:pt x="141538" y="16481"/>
                  </a:lnTo>
                  <a:lnTo>
                    <a:pt x="134079" y="21170"/>
                  </a:lnTo>
                  <a:lnTo>
                    <a:pt x="129868" y="23532"/>
                  </a:lnTo>
                  <a:lnTo>
                    <a:pt x="123071" y="30390"/>
                  </a:lnTo>
                  <a:lnTo>
                    <a:pt x="116611" y="38729"/>
                  </a:lnTo>
                  <a:lnTo>
                    <a:pt x="108448" y="47727"/>
                  </a:lnTo>
                  <a:lnTo>
                    <a:pt x="98720" y="61718"/>
                  </a:lnTo>
                  <a:lnTo>
                    <a:pt x="90810" y="75918"/>
                  </a:lnTo>
                  <a:lnTo>
                    <a:pt x="83440" y="90179"/>
                  </a:lnTo>
                  <a:lnTo>
                    <a:pt x="80741" y="99698"/>
                  </a:lnTo>
                  <a:lnTo>
                    <a:pt x="79221" y="113982"/>
                  </a:lnTo>
                  <a:lnTo>
                    <a:pt x="78771" y="128268"/>
                  </a:lnTo>
                  <a:lnTo>
                    <a:pt x="78708" y="133031"/>
                  </a:lnTo>
                  <a:lnTo>
                    <a:pt x="79460" y="136999"/>
                  </a:lnTo>
                  <a:lnTo>
                    <a:pt x="82411" y="143526"/>
                  </a:lnTo>
                  <a:lnTo>
                    <a:pt x="90774" y="154183"/>
                  </a:lnTo>
                  <a:lnTo>
                    <a:pt x="95378" y="159100"/>
                  </a:lnTo>
                  <a:lnTo>
                    <a:pt x="102186" y="163932"/>
                  </a:lnTo>
                  <a:lnTo>
                    <a:pt x="109710" y="167931"/>
                  </a:lnTo>
                  <a:lnTo>
                    <a:pt x="115700" y="169708"/>
                  </a:lnTo>
                  <a:lnTo>
                    <a:pt x="123125" y="170499"/>
                  </a:lnTo>
                  <a:lnTo>
                    <a:pt x="131716" y="170850"/>
                  </a:lnTo>
                  <a:lnTo>
                    <a:pt x="145478" y="171047"/>
                  </a:lnTo>
                  <a:lnTo>
                    <a:pt x="154881" y="171094"/>
                  </a:lnTo>
                  <a:lnTo>
                    <a:pt x="160404" y="170312"/>
                  </a:lnTo>
                  <a:lnTo>
                    <a:pt x="166467" y="168997"/>
                  </a:lnTo>
                  <a:lnTo>
                    <a:pt x="172890" y="167327"/>
                  </a:lnTo>
                  <a:lnTo>
                    <a:pt x="178761" y="165420"/>
                  </a:lnTo>
                  <a:lnTo>
                    <a:pt x="184261" y="163355"/>
                  </a:lnTo>
                  <a:lnTo>
                    <a:pt x="193813" y="159737"/>
                  </a:lnTo>
                  <a:lnTo>
                    <a:pt x="200704" y="158130"/>
                  </a:lnTo>
                  <a:lnTo>
                    <a:pt x="208529" y="153181"/>
                  </a:lnTo>
                  <a:lnTo>
                    <a:pt x="217299" y="146485"/>
                  </a:lnTo>
                  <a:lnTo>
                    <a:pt x="226488" y="140862"/>
                  </a:lnTo>
                  <a:lnTo>
                    <a:pt x="233748" y="135718"/>
                  </a:lnTo>
                  <a:lnTo>
                    <a:pt x="236794" y="133234"/>
                  </a:lnTo>
                  <a:lnTo>
                    <a:pt x="242296" y="126242"/>
                  </a:lnTo>
                  <a:lnTo>
                    <a:pt x="252296" y="112610"/>
                  </a:lnTo>
                  <a:lnTo>
                    <a:pt x="253923" y="109098"/>
                  </a:lnTo>
                  <a:lnTo>
                    <a:pt x="256212" y="97364"/>
                  </a:lnTo>
                  <a:lnTo>
                    <a:pt x="256986" y="83770"/>
                  </a:lnTo>
                  <a:lnTo>
                    <a:pt x="257049" y="79552"/>
                  </a:lnTo>
                  <a:lnTo>
                    <a:pt x="255503" y="71978"/>
                  </a:lnTo>
                  <a:lnTo>
                    <a:pt x="252886" y="62167"/>
                  </a:lnTo>
                  <a:lnTo>
                    <a:pt x="249554" y="50863"/>
                  </a:lnTo>
                  <a:lnTo>
                    <a:pt x="245850" y="36187"/>
                  </a:lnTo>
                  <a:lnTo>
                    <a:pt x="244862" y="31162"/>
                  </a:lnTo>
                  <a:lnTo>
                    <a:pt x="243411" y="27812"/>
                  </a:lnTo>
                  <a:lnTo>
                    <a:pt x="241649" y="25579"/>
                  </a:lnTo>
                  <a:lnTo>
                    <a:pt x="239681" y="24089"/>
                  </a:lnTo>
                  <a:lnTo>
                    <a:pt x="238369" y="22303"/>
                  </a:lnTo>
                  <a:lnTo>
                    <a:pt x="236911" y="18202"/>
                  </a:lnTo>
                  <a:lnTo>
                    <a:pt x="235728" y="16791"/>
                  </a:lnTo>
                  <a:lnTo>
                    <a:pt x="234146" y="15850"/>
                  </a:lnTo>
                  <a:lnTo>
                    <a:pt x="232298" y="15222"/>
                  </a:lnTo>
                  <a:lnTo>
                    <a:pt x="231065" y="15598"/>
                  </a:lnTo>
                  <a:lnTo>
                    <a:pt x="230244" y="16642"/>
                  </a:lnTo>
                  <a:lnTo>
                    <a:pt x="228925" y="20229"/>
                  </a:lnTo>
                  <a:lnTo>
                    <a:pt x="230862" y="22836"/>
                  </a:lnTo>
                  <a:lnTo>
                    <a:pt x="232490" y="24643"/>
                  </a:lnTo>
                  <a:lnTo>
                    <a:pt x="233574" y="26640"/>
                  </a:lnTo>
                  <a:lnTo>
                    <a:pt x="237433" y="37667"/>
                  </a:lnTo>
                  <a:lnTo>
                    <a:pt x="240463" y="45139"/>
                  </a:lnTo>
                  <a:lnTo>
                    <a:pt x="241810" y="51105"/>
                  </a:lnTo>
                  <a:lnTo>
                    <a:pt x="242569" y="62719"/>
                  </a:lnTo>
                  <a:lnTo>
                    <a:pt x="244862" y="71618"/>
                  </a:lnTo>
                  <a:lnTo>
                    <a:pt x="247735" y="80865"/>
                  </a:lnTo>
                  <a:lnTo>
                    <a:pt x="250145" y="95790"/>
                  </a:lnTo>
                  <a:lnTo>
                    <a:pt x="253522" y="108277"/>
                  </a:lnTo>
                  <a:lnTo>
                    <a:pt x="257668" y="119648"/>
                  </a:lnTo>
                  <a:lnTo>
                    <a:pt x="262158" y="130787"/>
                  </a:lnTo>
                  <a:lnTo>
                    <a:pt x="266798" y="143675"/>
                  </a:lnTo>
                  <a:lnTo>
                    <a:pt x="273623" y="157341"/>
                  </a:lnTo>
                  <a:lnTo>
                    <a:pt x="281154" y="171352"/>
                  </a:lnTo>
                  <a:lnTo>
                    <a:pt x="287147" y="185516"/>
                  </a:lnTo>
                  <a:lnTo>
                    <a:pt x="292457" y="199749"/>
                  </a:lnTo>
                  <a:lnTo>
                    <a:pt x="302333" y="228289"/>
                  </a:lnTo>
                  <a:lnTo>
                    <a:pt x="316699" y="271144"/>
                  </a:lnTo>
                  <a:lnTo>
                    <a:pt x="319349" y="285431"/>
                  </a:lnTo>
                  <a:lnTo>
                    <a:pt x="320527" y="299718"/>
                  </a:lnTo>
                  <a:lnTo>
                    <a:pt x="321050" y="314006"/>
                  </a:lnTo>
                  <a:lnTo>
                    <a:pt x="321345" y="335437"/>
                  </a:lnTo>
                  <a:lnTo>
                    <a:pt x="319297" y="349724"/>
                  </a:lnTo>
                  <a:lnTo>
                    <a:pt x="315742" y="364012"/>
                  </a:lnTo>
                  <a:lnTo>
                    <a:pt x="311515" y="378299"/>
                  </a:lnTo>
                  <a:lnTo>
                    <a:pt x="304874" y="390470"/>
                  </a:lnTo>
                  <a:lnTo>
                    <a:pt x="296631" y="401171"/>
                  </a:lnTo>
                  <a:lnTo>
                    <a:pt x="287676" y="411219"/>
                  </a:lnTo>
                  <a:lnTo>
                    <a:pt x="282271" y="416121"/>
                  </a:lnTo>
                  <a:lnTo>
                    <a:pt x="276288" y="420976"/>
                  </a:lnTo>
                  <a:lnTo>
                    <a:pt x="269917" y="425800"/>
                  </a:lnTo>
                  <a:lnTo>
                    <a:pt x="264082" y="430604"/>
                  </a:lnTo>
                  <a:lnTo>
                    <a:pt x="258605" y="435394"/>
                  </a:lnTo>
                  <a:lnTo>
                    <a:pt x="253366" y="440175"/>
                  </a:lnTo>
                  <a:lnTo>
                    <a:pt x="247492" y="444156"/>
                  </a:lnTo>
                  <a:lnTo>
                    <a:pt x="241195" y="447604"/>
                  </a:lnTo>
                  <a:lnTo>
                    <a:pt x="234616" y="450696"/>
                  </a:lnTo>
                  <a:lnTo>
                    <a:pt x="227848" y="453551"/>
                  </a:lnTo>
                  <a:lnTo>
                    <a:pt x="220955" y="456249"/>
                  </a:lnTo>
                  <a:lnTo>
                    <a:pt x="206947" y="461362"/>
                  </a:lnTo>
                  <a:lnTo>
                    <a:pt x="171422" y="473512"/>
                  </a:lnTo>
                  <a:lnTo>
                    <a:pt x="164287" y="475112"/>
                  </a:lnTo>
                  <a:lnTo>
                    <a:pt x="157150" y="476179"/>
                  </a:lnTo>
                  <a:lnTo>
                    <a:pt x="150011" y="476890"/>
                  </a:lnTo>
                  <a:lnTo>
                    <a:pt x="142870" y="477364"/>
                  </a:lnTo>
                  <a:lnTo>
                    <a:pt x="135728" y="477680"/>
                  </a:lnTo>
                  <a:lnTo>
                    <a:pt x="116416" y="478125"/>
                  </a:lnTo>
                  <a:lnTo>
                    <a:pt x="110949" y="478187"/>
                  </a:lnTo>
                  <a:lnTo>
                    <a:pt x="104922" y="477435"/>
                  </a:lnTo>
                  <a:lnTo>
                    <a:pt x="98523" y="476140"/>
                  </a:lnTo>
                  <a:lnTo>
                    <a:pt x="91876" y="474483"/>
                  </a:lnTo>
                  <a:lnTo>
                    <a:pt x="85857" y="472584"/>
                  </a:lnTo>
                  <a:lnTo>
                    <a:pt x="80257" y="470524"/>
                  </a:lnTo>
                  <a:lnTo>
                    <a:pt x="74936" y="468358"/>
                  </a:lnTo>
                  <a:lnTo>
                    <a:pt x="69801" y="466913"/>
                  </a:lnTo>
                  <a:lnTo>
                    <a:pt x="59862" y="465308"/>
                  </a:lnTo>
                  <a:lnTo>
                    <a:pt x="50154" y="462478"/>
                  </a:lnTo>
                  <a:lnTo>
                    <a:pt x="40547" y="458575"/>
                  </a:lnTo>
                  <a:lnTo>
                    <a:pt x="30986" y="454194"/>
                  </a:lnTo>
                  <a:lnTo>
                    <a:pt x="23561" y="451718"/>
                  </a:lnTo>
                  <a:lnTo>
                    <a:pt x="20470" y="451058"/>
                  </a:lnTo>
                  <a:lnTo>
                    <a:pt x="14919" y="448207"/>
                  </a:lnTo>
                  <a:lnTo>
                    <a:pt x="12327" y="446336"/>
                  </a:lnTo>
                  <a:lnTo>
                    <a:pt x="7331" y="444256"/>
                  </a:lnTo>
                  <a:lnTo>
                    <a:pt x="0" y="4425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65"/>
            <p:cNvSpPr/>
            <p:nvPr/>
          </p:nvSpPr>
          <p:spPr>
            <a:xfrm>
              <a:off x="5707856" y="1557337"/>
              <a:ext cx="100013" cy="328614"/>
            </a:xfrm>
            <a:custGeom>
              <a:avLst/>
              <a:gdLst/>
              <a:ahLst/>
              <a:cxnLst/>
              <a:rect l="0" t="0" r="0" b="0"/>
              <a:pathLst>
                <a:path w="100013" h="328614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3792" y="17000"/>
                  </a:lnTo>
                  <a:lnTo>
                    <a:pt x="5654" y="21578"/>
                  </a:lnTo>
                  <a:lnTo>
                    <a:pt x="6482" y="27053"/>
                  </a:lnTo>
                  <a:lnTo>
                    <a:pt x="6849" y="34778"/>
                  </a:lnTo>
                  <a:lnTo>
                    <a:pt x="7057" y="44259"/>
                  </a:lnTo>
                  <a:lnTo>
                    <a:pt x="7118" y="59681"/>
                  </a:lnTo>
                  <a:lnTo>
                    <a:pt x="7920" y="65187"/>
                  </a:lnTo>
                  <a:lnTo>
                    <a:pt x="9248" y="70446"/>
                  </a:lnTo>
                  <a:lnTo>
                    <a:pt x="17085" y="94084"/>
                  </a:lnTo>
                  <a:lnTo>
                    <a:pt x="19327" y="100029"/>
                  </a:lnTo>
                  <a:lnTo>
                    <a:pt x="21616" y="105580"/>
                  </a:lnTo>
                  <a:lnTo>
                    <a:pt x="23935" y="110868"/>
                  </a:lnTo>
                  <a:lnTo>
                    <a:pt x="25482" y="117568"/>
                  </a:lnTo>
                  <a:lnTo>
                    <a:pt x="26513" y="125210"/>
                  </a:lnTo>
                  <a:lnTo>
                    <a:pt x="27200" y="133480"/>
                  </a:lnTo>
                  <a:lnTo>
                    <a:pt x="29246" y="140580"/>
                  </a:lnTo>
                  <a:lnTo>
                    <a:pt x="32197" y="146901"/>
                  </a:lnTo>
                  <a:lnTo>
                    <a:pt x="35752" y="152703"/>
                  </a:lnTo>
                  <a:lnTo>
                    <a:pt x="38122" y="159746"/>
                  </a:lnTo>
                  <a:lnTo>
                    <a:pt x="39702" y="167616"/>
                  </a:lnTo>
                  <a:lnTo>
                    <a:pt x="40756" y="176038"/>
                  </a:lnTo>
                  <a:lnTo>
                    <a:pt x="42252" y="184034"/>
                  </a:lnTo>
                  <a:lnTo>
                    <a:pt x="44043" y="191745"/>
                  </a:lnTo>
                  <a:lnTo>
                    <a:pt x="46031" y="199268"/>
                  </a:lnTo>
                  <a:lnTo>
                    <a:pt x="50356" y="213976"/>
                  </a:lnTo>
                  <a:lnTo>
                    <a:pt x="52621" y="221232"/>
                  </a:lnTo>
                  <a:lnTo>
                    <a:pt x="54925" y="227657"/>
                  </a:lnTo>
                  <a:lnTo>
                    <a:pt x="57254" y="233527"/>
                  </a:lnTo>
                  <a:lnTo>
                    <a:pt x="59600" y="239029"/>
                  </a:lnTo>
                  <a:lnTo>
                    <a:pt x="61959" y="245078"/>
                  </a:lnTo>
                  <a:lnTo>
                    <a:pt x="66696" y="258148"/>
                  </a:lnTo>
                  <a:lnTo>
                    <a:pt x="69070" y="264174"/>
                  </a:lnTo>
                  <a:lnTo>
                    <a:pt x="71447" y="269779"/>
                  </a:lnTo>
                  <a:lnTo>
                    <a:pt x="73825" y="275102"/>
                  </a:lnTo>
                  <a:lnTo>
                    <a:pt x="76468" y="285251"/>
                  </a:lnTo>
                  <a:lnTo>
                    <a:pt x="77172" y="290180"/>
                  </a:lnTo>
                  <a:lnTo>
                    <a:pt x="80072" y="297773"/>
                  </a:lnTo>
                  <a:lnTo>
                    <a:pt x="81956" y="300909"/>
                  </a:lnTo>
                  <a:lnTo>
                    <a:pt x="84050" y="306510"/>
                  </a:lnTo>
                  <a:lnTo>
                    <a:pt x="84608" y="309115"/>
                  </a:lnTo>
                  <a:lnTo>
                    <a:pt x="87345" y="314126"/>
                  </a:lnTo>
                  <a:lnTo>
                    <a:pt x="89186" y="316574"/>
                  </a:lnTo>
                  <a:lnTo>
                    <a:pt x="91208" y="318205"/>
                  </a:lnTo>
                  <a:lnTo>
                    <a:pt x="93349" y="319293"/>
                  </a:lnTo>
                  <a:lnTo>
                    <a:pt x="95570" y="320018"/>
                  </a:lnTo>
                  <a:lnTo>
                    <a:pt x="97051" y="321296"/>
                  </a:lnTo>
                  <a:lnTo>
                    <a:pt x="98038" y="322941"/>
                  </a:lnTo>
                  <a:lnTo>
                    <a:pt x="100012" y="3286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2" name="SMARTInkAnnotation166"/>
            <p:cNvSpPr/>
            <p:nvPr/>
          </p:nvSpPr>
          <p:spPr>
            <a:xfrm>
              <a:off x="5900827" y="1593056"/>
              <a:ext cx="199905" cy="271463"/>
            </a:xfrm>
            <a:custGeom>
              <a:avLst/>
              <a:gdLst/>
              <a:ahLst/>
              <a:cxnLst/>
              <a:rect l="0" t="0" r="0" b="0"/>
              <a:pathLst>
                <a:path w="199905" h="271463">
                  <a:moveTo>
                    <a:pt x="21341" y="0"/>
                  </a:moveTo>
                  <a:lnTo>
                    <a:pt x="21341" y="9943"/>
                  </a:lnTo>
                  <a:lnTo>
                    <a:pt x="20548" y="12185"/>
                  </a:lnTo>
                  <a:lnTo>
                    <a:pt x="17549" y="16792"/>
                  </a:lnTo>
                  <a:lnTo>
                    <a:pt x="15687" y="23603"/>
                  </a:lnTo>
                  <a:lnTo>
                    <a:pt x="14859" y="31921"/>
                  </a:lnTo>
                  <a:lnTo>
                    <a:pt x="14639" y="36362"/>
                  </a:lnTo>
                  <a:lnTo>
                    <a:pt x="14492" y="40910"/>
                  </a:lnTo>
                  <a:lnTo>
                    <a:pt x="13600" y="45530"/>
                  </a:lnTo>
                  <a:lnTo>
                    <a:pt x="12212" y="50197"/>
                  </a:lnTo>
                  <a:lnTo>
                    <a:pt x="10492" y="54896"/>
                  </a:lnTo>
                  <a:lnTo>
                    <a:pt x="9347" y="60410"/>
                  </a:lnTo>
                  <a:lnTo>
                    <a:pt x="8582" y="66467"/>
                  </a:lnTo>
                  <a:lnTo>
                    <a:pt x="8073" y="72886"/>
                  </a:lnTo>
                  <a:lnTo>
                    <a:pt x="7733" y="79547"/>
                  </a:lnTo>
                  <a:lnTo>
                    <a:pt x="7355" y="93298"/>
                  </a:lnTo>
                  <a:lnTo>
                    <a:pt x="6461" y="99505"/>
                  </a:lnTo>
                  <a:lnTo>
                    <a:pt x="5071" y="105230"/>
                  </a:lnTo>
                  <a:lnTo>
                    <a:pt x="3351" y="110634"/>
                  </a:lnTo>
                  <a:lnTo>
                    <a:pt x="2204" y="116619"/>
                  </a:lnTo>
                  <a:lnTo>
                    <a:pt x="1439" y="122990"/>
                  </a:lnTo>
                  <a:lnTo>
                    <a:pt x="930" y="129618"/>
                  </a:lnTo>
                  <a:lnTo>
                    <a:pt x="590" y="136418"/>
                  </a:lnTo>
                  <a:lnTo>
                    <a:pt x="212" y="150324"/>
                  </a:lnTo>
                  <a:lnTo>
                    <a:pt x="0" y="167748"/>
                  </a:lnTo>
                  <a:lnTo>
                    <a:pt x="763" y="172951"/>
                  </a:lnTo>
                  <a:lnTo>
                    <a:pt x="2066" y="178007"/>
                  </a:lnTo>
                  <a:lnTo>
                    <a:pt x="3729" y="182965"/>
                  </a:lnTo>
                  <a:lnTo>
                    <a:pt x="5631" y="187858"/>
                  </a:lnTo>
                  <a:lnTo>
                    <a:pt x="7693" y="192707"/>
                  </a:lnTo>
                  <a:lnTo>
                    <a:pt x="12100" y="202329"/>
                  </a:lnTo>
                  <a:lnTo>
                    <a:pt x="21398" y="221441"/>
                  </a:lnTo>
                  <a:lnTo>
                    <a:pt x="23760" y="226208"/>
                  </a:lnTo>
                  <a:lnTo>
                    <a:pt x="26922" y="230180"/>
                  </a:lnTo>
                  <a:lnTo>
                    <a:pt x="30619" y="233623"/>
                  </a:lnTo>
                  <a:lnTo>
                    <a:pt x="34670" y="236711"/>
                  </a:lnTo>
                  <a:lnTo>
                    <a:pt x="38958" y="239563"/>
                  </a:lnTo>
                  <a:lnTo>
                    <a:pt x="43405" y="242259"/>
                  </a:lnTo>
                  <a:lnTo>
                    <a:pt x="47956" y="244850"/>
                  </a:lnTo>
                  <a:lnTo>
                    <a:pt x="57248" y="249845"/>
                  </a:lnTo>
                  <a:lnTo>
                    <a:pt x="61947" y="252288"/>
                  </a:lnTo>
                  <a:lnTo>
                    <a:pt x="67462" y="253917"/>
                  </a:lnTo>
                  <a:lnTo>
                    <a:pt x="73520" y="255003"/>
                  </a:lnTo>
                  <a:lnTo>
                    <a:pt x="79940" y="255727"/>
                  </a:lnTo>
                  <a:lnTo>
                    <a:pt x="85807" y="256210"/>
                  </a:lnTo>
                  <a:lnTo>
                    <a:pt x="91306" y="256531"/>
                  </a:lnTo>
                  <a:lnTo>
                    <a:pt x="101650" y="256889"/>
                  </a:lnTo>
                  <a:lnTo>
                    <a:pt x="111538" y="257048"/>
                  </a:lnTo>
                  <a:lnTo>
                    <a:pt x="116398" y="256296"/>
                  </a:lnTo>
                  <a:lnTo>
                    <a:pt x="121225" y="255002"/>
                  </a:lnTo>
                  <a:lnTo>
                    <a:pt x="126031" y="253345"/>
                  </a:lnTo>
                  <a:lnTo>
                    <a:pt x="130028" y="252240"/>
                  </a:lnTo>
                  <a:lnTo>
                    <a:pt x="133487" y="251504"/>
                  </a:lnTo>
                  <a:lnTo>
                    <a:pt x="136587" y="251013"/>
                  </a:lnTo>
                  <a:lnTo>
                    <a:pt x="140240" y="249892"/>
                  </a:lnTo>
                  <a:lnTo>
                    <a:pt x="144264" y="248351"/>
                  </a:lnTo>
                  <a:lnTo>
                    <a:pt x="148533" y="246530"/>
                  </a:lnTo>
                  <a:lnTo>
                    <a:pt x="157511" y="242389"/>
                  </a:lnTo>
                  <a:lnTo>
                    <a:pt x="162127" y="240174"/>
                  </a:lnTo>
                  <a:lnTo>
                    <a:pt x="165999" y="237903"/>
                  </a:lnTo>
                  <a:lnTo>
                    <a:pt x="169373" y="235596"/>
                  </a:lnTo>
                  <a:lnTo>
                    <a:pt x="172417" y="233264"/>
                  </a:lnTo>
                  <a:lnTo>
                    <a:pt x="176033" y="230122"/>
                  </a:lnTo>
                  <a:lnTo>
                    <a:pt x="180032" y="226439"/>
                  </a:lnTo>
                  <a:lnTo>
                    <a:pt x="184285" y="222397"/>
                  </a:lnTo>
                  <a:lnTo>
                    <a:pt x="189011" y="215789"/>
                  </a:lnTo>
                  <a:lnTo>
                    <a:pt x="191905" y="210206"/>
                  </a:lnTo>
                  <a:lnTo>
                    <a:pt x="197203" y="202601"/>
                  </a:lnTo>
                  <a:lnTo>
                    <a:pt x="199576" y="194318"/>
                  </a:lnTo>
                  <a:lnTo>
                    <a:pt x="199864" y="187462"/>
                  </a:lnTo>
                  <a:lnTo>
                    <a:pt x="199904" y="183064"/>
                  </a:lnTo>
                  <a:lnTo>
                    <a:pt x="199120" y="180780"/>
                  </a:lnTo>
                  <a:lnTo>
                    <a:pt x="196134" y="176126"/>
                  </a:lnTo>
                  <a:lnTo>
                    <a:pt x="189989" y="169043"/>
                  </a:lnTo>
                  <a:lnTo>
                    <a:pt x="187749" y="167464"/>
                  </a:lnTo>
                  <a:lnTo>
                    <a:pt x="183142" y="165710"/>
                  </a:lnTo>
                  <a:lnTo>
                    <a:pt x="180009" y="165242"/>
                  </a:lnTo>
                  <a:lnTo>
                    <a:pt x="176332" y="164930"/>
                  </a:lnTo>
                  <a:lnTo>
                    <a:pt x="172294" y="164722"/>
                  </a:lnTo>
                  <a:lnTo>
                    <a:pt x="163573" y="164491"/>
                  </a:lnTo>
                  <a:lnTo>
                    <a:pt x="159025" y="164429"/>
                  </a:lnTo>
                  <a:lnTo>
                    <a:pt x="155199" y="165182"/>
                  </a:lnTo>
                  <a:lnTo>
                    <a:pt x="151855" y="166477"/>
                  </a:lnTo>
                  <a:lnTo>
                    <a:pt x="148832" y="168135"/>
                  </a:lnTo>
                  <a:lnTo>
                    <a:pt x="136992" y="174260"/>
                  </a:lnTo>
                  <a:lnTo>
                    <a:pt x="109357" y="188156"/>
                  </a:lnTo>
                  <a:lnTo>
                    <a:pt x="102244" y="195287"/>
                  </a:lnTo>
                  <a:lnTo>
                    <a:pt x="93532" y="205598"/>
                  </a:lnTo>
                  <a:lnTo>
                    <a:pt x="76445" y="227108"/>
                  </a:lnTo>
                  <a:lnTo>
                    <a:pt x="70777" y="233955"/>
                  </a:lnTo>
                  <a:lnTo>
                    <a:pt x="66205" y="239314"/>
                  </a:lnTo>
                  <a:lnTo>
                    <a:pt x="61124" y="247385"/>
                  </a:lnTo>
                  <a:lnTo>
                    <a:pt x="58866" y="253617"/>
                  </a:lnTo>
                  <a:lnTo>
                    <a:pt x="57417" y="261970"/>
                  </a:lnTo>
                  <a:lnTo>
                    <a:pt x="57298" y="262753"/>
                  </a:lnTo>
                  <a:lnTo>
                    <a:pt x="58012" y="264068"/>
                  </a:lnTo>
                  <a:lnTo>
                    <a:pt x="63232" y="270332"/>
                  </a:lnTo>
                  <a:lnTo>
                    <a:pt x="64349" y="270709"/>
                  </a:lnTo>
                  <a:lnTo>
                    <a:pt x="65889" y="270960"/>
                  </a:lnTo>
                  <a:lnTo>
                    <a:pt x="71348" y="271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3" name="SMARTInkAnnotation167"/>
            <p:cNvSpPr/>
            <p:nvPr/>
          </p:nvSpPr>
          <p:spPr>
            <a:xfrm>
              <a:off x="6079331" y="1550193"/>
              <a:ext cx="178143" cy="407195"/>
            </a:xfrm>
            <a:custGeom>
              <a:avLst/>
              <a:gdLst/>
              <a:ahLst/>
              <a:cxnLst/>
              <a:rect l="0" t="0" r="0" b="0"/>
              <a:pathLst>
                <a:path w="178143" h="407195">
                  <a:moveTo>
                    <a:pt x="0" y="0"/>
                  </a:moveTo>
                  <a:lnTo>
                    <a:pt x="9943" y="0"/>
                  </a:lnTo>
                  <a:lnTo>
                    <a:pt x="12185" y="794"/>
                  </a:lnTo>
                  <a:lnTo>
                    <a:pt x="16793" y="3793"/>
                  </a:lnTo>
                  <a:lnTo>
                    <a:pt x="21486" y="7771"/>
                  </a:lnTo>
                  <a:lnTo>
                    <a:pt x="27012" y="12185"/>
                  </a:lnTo>
                  <a:lnTo>
                    <a:pt x="30708" y="14474"/>
                  </a:lnTo>
                  <a:lnTo>
                    <a:pt x="34760" y="16793"/>
                  </a:lnTo>
                  <a:lnTo>
                    <a:pt x="38254" y="19133"/>
                  </a:lnTo>
                  <a:lnTo>
                    <a:pt x="41378" y="21487"/>
                  </a:lnTo>
                  <a:lnTo>
                    <a:pt x="44254" y="23850"/>
                  </a:lnTo>
                  <a:lnTo>
                    <a:pt x="47759" y="27012"/>
                  </a:lnTo>
                  <a:lnTo>
                    <a:pt x="55887" y="34760"/>
                  </a:lnTo>
                  <a:lnTo>
                    <a:pt x="60277" y="38255"/>
                  </a:lnTo>
                  <a:lnTo>
                    <a:pt x="64791" y="41378"/>
                  </a:lnTo>
                  <a:lnTo>
                    <a:pt x="69387" y="44254"/>
                  </a:lnTo>
                  <a:lnTo>
                    <a:pt x="74040" y="47759"/>
                  </a:lnTo>
                  <a:lnTo>
                    <a:pt x="78729" y="51683"/>
                  </a:lnTo>
                  <a:lnTo>
                    <a:pt x="83442" y="55887"/>
                  </a:lnTo>
                  <a:lnTo>
                    <a:pt x="88172" y="59483"/>
                  </a:lnTo>
                  <a:lnTo>
                    <a:pt x="92912" y="62674"/>
                  </a:lnTo>
                  <a:lnTo>
                    <a:pt x="97661" y="65595"/>
                  </a:lnTo>
                  <a:lnTo>
                    <a:pt x="101620" y="69130"/>
                  </a:lnTo>
                  <a:lnTo>
                    <a:pt x="105052" y="73075"/>
                  </a:lnTo>
                  <a:lnTo>
                    <a:pt x="108135" y="77291"/>
                  </a:lnTo>
                  <a:lnTo>
                    <a:pt x="115794" y="88327"/>
                  </a:lnTo>
                  <a:lnTo>
                    <a:pt x="120058" y="94603"/>
                  </a:lnTo>
                  <a:lnTo>
                    <a:pt x="123695" y="100375"/>
                  </a:lnTo>
                  <a:lnTo>
                    <a:pt x="126913" y="105811"/>
                  </a:lnTo>
                  <a:lnTo>
                    <a:pt x="129852" y="111022"/>
                  </a:lnTo>
                  <a:lnTo>
                    <a:pt x="133400" y="116877"/>
                  </a:lnTo>
                  <a:lnTo>
                    <a:pt x="141574" y="129733"/>
                  </a:lnTo>
                  <a:lnTo>
                    <a:pt x="145976" y="135701"/>
                  </a:lnTo>
                  <a:lnTo>
                    <a:pt x="150499" y="141268"/>
                  </a:lnTo>
                  <a:lnTo>
                    <a:pt x="155101" y="146566"/>
                  </a:lnTo>
                  <a:lnTo>
                    <a:pt x="158963" y="152480"/>
                  </a:lnTo>
                  <a:lnTo>
                    <a:pt x="162332" y="158803"/>
                  </a:lnTo>
                  <a:lnTo>
                    <a:pt x="165371" y="165400"/>
                  </a:lnTo>
                  <a:lnTo>
                    <a:pt x="168191" y="172179"/>
                  </a:lnTo>
                  <a:lnTo>
                    <a:pt x="170866" y="179080"/>
                  </a:lnTo>
                  <a:lnTo>
                    <a:pt x="173441" y="186062"/>
                  </a:lnTo>
                  <a:lnTo>
                    <a:pt x="175159" y="193098"/>
                  </a:lnTo>
                  <a:lnTo>
                    <a:pt x="176304" y="200169"/>
                  </a:lnTo>
                  <a:lnTo>
                    <a:pt x="177067" y="207265"/>
                  </a:lnTo>
                  <a:lnTo>
                    <a:pt x="177576" y="214377"/>
                  </a:lnTo>
                  <a:lnTo>
                    <a:pt x="177915" y="221499"/>
                  </a:lnTo>
                  <a:lnTo>
                    <a:pt x="178142" y="228629"/>
                  </a:lnTo>
                  <a:lnTo>
                    <a:pt x="177499" y="235763"/>
                  </a:lnTo>
                  <a:lnTo>
                    <a:pt x="176277" y="242901"/>
                  </a:lnTo>
                  <a:lnTo>
                    <a:pt x="174667" y="250040"/>
                  </a:lnTo>
                  <a:lnTo>
                    <a:pt x="169626" y="265118"/>
                  </a:lnTo>
                  <a:lnTo>
                    <a:pt x="153442" y="309389"/>
                  </a:lnTo>
                  <a:lnTo>
                    <a:pt x="141486" y="340177"/>
                  </a:lnTo>
                  <a:lnTo>
                    <a:pt x="137187" y="350610"/>
                  </a:lnTo>
                  <a:lnTo>
                    <a:pt x="132733" y="359153"/>
                  </a:lnTo>
                  <a:lnTo>
                    <a:pt x="128176" y="366435"/>
                  </a:lnTo>
                  <a:lnTo>
                    <a:pt x="123551" y="372878"/>
                  </a:lnTo>
                  <a:lnTo>
                    <a:pt x="119673" y="377967"/>
                  </a:lnTo>
                  <a:lnTo>
                    <a:pt x="116295" y="382153"/>
                  </a:lnTo>
                  <a:lnTo>
                    <a:pt x="113249" y="385737"/>
                  </a:lnTo>
                  <a:lnTo>
                    <a:pt x="107748" y="391837"/>
                  </a:lnTo>
                  <a:lnTo>
                    <a:pt x="105169" y="394575"/>
                  </a:lnTo>
                  <a:lnTo>
                    <a:pt x="103450" y="397194"/>
                  </a:lnTo>
                  <a:lnTo>
                    <a:pt x="101540" y="402220"/>
                  </a:lnTo>
                  <a:lnTo>
                    <a:pt x="100237" y="403878"/>
                  </a:lnTo>
                  <a:lnTo>
                    <a:pt x="98575" y="404983"/>
                  </a:lnTo>
                  <a:lnTo>
                    <a:pt x="92968" y="407156"/>
                  </a:lnTo>
                  <a:lnTo>
                    <a:pt x="85725" y="4071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4" name="SMARTInkAnnotation168"/>
            <p:cNvSpPr/>
            <p:nvPr/>
          </p:nvSpPr>
          <p:spPr>
            <a:xfrm>
              <a:off x="6422231" y="1743075"/>
              <a:ext cx="171451" cy="7144"/>
            </a:xfrm>
            <a:custGeom>
              <a:avLst/>
              <a:gdLst/>
              <a:ahLst/>
              <a:cxnLst/>
              <a:rect l="0" t="0" r="0" b="0"/>
              <a:pathLst>
                <a:path w="171451" h="7144">
                  <a:moveTo>
                    <a:pt x="0" y="7143"/>
                  </a:moveTo>
                  <a:lnTo>
                    <a:pt x="23150" y="7143"/>
                  </a:lnTo>
                  <a:lnTo>
                    <a:pt x="26546" y="6350"/>
                  </a:lnTo>
                  <a:lnTo>
                    <a:pt x="30398" y="5027"/>
                  </a:lnTo>
                  <a:lnTo>
                    <a:pt x="34552" y="3351"/>
                  </a:lnTo>
                  <a:lnTo>
                    <a:pt x="38910" y="3027"/>
                  </a:lnTo>
                  <a:lnTo>
                    <a:pt x="43403" y="3606"/>
                  </a:lnTo>
                  <a:lnTo>
                    <a:pt x="47985" y="4785"/>
                  </a:lnTo>
                  <a:lnTo>
                    <a:pt x="52628" y="5571"/>
                  </a:lnTo>
                  <a:lnTo>
                    <a:pt x="57310" y="6095"/>
                  </a:lnTo>
                  <a:lnTo>
                    <a:pt x="62020" y="6444"/>
                  </a:lnTo>
                  <a:lnTo>
                    <a:pt x="66746" y="5884"/>
                  </a:lnTo>
                  <a:lnTo>
                    <a:pt x="71485" y="4716"/>
                  </a:lnTo>
                  <a:lnTo>
                    <a:pt x="76232" y="3144"/>
                  </a:lnTo>
                  <a:lnTo>
                    <a:pt x="80984" y="2096"/>
                  </a:lnTo>
                  <a:lnTo>
                    <a:pt x="85739" y="1397"/>
                  </a:lnTo>
                  <a:lnTo>
                    <a:pt x="90497" y="931"/>
                  </a:lnTo>
                  <a:lnTo>
                    <a:pt x="95257" y="621"/>
                  </a:lnTo>
                  <a:lnTo>
                    <a:pt x="100017" y="414"/>
                  </a:lnTo>
                  <a:lnTo>
                    <a:pt x="109539" y="184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6" name="SMARTInkAnnotation169"/>
            <p:cNvSpPr/>
            <p:nvPr/>
          </p:nvSpPr>
          <p:spPr>
            <a:xfrm>
              <a:off x="6507956" y="1614487"/>
              <a:ext cx="21432" cy="14289"/>
            </a:xfrm>
            <a:custGeom>
              <a:avLst/>
              <a:gdLst/>
              <a:ahLst/>
              <a:cxnLst/>
              <a:rect l="0" t="0" r="0" b="0"/>
              <a:pathLst>
                <a:path w="21432" h="14289">
                  <a:moveTo>
                    <a:pt x="0" y="14288"/>
                  </a:moveTo>
                  <a:lnTo>
                    <a:pt x="3793" y="14288"/>
                  </a:lnTo>
                  <a:lnTo>
                    <a:pt x="4910" y="13494"/>
                  </a:lnTo>
                  <a:lnTo>
                    <a:pt x="5654" y="12171"/>
                  </a:lnTo>
                  <a:lnTo>
                    <a:pt x="7057" y="7438"/>
                  </a:lnTo>
                  <a:lnTo>
                    <a:pt x="7879" y="7340"/>
                  </a:lnTo>
                  <a:lnTo>
                    <a:pt x="9222" y="7275"/>
                  </a:lnTo>
                  <a:lnTo>
                    <a:pt x="10911" y="7231"/>
                  </a:lnTo>
                  <a:lnTo>
                    <a:pt x="12036" y="6408"/>
                  </a:lnTo>
                  <a:lnTo>
                    <a:pt x="12787" y="5066"/>
                  </a:lnTo>
                  <a:lnTo>
                    <a:pt x="13991" y="1001"/>
                  </a:lnTo>
                  <a:lnTo>
                    <a:pt x="14883" y="667"/>
                  </a:lnTo>
                  <a:lnTo>
                    <a:pt x="16272" y="445"/>
                  </a:lnTo>
                  <a:lnTo>
                    <a:pt x="214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7" name="SMARTInkAnnotation170"/>
            <p:cNvSpPr/>
            <p:nvPr/>
          </p:nvSpPr>
          <p:spPr>
            <a:xfrm>
              <a:off x="6536531" y="1843095"/>
              <a:ext cx="28576" cy="21424"/>
            </a:xfrm>
            <a:custGeom>
              <a:avLst/>
              <a:gdLst/>
              <a:ahLst/>
              <a:cxnLst/>
              <a:rect l="0" t="0" r="0" b="0"/>
              <a:pathLst>
                <a:path w="28576" h="21424">
                  <a:moveTo>
                    <a:pt x="0" y="14280"/>
                  </a:moveTo>
                  <a:lnTo>
                    <a:pt x="4116" y="14280"/>
                  </a:lnTo>
                  <a:lnTo>
                    <a:pt x="207" y="14280"/>
                  </a:lnTo>
                  <a:lnTo>
                    <a:pt x="931" y="13486"/>
                  </a:lnTo>
                  <a:lnTo>
                    <a:pt x="3854" y="10487"/>
                  </a:lnTo>
                  <a:lnTo>
                    <a:pt x="5744" y="9370"/>
                  </a:lnTo>
                  <a:lnTo>
                    <a:pt x="7798" y="8625"/>
                  </a:lnTo>
                  <a:lnTo>
                    <a:pt x="9962" y="8129"/>
                  </a:lnTo>
                  <a:lnTo>
                    <a:pt x="12197" y="7798"/>
                  </a:lnTo>
                  <a:lnTo>
                    <a:pt x="14482" y="7577"/>
                  </a:lnTo>
                  <a:lnTo>
                    <a:pt x="16798" y="7430"/>
                  </a:lnTo>
                  <a:lnTo>
                    <a:pt x="18343" y="6538"/>
                  </a:lnTo>
                  <a:lnTo>
                    <a:pt x="19371" y="5150"/>
                  </a:lnTo>
                  <a:lnTo>
                    <a:pt x="20057" y="3431"/>
                  </a:lnTo>
                  <a:lnTo>
                    <a:pt x="21310" y="2284"/>
                  </a:lnTo>
                  <a:lnTo>
                    <a:pt x="22938" y="1520"/>
                  </a:lnTo>
                  <a:lnTo>
                    <a:pt x="28546" y="0"/>
                  </a:lnTo>
                  <a:lnTo>
                    <a:pt x="28575" y="10634"/>
                  </a:lnTo>
                  <a:lnTo>
                    <a:pt x="27781" y="11849"/>
                  </a:lnTo>
                  <a:lnTo>
                    <a:pt x="26458" y="12659"/>
                  </a:lnTo>
                  <a:lnTo>
                    <a:pt x="24783" y="13199"/>
                  </a:lnTo>
                  <a:lnTo>
                    <a:pt x="23665" y="14353"/>
                  </a:lnTo>
                  <a:lnTo>
                    <a:pt x="22921" y="15916"/>
                  </a:lnTo>
                  <a:lnTo>
                    <a:pt x="21431" y="214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8" name="SMARTInkAnnotation171"/>
            <p:cNvSpPr/>
            <p:nvPr/>
          </p:nvSpPr>
          <p:spPr>
            <a:xfrm>
              <a:off x="6686974" y="1529056"/>
              <a:ext cx="171027" cy="385145"/>
            </a:xfrm>
            <a:custGeom>
              <a:avLst/>
              <a:gdLst/>
              <a:ahLst/>
              <a:cxnLst/>
              <a:rect l="0" t="0" r="0" b="0"/>
              <a:pathLst>
                <a:path w="171027" h="385145">
                  <a:moveTo>
                    <a:pt x="121019" y="6850"/>
                  </a:moveTo>
                  <a:lnTo>
                    <a:pt x="121019" y="0"/>
                  </a:lnTo>
                  <a:lnTo>
                    <a:pt x="121019" y="5883"/>
                  </a:lnTo>
                  <a:lnTo>
                    <a:pt x="117227" y="10356"/>
                  </a:lnTo>
                  <a:lnTo>
                    <a:pt x="113248" y="14493"/>
                  </a:lnTo>
                  <a:lnTo>
                    <a:pt x="100434" y="27410"/>
                  </a:lnTo>
                  <a:lnTo>
                    <a:pt x="91421" y="38813"/>
                  </a:lnTo>
                  <a:lnTo>
                    <a:pt x="64473" y="74766"/>
                  </a:lnTo>
                  <a:lnTo>
                    <a:pt x="53954" y="89433"/>
                  </a:lnTo>
                  <a:lnTo>
                    <a:pt x="46146" y="100799"/>
                  </a:lnTo>
                  <a:lnTo>
                    <a:pt x="40147" y="109964"/>
                  </a:lnTo>
                  <a:lnTo>
                    <a:pt x="35355" y="118455"/>
                  </a:lnTo>
                  <a:lnTo>
                    <a:pt x="31366" y="126497"/>
                  </a:lnTo>
                  <a:lnTo>
                    <a:pt x="27913" y="134240"/>
                  </a:lnTo>
                  <a:lnTo>
                    <a:pt x="24817" y="141783"/>
                  </a:lnTo>
                  <a:lnTo>
                    <a:pt x="21959" y="149193"/>
                  </a:lnTo>
                  <a:lnTo>
                    <a:pt x="16668" y="163776"/>
                  </a:lnTo>
                  <a:lnTo>
                    <a:pt x="4394" y="199700"/>
                  </a:lnTo>
                  <a:lnTo>
                    <a:pt x="2788" y="206854"/>
                  </a:lnTo>
                  <a:lnTo>
                    <a:pt x="1717" y="214005"/>
                  </a:lnTo>
                  <a:lnTo>
                    <a:pt x="1004" y="221153"/>
                  </a:lnTo>
                  <a:lnTo>
                    <a:pt x="527" y="228300"/>
                  </a:lnTo>
                  <a:lnTo>
                    <a:pt x="210" y="235446"/>
                  </a:lnTo>
                  <a:lnTo>
                    <a:pt x="0" y="242591"/>
                  </a:lnTo>
                  <a:lnTo>
                    <a:pt x="652" y="249736"/>
                  </a:lnTo>
                  <a:lnTo>
                    <a:pt x="1881" y="256880"/>
                  </a:lnTo>
                  <a:lnTo>
                    <a:pt x="3493" y="264024"/>
                  </a:lnTo>
                  <a:lnTo>
                    <a:pt x="5363" y="270374"/>
                  </a:lnTo>
                  <a:lnTo>
                    <a:pt x="9556" y="281664"/>
                  </a:lnTo>
                  <a:lnTo>
                    <a:pt x="14065" y="294089"/>
                  </a:lnTo>
                  <a:lnTo>
                    <a:pt x="16380" y="300736"/>
                  </a:lnTo>
                  <a:lnTo>
                    <a:pt x="19509" y="306756"/>
                  </a:lnTo>
                  <a:lnTo>
                    <a:pt x="23183" y="312356"/>
                  </a:lnTo>
                  <a:lnTo>
                    <a:pt x="27220" y="317677"/>
                  </a:lnTo>
                  <a:lnTo>
                    <a:pt x="31499" y="322018"/>
                  </a:lnTo>
                  <a:lnTo>
                    <a:pt x="35939" y="325705"/>
                  </a:lnTo>
                  <a:lnTo>
                    <a:pt x="40487" y="328958"/>
                  </a:lnTo>
                  <a:lnTo>
                    <a:pt x="45106" y="332713"/>
                  </a:lnTo>
                  <a:lnTo>
                    <a:pt x="49773" y="336805"/>
                  </a:lnTo>
                  <a:lnTo>
                    <a:pt x="54472" y="341120"/>
                  </a:lnTo>
                  <a:lnTo>
                    <a:pt x="59986" y="345584"/>
                  </a:lnTo>
                  <a:lnTo>
                    <a:pt x="66044" y="350148"/>
                  </a:lnTo>
                  <a:lnTo>
                    <a:pt x="72462" y="354778"/>
                  </a:lnTo>
                  <a:lnTo>
                    <a:pt x="78330" y="358658"/>
                  </a:lnTo>
                  <a:lnTo>
                    <a:pt x="83828" y="362039"/>
                  </a:lnTo>
                  <a:lnTo>
                    <a:pt x="89082" y="365086"/>
                  </a:lnTo>
                  <a:lnTo>
                    <a:pt x="94171" y="367118"/>
                  </a:lnTo>
                  <a:lnTo>
                    <a:pt x="99152" y="368472"/>
                  </a:lnTo>
                  <a:lnTo>
                    <a:pt x="104060" y="369375"/>
                  </a:lnTo>
                  <a:lnTo>
                    <a:pt x="108919" y="370771"/>
                  </a:lnTo>
                  <a:lnTo>
                    <a:pt x="113747" y="372495"/>
                  </a:lnTo>
                  <a:lnTo>
                    <a:pt x="118552" y="374438"/>
                  </a:lnTo>
                  <a:lnTo>
                    <a:pt x="123343" y="375734"/>
                  </a:lnTo>
                  <a:lnTo>
                    <a:pt x="128125" y="376598"/>
                  </a:lnTo>
                  <a:lnTo>
                    <a:pt x="132901" y="377173"/>
                  </a:lnTo>
                  <a:lnTo>
                    <a:pt x="136877" y="378351"/>
                  </a:lnTo>
                  <a:lnTo>
                    <a:pt x="140323" y="379930"/>
                  </a:lnTo>
                  <a:lnTo>
                    <a:pt x="143414" y="381776"/>
                  </a:lnTo>
                  <a:lnTo>
                    <a:pt x="147061" y="383007"/>
                  </a:lnTo>
                  <a:lnTo>
                    <a:pt x="151081" y="383828"/>
                  </a:lnTo>
                  <a:lnTo>
                    <a:pt x="155348" y="384374"/>
                  </a:lnTo>
                  <a:lnTo>
                    <a:pt x="158987" y="384739"/>
                  </a:lnTo>
                  <a:lnTo>
                    <a:pt x="162205" y="384982"/>
                  </a:lnTo>
                  <a:lnTo>
                    <a:pt x="165145" y="385144"/>
                  </a:lnTo>
                  <a:lnTo>
                    <a:pt x="167106" y="384459"/>
                  </a:lnTo>
                  <a:lnTo>
                    <a:pt x="168412" y="383208"/>
                  </a:lnTo>
                  <a:lnTo>
                    <a:pt x="171026" y="3783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9" name="SMARTInkAnnotation172"/>
            <p:cNvSpPr/>
            <p:nvPr/>
          </p:nvSpPr>
          <p:spPr>
            <a:xfrm>
              <a:off x="6958012" y="1567509"/>
              <a:ext cx="57151" cy="332729"/>
            </a:xfrm>
            <a:custGeom>
              <a:avLst/>
              <a:gdLst/>
              <a:ahLst/>
              <a:cxnLst/>
              <a:rect l="0" t="0" r="0" b="0"/>
              <a:pathLst>
                <a:path w="57151" h="332729">
                  <a:moveTo>
                    <a:pt x="0" y="4116"/>
                  </a:moveTo>
                  <a:lnTo>
                    <a:pt x="0" y="0"/>
                  </a:lnTo>
                  <a:lnTo>
                    <a:pt x="0" y="20903"/>
                  </a:lnTo>
                  <a:lnTo>
                    <a:pt x="794" y="24038"/>
                  </a:lnTo>
                  <a:lnTo>
                    <a:pt x="2117" y="27716"/>
                  </a:lnTo>
                  <a:lnTo>
                    <a:pt x="3793" y="31755"/>
                  </a:lnTo>
                  <a:lnTo>
                    <a:pt x="4910" y="36036"/>
                  </a:lnTo>
                  <a:lnTo>
                    <a:pt x="6152" y="45025"/>
                  </a:lnTo>
                  <a:lnTo>
                    <a:pt x="10643" y="104519"/>
                  </a:lnTo>
                  <a:lnTo>
                    <a:pt x="12668" y="138433"/>
                  </a:lnTo>
                  <a:lnTo>
                    <a:pt x="13208" y="150811"/>
                  </a:lnTo>
                  <a:lnTo>
                    <a:pt x="14362" y="162237"/>
                  </a:lnTo>
                  <a:lnTo>
                    <a:pt x="15925" y="173030"/>
                  </a:lnTo>
                  <a:lnTo>
                    <a:pt x="17760" y="183400"/>
                  </a:lnTo>
                  <a:lnTo>
                    <a:pt x="19777" y="191901"/>
                  </a:lnTo>
                  <a:lnTo>
                    <a:pt x="21916" y="199156"/>
                  </a:lnTo>
                  <a:lnTo>
                    <a:pt x="24136" y="205580"/>
                  </a:lnTo>
                  <a:lnTo>
                    <a:pt x="25616" y="213038"/>
                  </a:lnTo>
                  <a:lnTo>
                    <a:pt x="26602" y="221184"/>
                  </a:lnTo>
                  <a:lnTo>
                    <a:pt x="27260" y="229791"/>
                  </a:lnTo>
                  <a:lnTo>
                    <a:pt x="28493" y="237116"/>
                  </a:lnTo>
                  <a:lnTo>
                    <a:pt x="30107" y="243587"/>
                  </a:lnTo>
                  <a:lnTo>
                    <a:pt x="31979" y="249488"/>
                  </a:lnTo>
                  <a:lnTo>
                    <a:pt x="34019" y="255010"/>
                  </a:lnTo>
                  <a:lnTo>
                    <a:pt x="36173" y="260278"/>
                  </a:lnTo>
                  <a:lnTo>
                    <a:pt x="38403" y="265378"/>
                  </a:lnTo>
                  <a:lnTo>
                    <a:pt x="39889" y="270366"/>
                  </a:lnTo>
                  <a:lnTo>
                    <a:pt x="41542" y="280141"/>
                  </a:lnTo>
                  <a:lnTo>
                    <a:pt x="42776" y="284970"/>
                  </a:lnTo>
                  <a:lnTo>
                    <a:pt x="44392" y="289777"/>
                  </a:lnTo>
                  <a:lnTo>
                    <a:pt x="46264" y="294569"/>
                  </a:lnTo>
                  <a:lnTo>
                    <a:pt x="47511" y="298557"/>
                  </a:lnTo>
                  <a:lnTo>
                    <a:pt x="48898" y="305106"/>
                  </a:lnTo>
                  <a:lnTo>
                    <a:pt x="50061" y="307963"/>
                  </a:lnTo>
                  <a:lnTo>
                    <a:pt x="51630" y="310662"/>
                  </a:lnTo>
                  <a:lnTo>
                    <a:pt x="53470" y="313255"/>
                  </a:lnTo>
                  <a:lnTo>
                    <a:pt x="54697" y="315777"/>
                  </a:lnTo>
                  <a:lnTo>
                    <a:pt x="56059" y="320696"/>
                  </a:lnTo>
                  <a:lnTo>
                    <a:pt x="56666" y="325529"/>
                  </a:lnTo>
                  <a:lnTo>
                    <a:pt x="57150" y="3327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0" name="SMARTInkAnnotation173"/>
            <p:cNvSpPr/>
            <p:nvPr/>
          </p:nvSpPr>
          <p:spPr>
            <a:xfrm>
              <a:off x="7122348" y="1707393"/>
              <a:ext cx="195877" cy="169905"/>
            </a:xfrm>
            <a:custGeom>
              <a:avLst/>
              <a:gdLst/>
              <a:ahLst/>
              <a:cxnLst/>
              <a:rect l="0" t="0" r="0" b="0"/>
              <a:pathLst>
                <a:path w="195877" h="169905">
                  <a:moveTo>
                    <a:pt x="49977" y="21394"/>
                  </a:moveTo>
                  <a:lnTo>
                    <a:pt x="43826" y="15243"/>
                  </a:lnTo>
                  <a:lnTo>
                    <a:pt x="43275" y="12575"/>
                  </a:lnTo>
                  <a:lnTo>
                    <a:pt x="42920" y="8187"/>
                  </a:lnTo>
                  <a:lnTo>
                    <a:pt x="39066" y="3634"/>
                  </a:lnTo>
                  <a:lnTo>
                    <a:pt x="35986" y="285"/>
                  </a:lnTo>
                  <a:lnTo>
                    <a:pt x="31985" y="58"/>
                  </a:lnTo>
                  <a:lnTo>
                    <a:pt x="30838" y="820"/>
                  </a:lnTo>
                  <a:lnTo>
                    <a:pt x="30074" y="2122"/>
                  </a:lnTo>
                  <a:lnTo>
                    <a:pt x="29565" y="3783"/>
                  </a:lnTo>
                  <a:lnTo>
                    <a:pt x="28431" y="4891"/>
                  </a:lnTo>
                  <a:lnTo>
                    <a:pt x="26882" y="5630"/>
                  </a:lnTo>
                  <a:lnTo>
                    <a:pt x="25055" y="6122"/>
                  </a:lnTo>
                  <a:lnTo>
                    <a:pt x="23838" y="7244"/>
                  </a:lnTo>
                  <a:lnTo>
                    <a:pt x="23025" y="8786"/>
                  </a:lnTo>
                  <a:lnTo>
                    <a:pt x="22484" y="10607"/>
                  </a:lnTo>
                  <a:lnTo>
                    <a:pt x="19766" y="14748"/>
                  </a:lnTo>
                  <a:lnTo>
                    <a:pt x="15913" y="20028"/>
                  </a:lnTo>
                  <a:lnTo>
                    <a:pt x="13774" y="23658"/>
                  </a:lnTo>
                  <a:lnTo>
                    <a:pt x="11554" y="27666"/>
                  </a:lnTo>
                  <a:lnTo>
                    <a:pt x="10074" y="31925"/>
                  </a:lnTo>
                  <a:lnTo>
                    <a:pt x="9088" y="36352"/>
                  </a:lnTo>
                  <a:lnTo>
                    <a:pt x="8430" y="40891"/>
                  </a:lnTo>
                  <a:lnTo>
                    <a:pt x="7198" y="45505"/>
                  </a:lnTo>
                  <a:lnTo>
                    <a:pt x="5582" y="50168"/>
                  </a:lnTo>
                  <a:lnTo>
                    <a:pt x="3712" y="54864"/>
                  </a:lnTo>
                  <a:lnTo>
                    <a:pt x="2465" y="59582"/>
                  </a:lnTo>
                  <a:lnTo>
                    <a:pt x="1634" y="64316"/>
                  </a:lnTo>
                  <a:lnTo>
                    <a:pt x="1079" y="69058"/>
                  </a:lnTo>
                  <a:lnTo>
                    <a:pt x="710" y="73808"/>
                  </a:lnTo>
                  <a:lnTo>
                    <a:pt x="463" y="78561"/>
                  </a:lnTo>
                  <a:lnTo>
                    <a:pt x="190" y="88077"/>
                  </a:lnTo>
                  <a:lnTo>
                    <a:pt x="0" y="111883"/>
                  </a:lnTo>
                  <a:lnTo>
                    <a:pt x="784" y="116645"/>
                  </a:lnTo>
                  <a:lnTo>
                    <a:pt x="2100" y="121407"/>
                  </a:lnTo>
                  <a:lnTo>
                    <a:pt x="3772" y="126169"/>
                  </a:lnTo>
                  <a:lnTo>
                    <a:pt x="5679" y="130138"/>
                  </a:lnTo>
                  <a:lnTo>
                    <a:pt x="7745" y="133578"/>
                  </a:lnTo>
                  <a:lnTo>
                    <a:pt x="9916" y="136664"/>
                  </a:lnTo>
                  <a:lnTo>
                    <a:pt x="12157" y="140310"/>
                  </a:lnTo>
                  <a:lnTo>
                    <a:pt x="14445" y="144327"/>
                  </a:lnTo>
                  <a:lnTo>
                    <a:pt x="16764" y="148593"/>
                  </a:lnTo>
                  <a:lnTo>
                    <a:pt x="19104" y="152231"/>
                  </a:lnTo>
                  <a:lnTo>
                    <a:pt x="21457" y="155450"/>
                  </a:lnTo>
                  <a:lnTo>
                    <a:pt x="23820" y="158390"/>
                  </a:lnTo>
                  <a:lnTo>
                    <a:pt x="26983" y="161143"/>
                  </a:lnTo>
                  <a:lnTo>
                    <a:pt x="30678" y="163773"/>
                  </a:lnTo>
                  <a:lnTo>
                    <a:pt x="34730" y="166319"/>
                  </a:lnTo>
                  <a:lnTo>
                    <a:pt x="39019" y="168017"/>
                  </a:lnTo>
                  <a:lnTo>
                    <a:pt x="43465" y="169149"/>
                  </a:lnTo>
                  <a:lnTo>
                    <a:pt x="48017" y="169904"/>
                  </a:lnTo>
                  <a:lnTo>
                    <a:pt x="60577" y="167232"/>
                  </a:lnTo>
                  <a:lnTo>
                    <a:pt x="78475" y="162276"/>
                  </a:lnTo>
                  <a:lnTo>
                    <a:pt x="141507" y="142885"/>
                  </a:lnTo>
                  <a:lnTo>
                    <a:pt x="150684" y="138901"/>
                  </a:lnTo>
                  <a:lnTo>
                    <a:pt x="158390" y="134657"/>
                  </a:lnTo>
                  <a:lnTo>
                    <a:pt x="165115" y="130240"/>
                  </a:lnTo>
                  <a:lnTo>
                    <a:pt x="170392" y="125708"/>
                  </a:lnTo>
                  <a:lnTo>
                    <a:pt x="174704" y="121099"/>
                  </a:lnTo>
                  <a:lnTo>
                    <a:pt x="178372" y="116439"/>
                  </a:lnTo>
                  <a:lnTo>
                    <a:pt x="181611" y="111745"/>
                  </a:lnTo>
                  <a:lnTo>
                    <a:pt x="184564" y="107028"/>
                  </a:lnTo>
                  <a:lnTo>
                    <a:pt x="187326" y="102296"/>
                  </a:lnTo>
                  <a:lnTo>
                    <a:pt x="189962" y="97553"/>
                  </a:lnTo>
                  <a:lnTo>
                    <a:pt x="195007" y="88051"/>
                  </a:lnTo>
                  <a:lnTo>
                    <a:pt x="195876" y="83294"/>
                  </a:lnTo>
                  <a:lnTo>
                    <a:pt x="195662" y="78536"/>
                  </a:lnTo>
                  <a:lnTo>
                    <a:pt x="194725" y="73776"/>
                  </a:lnTo>
                  <a:lnTo>
                    <a:pt x="194100" y="69016"/>
                  </a:lnTo>
                  <a:lnTo>
                    <a:pt x="193685" y="64254"/>
                  </a:lnTo>
                  <a:lnTo>
                    <a:pt x="193407" y="59492"/>
                  </a:lnTo>
                  <a:lnTo>
                    <a:pt x="191635" y="55524"/>
                  </a:lnTo>
                  <a:lnTo>
                    <a:pt x="188865" y="52085"/>
                  </a:lnTo>
                  <a:lnTo>
                    <a:pt x="185432" y="48998"/>
                  </a:lnTo>
                  <a:lnTo>
                    <a:pt x="177383" y="41336"/>
                  </a:lnTo>
                  <a:lnTo>
                    <a:pt x="173014" y="37070"/>
                  </a:lnTo>
                  <a:lnTo>
                    <a:pt x="168514" y="33432"/>
                  </a:lnTo>
                  <a:lnTo>
                    <a:pt x="163926" y="30213"/>
                  </a:lnTo>
                  <a:lnTo>
                    <a:pt x="159281" y="27273"/>
                  </a:lnTo>
                  <a:lnTo>
                    <a:pt x="154596" y="24520"/>
                  </a:lnTo>
                  <a:lnTo>
                    <a:pt x="149886" y="21890"/>
                  </a:lnTo>
                  <a:lnTo>
                    <a:pt x="140418" y="16852"/>
                  </a:lnTo>
                  <a:lnTo>
                    <a:pt x="116645" y="4754"/>
                  </a:lnTo>
                  <a:lnTo>
                    <a:pt x="111885" y="3157"/>
                  </a:lnTo>
                  <a:lnTo>
                    <a:pt x="107124" y="2092"/>
                  </a:lnTo>
                  <a:lnTo>
                    <a:pt x="102362" y="1382"/>
                  </a:lnTo>
                  <a:lnTo>
                    <a:pt x="96807" y="909"/>
                  </a:lnTo>
                  <a:lnTo>
                    <a:pt x="90722" y="594"/>
                  </a:lnTo>
                  <a:lnTo>
                    <a:pt x="78405" y="243"/>
                  </a:lnTo>
                  <a:lnTo>
                    <a:pt x="52653" y="0"/>
                  </a:lnTo>
                  <a:lnTo>
                    <a:pt x="48586" y="781"/>
                  </a:lnTo>
                  <a:lnTo>
                    <a:pt x="45081" y="2096"/>
                  </a:lnTo>
                  <a:lnTo>
                    <a:pt x="39069" y="4880"/>
                  </a:lnTo>
                  <a:lnTo>
                    <a:pt x="33752" y="6117"/>
                  </a:lnTo>
                  <a:lnTo>
                    <a:pt x="32016" y="7241"/>
                  </a:lnTo>
                  <a:lnTo>
                    <a:pt x="30859" y="8783"/>
                  </a:lnTo>
                  <a:lnTo>
                    <a:pt x="28545" y="142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1" name="SMARTInkAnnotation174"/>
            <p:cNvSpPr/>
            <p:nvPr/>
          </p:nvSpPr>
          <p:spPr>
            <a:xfrm>
              <a:off x="7350918" y="1679101"/>
              <a:ext cx="234413" cy="448288"/>
            </a:xfrm>
            <a:custGeom>
              <a:avLst/>
              <a:gdLst/>
              <a:ahLst/>
              <a:cxnLst/>
              <a:rect l="0" t="0" r="0" b="0"/>
              <a:pathLst>
                <a:path w="234413" h="448288">
                  <a:moveTo>
                    <a:pt x="171450" y="13967"/>
                  </a:moveTo>
                  <a:lnTo>
                    <a:pt x="171450" y="7816"/>
                  </a:lnTo>
                  <a:lnTo>
                    <a:pt x="167658" y="3325"/>
                  </a:lnTo>
                  <a:lnTo>
                    <a:pt x="165747" y="2110"/>
                  </a:lnTo>
                  <a:lnTo>
                    <a:pt x="161507" y="760"/>
                  </a:lnTo>
                  <a:lnTo>
                    <a:pt x="154657" y="0"/>
                  </a:lnTo>
                  <a:lnTo>
                    <a:pt x="147848" y="1939"/>
                  </a:lnTo>
                  <a:lnTo>
                    <a:pt x="143809" y="3567"/>
                  </a:lnTo>
                  <a:lnTo>
                    <a:pt x="139528" y="5446"/>
                  </a:lnTo>
                  <a:lnTo>
                    <a:pt x="130540" y="9651"/>
                  </a:lnTo>
                  <a:lnTo>
                    <a:pt x="125127" y="11883"/>
                  </a:lnTo>
                  <a:lnTo>
                    <a:pt x="119137" y="14166"/>
                  </a:lnTo>
                  <a:lnTo>
                    <a:pt x="112762" y="16481"/>
                  </a:lnTo>
                  <a:lnTo>
                    <a:pt x="106131" y="19612"/>
                  </a:lnTo>
                  <a:lnTo>
                    <a:pt x="99329" y="23286"/>
                  </a:lnTo>
                  <a:lnTo>
                    <a:pt x="92413" y="27324"/>
                  </a:lnTo>
                  <a:lnTo>
                    <a:pt x="80495" y="33926"/>
                  </a:lnTo>
                  <a:lnTo>
                    <a:pt x="75095" y="36798"/>
                  </a:lnTo>
                  <a:lnTo>
                    <a:pt x="69908" y="40301"/>
                  </a:lnTo>
                  <a:lnTo>
                    <a:pt x="64861" y="44223"/>
                  </a:lnTo>
                  <a:lnTo>
                    <a:pt x="59911" y="48425"/>
                  </a:lnTo>
                  <a:lnTo>
                    <a:pt x="52640" y="61545"/>
                  </a:lnTo>
                  <a:lnTo>
                    <a:pt x="43825" y="80611"/>
                  </a:lnTo>
                  <a:lnTo>
                    <a:pt x="33980" y="103640"/>
                  </a:lnTo>
                  <a:lnTo>
                    <a:pt x="27416" y="120581"/>
                  </a:lnTo>
                  <a:lnTo>
                    <a:pt x="23040" y="133462"/>
                  </a:lnTo>
                  <a:lnTo>
                    <a:pt x="20122" y="143636"/>
                  </a:lnTo>
                  <a:lnTo>
                    <a:pt x="19765" y="150420"/>
                  </a:lnTo>
                  <a:lnTo>
                    <a:pt x="21114" y="154942"/>
                  </a:lnTo>
                  <a:lnTo>
                    <a:pt x="23601" y="157957"/>
                  </a:lnTo>
                  <a:lnTo>
                    <a:pt x="26054" y="159966"/>
                  </a:lnTo>
                  <a:lnTo>
                    <a:pt x="28481" y="161306"/>
                  </a:lnTo>
                  <a:lnTo>
                    <a:pt x="30894" y="162200"/>
                  </a:lnTo>
                  <a:lnTo>
                    <a:pt x="37809" y="163192"/>
                  </a:lnTo>
                  <a:lnTo>
                    <a:pt x="41874" y="163457"/>
                  </a:lnTo>
                  <a:lnTo>
                    <a:pt x="46966" y="163633"/>
                  </a:lnTo>
                  <a:lnTo>
                    <a:pt x="58973" y="163829"/>
                  </a:lnTo>
                  <a:lnTo>
                    <a:pt x="64716" y="163088"/>
                  </a:lnTo>
                  <a:lnTo>
                    <a:pt x="70132" y="161800"/>
                  </a:lnTo>
                  <a:lnTo>
                    <a:pt x="94022" y="154029"/>
                  </a:lnTo>
                  <a:lnTo>
                    <a:pt x="99988" y="150998"/>
                  </a:lnTo>
                  <a:lnTo>
                    <a:pt x="105552" y="147390"/>
                  </a:lnTo>
                  <a:lnTo>
                    <a:pt x="110849" y="143397"/>
                  </a:lnTo>
                  <a:lnTo>
                    <a:pt x="116762" y="139941"/>
                  </a:lnTo>
                  <a:lnTo>
                    <a:pt x="123085" y="136844"/>
                  </a:lnTo>
                  <a:lnTo>
                    <a:pt x="129682" y="133985"/>
                  </a:lnTo>
                  <a:lnTo>
                    <a:pt x="134873" y="131285"/>
                  </a:lnTo>
                  <a:lnTo>
                    <a:pt x="139128" y="128692"/>
                  </a:lnTo>
                  <a:lnTo>
                    <a:pt x="142758" y="126169"/>
                  </a:lnTo>
                  <a:lnTo>
                    <a:pt x="146766" y="122900"/>
                  </a:lnTo>
                  <a:lnTo>
                    <a:pt x="151025" y="119133"/>
                  </a:lnTo>
                  <a:lnTo>
                    <a:pt x="159198" y="111508"/>
                  </a:lnTo>
                  <a:lnTo>
                    <a:pt x="165476" y="105473"/>
                  </a:lnTo>
                  <a:lnTo>
                    <a:pt x="170912" y="98028"/>
                  </a:lnTo>
                  <a:lnTo>
                    <a:pt x="175180" y="90221"/>
                  </a:lnTo>
                  <a:lnTo>
                    <a:pt x="180037" y="76625"/>
                  </a:lnTo>
                  <a:lnTo>
                    <a:pt x="183204" y="68009"/>
                  </a:lnTo>
                  <a:lnTo>
                    <a:pt x="184987" y="55027"/>
                  </a:lnTo>
                  <a:lnTo>
                    <a:pt x="185404" y="48620"/>
                  </a:lnTo>
                  <a:lnTo>
                    <a:pt x="184722" y="45800"/>
                  </a:lnTo>
                  <a:lnTo>
                    <a:pt x="180763" y="38040"/>
                  </a:lnTo>
                  <a:lnTo>
                    <a:pt x="179558" y="33133"/>
                  </a:lnTo>
                  <a:lnTo>
                    <a:pt x="178443" y="31507"/>
                  </a:lnTo>
                  <a:lnTo>
                    <a:pt x="176906" y="30423"/>
                  </a:lnTo>
                  <a:lnTo>
                    <a:pt x="171478" y="28266"/>
                  </a:lnTo>
                  <a:lnTo>
                    <a:pt x="171453" y="38199"/>
                  </a:lnTo>
                  <a:lnTo>
                    <a:pt x="172246" y="40440"/>
                  </a:lnTo>
                  <a:lnTo>
                    <a:pt x="175244" y="45048"/>
                  </a:lnTo>
                  <a:lnTo>
                    <a:pt x="177105" y="51858"/>
                  </a:lnTo>
                  <a:lnTo>
                    <a:pt x="178726" y="60176"/>
                  </a:lnTo>
                  <a:lnTo>
                    <a:pt x="182093" y="69165"/>
                  </a:lnTo>
                  <a:lnTo>
                    <a:pt x="186235" y="80568"/>
                  </a:lnTo>
                  <a:lnTo>
                    <a:pt x="190721" y="92780"/>
                  </a:lnTo>
                  <a:lnTo>
                    <a:pt x="195361" y="103499"/>
                  </a:lnTo>
                  <a:lnTo>
                    <a:pt x="202185" y="115672"/>
                  </a:lnTo>
                  <a:lnTo>
                    <a:pt x="206228" y="122252"/>
                  </a:lnTo>
                  <a:lnTo>
                    <a:pt x="212836" y="135913"/>
                  </a:lnTo>
                  <a:lnTo>
                    <a:pt x="217626" y="149921"/>
                  </a:lnTo>
                  <a:lnTo>
                    <a:pt x="218902" y="156991"/>
                  </a:lnTo>
                  <a:lnTo>
                    <a:pt x="219754" y="164085"/>
                  </a:lnTo>
                  <a:lnTo>
                    <a:pt x="221116" y="171990"/>
                  </a:lnTo>
                  <a:lnTo>
                    <a:pt x="222817" y="180434"/>
                  </a:lnTo>
                  <a:lnTo>
                    <a:pt x="224744" y="189239"/>
                  </a:lnTo>
                  <a:lnTo>
                    <a:pt x="226824" y="197490"/>
                  </a:lnTo>
                  <a:lnTo>
                    <a:pt x="229003" y="205372"/>
                  </a:lnTo>
                  <a:lnTo>
                    <a:pt x="231250" y="213008"/>
                  </a:lnTo>
                  <a:lnTo>
                    <a:pt x="232749" y="221274"/>
                  </a:lnTo>
                  <a:lnTo>
                    <a:pt x="233747" y="229959"/>
                  </a:lnTo>
                  <a:lnTo>
                    <a:pt x="234412" y="238924"/>
                  </a:lnTo>
                  <a:lnTo>
                    <a:pt x="234063" y="247282"/>
                  </a:lnTo>
                  <a:lnTo>
                    <a:pt x="233035" y="255236"/>
                  </a:lnTo>
                  <a:lnTo>
                    <a:pt x="231557" y="262919"/>
                  </a:lnTo>
                  <a:lnTo>
                    <a:pt x="229778" y="270423"/>
                  </a:lnTo>
                  <a:lnTo>
                    <a:pt x="227798" y="277806"/>
                  </a:lnTo>
                  <a:lnTo>
                    <a:pt x="223481" y="292360"/>
                  </a:lnTo>
                  <a:lnTo>
                    <a:pt x="214242" y="321106"/>
                  </a:lnTo>
                  <a:lnTo>
                    <a:pt x="211884" y="328264"/>
                  </a:lnTo>
                  <a:lnTo>
                    <a:pt x="208726" y="335417"/>
                  </a:lnTo>
                  <a:lnTo>
                    <a:pt x="205031" y="342567"/>
                  </a:lnTo>
                  <a:lnTo>
                    <a:pt x="200981" y="349715"/>
                  </a:lnTo>
                  <a:lnTo>
                    <a:pt x="196694" y="356862"/>
                  </a:lnTo>
                  <a:lnTo>
                    <a:pt x="187697" y="371152"/>
                  </a:lnTo>
                  <a:lnTo>
                    <a:pt x="183075" y="377503"/>
                  </a:lnTo>
                  <a:lnTo>
                    <a:pt x="178406" y="383325"/>
                  </a:lnTo>
                  <a:lnTo>
                    <a:pt x="173707" y="388793"/>
                  </a:lnTo>
                  <a:lnTo>
                    <a:pt x="168986" y="394026"/>
                  </a:lnTo>
                  <a:lnTo>
                    <a:pt x="159507" y="404074"/>
                  </a:lnTo>
                  <a:lnTo>
                    <a:pt x="145246" y="418656"/>
                  </a:lnTo>
                  <a:lnTo>
                    <a:pt x="140487" y="422666"/>
                  </a:lnTo>
                  <a:lnTo>
                    <a:pt x="135728" y="426133"/>
                  </a:lnTo>
                  <a:lnTo>
                    <a:pt x="130966" y="429238"/>
                  </a:lnTo>
                  <a:lnTo>
                    <a:pt x="126204" y="432102"/>
                  </a:lnTo>
                  <a:lnTo>
                    <a:pt x="121443" y="434805"/>
                  </a:lnTo>
                  <a:lnTo>
                    <a:pt x="111919" y="439925"/>
                  </a:lnTo>
                  <a:lnTo>
                    <a:pt x="102394" y="444847"/>
                  </a:lnTo>
                  <a:lnTo>
                    <a:pt x="97632" y="446476"/>
                  </a:lnTo>
                  <a:lnTo>
                    <a:pt x="92869" y="447563"/>
                  </a:lnTo>
                  <a:lnTo>
                    <a:pt x="88107" y="448287"/>
                  </a:lnTo>
                  <a:lnTo>
                    <a:pt x="76200" y="447183"/>
                  </a:lnTo>
                  <a:lnTo>
                    <a:pt x="59532" y="444859"/>
                  </a:lnTo>
                  <a:lnTo>
                    <a:pt x="0" y="4354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2" name="SMARTInkAnnotation175"/>
            <p:cNvSpPr/>
            <p:nvPr/>
          </p:nvSpPr>
          <p:spPr>
            <a:xfrm>
              <a:off x="7658100" y="1578805"/>
              <a:ext cx="264319" cy="257131"/>
            </a:xfrm>
            <a:custGeom>
              <a:avLst/>
              <a:gdLst/>
              <a:ahLst/>
              <a:cxnLst/>
              <a:rect l="0" t="0" r="0" b="0"/>
              <a:pathLst>
                <a:path w="264319" h="257131">
                  <a:moveTo>
                    <a:pt x="0" y="78545"/>
                  </a:moveTo>
                  <a:lnTo>
                    <a:pt x="0" y="40648"/>
                  </a:lnTo>
                  <a:lnTo>
                    <a:pt x="793" y="38199"/>
                  </a:lnTo>
                  <a:lnTo>
                    <a:pt x="5654" y="30682"/>
                  </a:lnTo>
                  <a:lnTo>
                    <a:pt x="8819" y="27057"/>
                  </a:lnTo>
                  <a:lnTo>
                    <a:pt x="17000" y="18721"/>
                  </a:lnTo>
                  <a:lnTo>
                    <a:pt x="23910" y="11783"/>
                  </a:lnTo>
                  <a:lnTo>
                    <a:pt x="30735" y="7069"/>
                  </a:lnTo>
                  <a:lnTo>
                    <a:pt x="34777" y="4700"/>
                  </a:lnTo>
                  <a:lnTo>
                    <a:pt x="39060" y="3121"/>
                  </a:lnTo>
                  <a:lnTo>
                    <a:pt x="43502" y="2069"/>
                  </a:lnTo>
                  <a:lnTo>
                    <a:pt x="48052" y="1367"/>
                  </a:lnTo>
                  <a:lnTo>
                    <a:pt x="52671" y="899"/>
                  </a:lnTo>
                  <a:lnTo>
                    <a:pt x="57339" y="587"/>
                  </a:lnTo>
                  <a:lnTo>
                    <a:pt x="62039" y="379"/>
                  </a:lnTo>
                  <a:lnTo>
                    <a:pt x="73611" y="148"/>
                  </a:lnTo>
                  <a:lnTo>
                    <a:pt x="96649" y="0"/>
                  </a:lnTo>
                  <a:lnTo>
                    <a:pt x="101739" y="781"/>
                  </a:lnTo>
                  <a:lnTo>
                    <a:pt x="106720" y="2096"/>
                  </a:lnTo>
                  <a:lnTo>
                    <a:pt x="111628" y="3767"/>
                  </a:lnTo>
                  <a:lnTo>
                    <a:pt x="119198" y="5622"/>
                  </a:lnTo>
                  <a:lnTo>
                    <a:pt x="126002" y="7241"/>
                  </a:lnTo>
                  <a:lnTo>
                    <a:pt x="130038" y="8784"/>
                  </a:lnTo>
                  <a:lnTo>
                    <a:pt x="134318" y="10606"/>
                  </a:lnTo>
                  <a:lnTo>
                    <a:pt x="137170" y="12615"/>
                  </a:lnTo>
                  <a:lnTo>
                    <a:pt x="139072" y="14748"/>
                  </a:lnTo>
                  <a:lnTo>
                    <a:pt x="141978" y="19234"/>
                  </a:lnTo>
                  <a:lnTo>
                    <a:pt x="145915" y="23874"/>
                  </a:lnTo>
                  <a:lnTo>
                    <a:pt x="147284" y="27016"/>
                  </a:lnTo>
                  <a:lnTo>
                    <a:pt x="148803" y="34741"/>
                  </a:lnTo>
                  <a:lnTo>
                    <a:pt x="151596" y="41349"/>
                  </a:lnTo>
                  <a:lnTo>
                    <a:pt x="153451" y="44223"/>
                  </a:lnTo>
                  <a:lnTo>
                    <a:pt x="153895" y="47726"/>
                  </a:lnTo>
                  <a:lnTo>
                    <a:pt x="153396" y="51649"/>
                  </a:lnTo>
                  <a:lnTo>
                    <a:pt x="152270" y="55852"/>
                  </a:lnTo>
                  <a:lnTo>
                    <a:pt x="151520" y="60241"/>
                  </a:lnTo>
                  <a:lnTo>
                    <a:pt x="151020" y="64755"/>
                  </a:lnTo>
                  <a:lnTo>
                    <a:pt x="150686" y="69351"/>
                  </a:lnTo>
                  <a:lnTo>
                    <a:pt x="149669" y="74003"/>
                  </a:lnTo>
                  <a:lnTo>
                    <a:pt x="148199" y="78692"/>
                  </a:lnTo>
                  <a:lnTo>
                    <a:pt x="146424" y="83405"/>
                  </a:lnTo>
                  <a:lnTo>
                    <a:pt x="144447" y="88135"/>
                  </a:lnTo>
                  <a:lnTo>
                    <a:pt x="142336" y="92876"/>
                  </a:lnTo>
                  <a:lnTo>
                    <a:pt x="137872" y="102377"/>
                  </a:lnTo>
                  <a:lnTo>
                    <a:pt x="126174" y="126172"/>
                  </a:lnTo>
                  <a:lnTo>
                    <a:pt x="119836" y="136490"/>
                  </a:lnTo>
                  <a:lnTo>
                    <a:pt x="92127" y="179586"/>
                  </a:lnTo>
                  <a:lnTo>
                    <a:pt x="86024" y="189562"/>
                  </a:lnTo>
                  <a:lnTo>
                    <a:pt x="81163" y="197800"/>
                  </a:lnTo>
                  <a:lnTo>
                    <a:pt x="77921" y="204086"/>
                  </a:lnTo>
                  <a:lnTo>
                    <a:pt x="75760" y="209070"/>
                  </a:lnTo>
                  <a:lnTo>
                    <a:pt x="72565" y="216725"/>
                  </a:lnTo>
                  <a:lnTo>
                    <a:pt x="68499" y="222772"/>
                  </a:lnTo>
                  <a:lnTo>
                    <a:pt x="66162" y="230223"/>
                  </a:lnTo>
                  <a:lnTo>
                    <a:pt x="65540" y="234432"/>
                  </a:lnTo>
                  <a:lnTo>
                    <a:pt x="65918" y="238032"/>
                  </a:lnTo>
                  <a:lnTo>
                    <a:pt x="66964" y="241226"/>
                  </a:lnTo>
                  <a:lnTo>
                    <a:pt x="68455" y="244149"/>
                  </a:lnTo>
                  <a:lnTo>
                    <a:pt x="70242" y="246097"/>
                  </a:lnTo>
                  <a:lnTo>
                    <a:pt x="72228" y="247396"/>
                  </a:lnTo>
                  <a:lnTo>
                    <a:pt x="74346" y="248262"/>
                  </a:lnTo>
                  <a:lnTo>
                    <a:pt x="75758" y="249633"/>
                  </a:lnTo>
                  <a:lnTo>
                    <a:pt x="76699" y="251341"/>
                  </a:lnTo>
                  <a:lnTo>
                    <a:pt x="77327" y="253274"/>
                  </a:lnTo>
                  <a:lnTo>
                    <a:pt x="78538" y="254562"/>
                  </a:lnTo>
                  <a:lnTo>
                    <a:pt x="80140" y="255421"/>
                  </a:lnTo>
                  <a:lnTo>
                    <a:pt x="84036" y="256375"/>
                  </a:lnTo>
                  <a:lnTo>
                    <a:pt x="91486" y="256912"/>
                  </a:lnTo>
                  <a:lnTo>
                    <a:pt x="103395" y="257071"/>
                  </a:lnTo>
                  <a:lnTo>
                    <a:pt x="126338" y="257130"/>
                  </a:lnTo>
                  <a:lnTo>
                    <a:pt x="131850" y="256338"/>
                  </a:lnTo>
                  <a:lnTo>
                    <a:pt x="137907" y="255018"/>
                  </a:lnTo>
                  <a:lnTo>
                    <a:pt x="144325" y="253343"/>
                  </a:lnTo>
                  <a:lnTo>
                    <a:pt x="150986" y="252227"/>
                  </a:lnTo>
                  <a:lnTo>
                    <a:pt x="157807" y="251483"/>
                  </a:lnTo>
                  <a:lnTo>
                    <a:pt x="164736" y="250987"/>
                  </a:lnTo>
                  <a:lnTo>
                    <a:pt x="171736" y="249862"/>
                  </a:lnTo>
                  <a:lnTo>
                    <a:pt x="178785" y="248319"/>
                  </a:lnTo>
                  <a:lnTo>
                    <a:pt x="185865" y="246496"/>
                  </a:lnTo>
                  <a:lnTo>
                    <a:pt x="192171" y="244487"/>
                  </a:lnTo>
                  <a:lnTo>
                    <a:pt x="197965" y="242354"/>
                  </a:lnTo>
                  <a:lnTo>
                    <a:pt x="203413" y="240139"/>
                  </a:lnTo>
                  <a:lnTo>
                    <a:pt x="209428" y="237868"/>
                  </a:lnTo>
                  <a:lnTo>
                    <a:pt x="222460" y="233228"/>
                  </a:lnTo>
                  <a:lnTo>
                    <a:pt x="227682" y="230879"/>
                  </a:lnTo>
                  <a:lnTo>
                    <a:pt x="235600" y="226153"/>
                  </a:lnTo>
                  <a:lnTo>
                    <a:pt x="239617" y="223781"/>
                  </a:lnTo>
                  <a:lnTo>
                    <a:pt x="243882" y="221407"/>
                  </a:lnTo>
                  <a:lnTo>
                    <a:pt x="248313" y="219030"/>
                  </a:lnTo>
                  <a:lnTo>
                    <a:pt x="251266" y="216651"/>
                  </a:lnTo>
                  <a:lnTo>
                    <a:pt x="253237" y="214272"/>
                  </a:lnTo>
                  <a:lnTo>
                    <a:pt x="256218" y="209512"/>
                  </a:lnTo>
                  <a:lnTo>
                    <a:pt x="260190" y="204750"/>
                  </a:lnTo>
                  <a:lnTo>
                    <a:pt x="261566" y="202369"/>
                  </a:lnTo>
                  <a:lnTo>
                    <a:pt x="262483" y="199988"/>
                  </a:lnTo>
                  <a:lnTo>
                    <a:pt x="264318" y="1928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3" name="SMARTInkAnnotation176"/>
            <p:cNvSpPr/>
            <p:nvPr/>
          </p:nvSpPr>
          <p:spPr>
            <a:xfrm>
              <a:off x="7858125" y="1435980"/>
              <a:ext cx="249877" cy="492822"/>
            </a:xfrm>
            <a:custGeom>
              <a:avLst/>
              <a:gdLst/>
              <a:ahLst/>
              <a:cxnLst/>
              <a:rect l="0" t="0" r="0" b="0"/>
              <a:pathLst>
                <a:path w="249877" h="492822">
                  <a:moveTo>
                    <a:pt x="28575" y="7057"/>
                  </a:moveTo>
                  <a:lnTo>
                    <a:pt x="34726" y="906"/>
                  </a:lnTo>
                  <a:lnTo>
                    <a:pt x="37394" y="355"/>
                  </a:lnTo>
                  <a:lnTo>
                    <a:pt x="42019" y="110"/>
                  </a:lnTo>
                  <a:lnTo>
                    <a:pt x="49367" y="0"/>
                  </a:lnTo>
                  <a:lnTo>
                    <a:pt x="53548" y="765"/>
                  </a:lnTo>
                  <a:lnTo>
                    <a:pt x="57924" y="2069"/>
                  </a:lnTo>
                  <a:lnTo>
                    <a:pt x="62428" y="3732"/>
                  </a:lnTo>
                  <a:lnTo>
                    <a:pt x="69550" y="5579"/>
                  </a:lnTo>
                  <a:lnTo>
                    <a:pt x="72560" y="6072"/>
                  </a:lnTo>
                  <a:lnTo>
                    <a:pt x="76949" y="7988"/>
                  </a:lnTo>
                  <a:lnTo>
                    <a:pt x="82255" y="10852"/>
                  </a:lnTo>
                  <a:lnTo>
                    <a:pt x="88175" y="14350"/>
                  </a:lnTo>
                  <a:lnTo>
                    <a:pt x="93707" y="17475"/>
                  </a:lnTo>
                  <a:lnTo>
                    <a:pt x="104090" y="23064"/>
                  </a:lnTo>
                  <a:lnTo>
                    <a:pt x="119399" y="35985"/>
                  </a:lnTo>
                  <a:lnTo>
                    <a:pt x="168161" y="79974"/>
                  </a:lnTo>
                  <a:lnTo>
                    <a:pt x="187513" y="99325"/>
                  </a:lnTo>
                  <a:lnTo>
                    <a:pt x="202003" y="115400"/>
                  </a:lnTo>
                  <a:lnTo>
                    <a:pt x="213249" y="129292"/>
                  </a:lnTo>
                  <a:lnTo>
                    <a:pt x="222336" y="140934"/>
                  </a:lnTo>
                  <a:lnTo>
                    <a:pt x="229979" y="151077"/>
                  </a:lnTo>
                  <a:lnTo>
                    <a:pt x="236663" y="160221"/>
                  </a:lnTo>
                  <a:lnTo>
                    <a:pt x="241120" y="169491"/>
                  </a:lnTo>
                  <a:lnTo>
                    <a:pt x="244090" y="178846"/>
                  </a:lnTo>
                  <a:lnTo>
                    <a:pt x="246070" y="188258"/>
                  </a:lnTo>
                  <a:lnTo>
                    <a:pt x="247391" y="196914"/>
                  </a:lnTo>
                  <a:lnTo>
                    <a:pt x="248270" y="205066"/>
                  </a:lnTo>
                  <a:lnTo>
                    <a:pt x="248857" y="212882"/>
                  </a:lnTo>
                  <a:lnTo>
                    <a:pt x="249510" y="227916"/>
                  </a:lnTo>
                  <a:lnTo>
                    <a:pt x="249876" y="249768"/>
                  </a:lnTo>
                  <a:lnTo>
                    <a:pt x="249169" y="264947"/>
                  </a:lnTo>
                  <a:lnTo>
                    <a:pt x="247869" y="273440"/>
                  </a:lnTo>
                  <a:lnTo>
                    <a:pt x="246208" y="282277"/>
                  </a:lnTo>
                  <a:lnTo>
                    <a:pt x="244308" y="290549"/>
                  </a:lnTo>
                  <a:lnTo>
                    <a:pt x="242247" y="298446"/>
                  </a:lnTo>
                  <a:lnTo>
                    <a:pt x="240079" y="306091"/>
                  </a:lnTo>
                  <a:lnTo>
                    <a:pt x="237046" y="314363"/>
                  </a:lnTo>
                  <a:lnTo>
                    <a:pt x="233437" y="323053"/>
                  </a:lnTo>
                  <a:lnTo>
                    <a:pt x="229443" y="332021"/>
                  </a:lnTo>
                  <a:lnTo>
                    <a:pt x="225194" y="340381"/>
                  </a:lnTo>
                  <a:lnTo>
                    <a:pt x="220773" y="348336"/>
                  </a:lnTo>
                  <a:lnTo>
                    <a:pt x="216237" y="356020"/>
                  </a:lnTo>
                  <a:lnTo>
                    <a:pt x="206966" y="370908"/>
                  </a:lnTo>
                  <a:lnTo>
                    <a:pt x="202272" y="378212"/>
                  </a:lnTo>
                  <a:lnTo>
                    <a:pt x="197553" y="384669"/>
                  </a:lnTo>
                  <a:lnTo>
                    <a:pt x="192821" y="390560"/>
                  </a:lnTo>
                  <a:lnTo>
                    <a:pt x="188079" y="396076"/>
                  </a:lnTo>
                  <a:lnTo>
                    <a:pt x="182536" y="402134"/>
                  </a:lnTo>
                  <a:lnTo>
                    <a:pt x="170028" y="415216"/>
                  </a:lnTo>
                  <a:lnTo>
                    <a:pt x="163357" y="421244"/>
                  </a:lnTo>
                  <a:lnTo>
                    <a:pt x="156530" y="426850"/>
                  </a:lnTo>
                  <a:lnTo>
                    <a:pt x="149597" y="432176"/>
                  </a:lnTo>
                  <a:lnTo>
                    <a:pt x="142594" y="437313"/>
                  </a:lnTo>
                  <a:lnTo>
                    <a:pt x="128462" y="447255"/>
                  </a:lnTo>
                  <a:lnTo>
                    <a:pt x="122154" y="452128"/>
                  </a:lnTo>
                  <a:lnTo>
                    <a:pt x="116361" y="456965"/>
                  </a:lnTo>
                  <a:lnTo>
                    <a:pt x="110911" y="461777"/>
                  </a:lnTo>
                  <a:lnTo>
                    <a:pt x="104897" y="465779"/>
                  </a:lnTo>
                  <a:lnTo>
                    <a:pt x="98507" y="469240"/>
                  </a:lnTo>
                  <a:lnTo>
                    <a:pt x="80252" y="477904"/>
                  </a:lnTo>
                  <a:lnTo>
                    <a:pt x="74932" y="480499"/>
                  </a:lnTo>
                  <a:lnTo>
                    <a:pt x="69005" y="483023"/>
                  </a:lnTo>
                  <a:lnTo>
                    <a:pt x="62672" y="485499"/>
                  </a:lnTo>
                  <a:lnTo>
                    <a:pt x="56068" y="487943"/>
                  </a:lnTo>
                  <a:lnTo>
                    <a:pt x="50872" y="489573"/>
                  </a:lnTo>
                  <a:lnTo>
                    <a:pt x="46616" y="490659"/>
                  </a:lnTo>
                  <a:lnTo>
                    <a:pt x="39768" y="491866"/>
                  </a:lnTo>
                  <a:lnTo>
                    <a:pt x="34079" y="492403"/>
                  </a:lnTo>
                  <a:lnTo>
                    <a:pt x="26413" y="492705"/>
                  </a:lnTo>
                  <a:lnTo>
                    <a:pt x="14316" y="492815"/>
                  </a:lnTo>
                  <a:lnTo>
                    <a:pt x="11925" y="492821"/>
                  </a:lnTo>
                  <a:lnTo>
                    <a:pt x="9538" y="492031"/>
                  </a:lnTo>
                  <a:lnTo>
                    <a:pt x="2119" y="487176"/>
                  </a:lnTo>
                  <a:lnTo>
                    <a:pt x="0" y="4856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Solving exponential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In the form a</a:t>
            </a:r>
            <a:r>
              <a:rPr lang="en-US" baseline="30000" dirty="0" smtClean="0"/>
              <a:t>x</a:t>
            </a:r>
            <a:r>
              <a:rPr lang="en-US" dirty="0" smtClean="0"/>
              <a:t>=k.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en-US" dirty="0" smtClean="0"/>
              <a:t>Take log base a on both sides, to make a</a:t>
            </a:r>
            <a:r>
              <a:rPr lang="en-US" baseline="30000" dirty="0" smtClean="0"/>
              <a:t>x</a:t>
            </a:r>
            <a:r>
              <a:rPr lang="en-US" dirty="0" smtClean="0"/>
              <a:t> equal x.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en-US" dirty="0" smtClean="0"/>
              <a:t>Use the inverse property to find x.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2447137" y="3443483"/>
            <a:ext cx="3731876" cy="1428543"/>
            <a:chOff x="2447137" y="3443483"/>
            <a:chExt cx="3731876" cy="1428543"/>
          </a:xfrm>
        </p:grpSpPr>
        <p:sp>
          <p:nvSpPr>
            <p:cNvPr id="4" name="SMARTInkAnnotation110"/>
            <p:cNvSpPr/>
            <p:nvPr/>
          </p:nvSpPr>
          <p:spPr>
            <a:xfrm>
              <a:off x="2707481" y="3543300"/>
              <a:ext cx="7145" cy="442913"/>
            </a:xfrm>
            <a:custGeom>
              <a:avLst/>
              <a:gdLst/>
              <a:ahLst/>
              <a:cxnLst/>
              <a:rect l="0" t="0" r="0" b="0"/>
              <a:pathLst>
                <a:path w="7145" h="442913">
                  <a:moveTo>
                    <a:pt x="7144" y="0"/>
                  </a:moveTo>
                  <a:lnTo>
                    <a:pt x="87" y="0"/>
                  </a:lnTo>
                  <a:lnTo>
                    <a:pt x="1" y="12650"/>
                  </a:lnTo>
                  <a:lnTo>
                    <a:pt x="0" y="48750"/>
                  </a:lnTo>
                  <a:lnTo>
                    <a:pt x="794" y="53931"/>
                  </a:lnTo>
                  <a:lnTo>
                    <a:pt x="2116" y="59766"/>
                  </a:lnTo>
                  <a:lnTo>
                    <a:pt x="3792" y="66038"/>
                  </a:lnTo>
                  <a:lnTo>
                    <a:pt x="4116" y="71806"/>
                  </a:lnTo>
                  <a:lnTo>
                    <a:pt x="3538" y="77239"/>
                  </a:lnTo>
                  <a:lnTo>
                    <a:pt x="2358" y="82449"/>
                  </a:lnTo>
                  <a:lnTo>
                    <a:pt x="1572" y="87510"/>
                  </a:lnTo>
                  <a:lnTo>
                    <a:pt x="1048" y="92471"/>
                  </a:lnTo>
                  <a:lnTo>
                    <a:pt x="699" y="97366"/>
                  </a:lnTo>
                  <a:lnTo>
                    <a:pt x="466" y="103011"/>
                  </a:lnTo>
                  <a:lnTo>
                    <a:pt x="138" y="121538"/>
                  </a:lnTo>
                  <a:lnTo>
                    <a:pt x="0" y="4429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11"/>
            <p:cNvSpPr/>
            <p:nvPr/>
          </p:nvSpPr>
          <p:spPr>
            <a:xfrm>
              <a:off x="2800402" y="3687285"/>
              <a:ext cx="270302" cy="270257"/>
            </a:xfrm>
            <a:custGeom>
              <a:avLst/>
              <a:gdLst/>
              <a:ahLst/>
              <a:cxnLst/>
              <a:rect l="0" t="0" r="0" b="0"/>
              <a:pathLst>
                <a:path w="270302" h="270257">
                  <a:moveTo>
                    <a:pt x="99960" y="34608"/>
                  </a:moveTo>
                  <a:lnTo>
                    <a:pt x="82182" y="34608"/>
                  </a:lnTo>
                  <a:lnTo>
                    <a:pt x="80171" y="35402"/>
                  </a:lnTo>
                  <a:lnTo>
                    <a:pt x="73547" y="39518"/>
                  </a:lnTo>
                  <a:lnTo>
                    <a:pt x="66558" y="41884"/>
                  </a:lnTo>
                  <a:lnTo>
                    <a:pt x="61831" y="45250"/>
                  </a:lnTo>
                  <a:lnTo>
                    <a:pt x="57085" y="51509"/>
                  </a:lnTo>
                  <a:lnTo>
                    <a:pt x="54708" y="55400"/>
                  </a:lnTo>
                  <a:lnTo>
                    <a:pt x="52329" y="57995"/>
                  </a:lnTo>
                  <a:lnTo>
                    <a:pt x="49950" y="59724"/>
                  </a:lnTo>
                  <a:lnTo>
                    <a:pt x="47570" y="60877"/>
                  </a:lnTo>
                  <a:lnTo>
                    <a:pt x="42809" y="66392"/>
                  </a:lnTo>
                  <a:lnTo>
                    <a:pt x="38047" y="73340"/>
                  </a:lnTo>
                  <a:lnTo>
                    <a:pt x="33285" y="79075"/>
                  </a:lnTo>
                  <a:lnTo>
                    <a:pt x="29316" y="88065"/>
                  </a:lnTo>
                  <a:lnTo>
                    <a:pt x="24289" y="101203"/>
                  </a:lnTo>
                  <a:lnTo>
                    <a:pt x="18556" y="117104"/>
                  </a:lnTo>
                  <a:lnTo>
                    <a:pt x="13941" y="129293"/>
                  </a:lnTo>
                  <a:lnTo>
                    <a:pt x="10070" y="139007"/>
                  </a:lnTo>
                  <a:lnTo>
                    <a:pt x="6696" y="147070"/>
                  </a:lnTo>
                  <a:lnTo>
                    <a:pt x="4447" y="153239"/>
                  </a:lnTo>
                  <a:lnTo>
                    <a:pt x="2947" y="158145"/>
                  </a:lnTo>
                  <a:lnTo>
                    <a:pt x="1281" y="166508"/>
                  </a:lnTo>
                  <a:lnTo>
                    <a:pt x="836" y="170960"/>
                  </a:lnTo>
                  <a:lnTo>
                    <a:pt x="342" y="179346"/>
                  </a:lnTo>
                  <a:lnTo>
                    <a:pt x="123" y="185720"/>
                  </a:lnTo>
                  <a:lnTo>
                    <a:pt x="0" y="197563"/>
                  </a:lnTo>
                  <a:lnTo>
                    <a:pt x="776" y="201188"/>
                  </a:lnTo>
                  <a:lnTo>
                    <a:pt x="3755" y="207334"/>
                  </a:lnTo>
                  <a:lnTo>
                    <a:pt x="9895" y="215256"/>
                  </a:lnTo>
                  <a:lnTo>
                    <a:pt x="11342" y="218540"/>
                  </a:lnTo>
                  <a:lnTo>
                    <a:pt x="12949" y="226423"/>
                  </a:lnTo>
                  <a:lnTo>
                    <a:pt x="15780" y="233101"/>
                  </a:lnTo>
                  <a:lnTo>
                    <a:pt x="21836" y="241323"/>
                  </a:lnTo>
                  <a:lnTo>
                    <a:pt x="28658" y="248786"/>
                  </a:lnTo>
                  <a:lnTo>
                    <a:pt x="30994" y="251212"/>
                  </a:lnTo>
                  <a:lnTo>
                    <a:pt x="33345" y="252830"/>
                  </a:lnTo>
                  <a:lnTo>
                    <a:pt x="48991" y="259431"/>
                  </a:lnTo>
                  <a:lnTo>
                    <a:pt x="55612" y="261530"/>
                  </a:lnTo>
                  <a:lnTo>
                    <a:pt x="61993" y="263256"/>
                  </a:lnTo>
                  <a:lnTo>
                    <a:pt x="70121" y="266669"/>
                  </a:lnTo>
                  <a:lnTo>
                    <a:pt x="74511" y="267897"/>
                  </a:lnTo>
                  <a:lnTo>
                    <a:pt x="79026" y="268715"/>
                  </a:lnTo>
                  <a:lnTo>
                    <a:pt x="83622" y="269261"/>
                  </a:lnTo>
                  <a:lnTo>
                    <a:pt x="88274" y="269625"/>
                  </a:lnTo>
                  <a:lnTo>
                    <a:pt x="92964" y="269867"/>
                  </a:lnTo>
                  <a:lnTo>
                    <a:pt x="102407" y="270137"/>
                  </a:lnTo>
                  <a:lnTo>
                    <a:pt x="111895" y="270256"/>
                  </a:lnTo>
                  <a:lnTo>
                    <a:pt x="115855" y="269494"/>
                  </a:lnTo>
                  <a:lnTo>
                    <a:pt x="122370" y="266531"/>
                  </a:lnTo>
                  <a:lnTo>
                    <a:pt x="130029" y="264685"/>
                  </a:lnTo>
                  <a:lnTo>
                    <a:pt x="134293" y="264193"/>
                  </a:lnTo>
                  <a:lnTo>
                    <a:pt x="139517" y="263071"/>
                  </a:lnTo>
                  <a:lnTo>
                    <a:pt x="145382" y="261529"/>
                  </a:lnTo>
                  <a:lnTo>
                    <a:pt x="151672" y="259708"/>
                  </a:lnTo>
                  <a:lnTo>
                    <a:pt x="156660" y="258493"/>
                  </a:lnTo>
                  <a:lnTo>
                    <a:pt x="164318" y="257144"/>
                  </a:lnTo>
                  <a:lnTo>
                    <a:pt x="172484" y="252311"/>
                  </a:lnTo>
                  <a:lnTo>
                    <a:pt x="176885" y="248799"/>
                  </a:lnTo>
                  <a:lnTo>
                    <a:pt x="181406" y="245665"/>
                  </a:lnTo>
                  <a:lnTo>
                    <a:pt x="186007" y="242782"/>
                  </a:lnTo>
                  <a:lnTo>
                    <a:pt x="190662" y="240066"/>
                  </a:lnTo>
                  <a:lnTo>
                    <a:pt x="197951" y="234931"/>
                  </a:lnTo>
                  <a:lnTo>
                    <a:pt x="204631" y="230003"/>
                  </a:lnTo>
                  <a:lnTo>
                    <a:pt x="212891" y="225167"/>
                  </a:lnTo>
                  <a:lnTo>
                    <a:pt x="217316" y="221973"/>
                  </a:lnTo>
                  <a:lnTo>
                    <a:pt x="221854" y="218256"/>
                  </a:lnTo>
                  <a:lnTo>
                    <a:pt x="230335" y="210685"/>
                  </a:lnTo>
                  <a:lnTo>
                    <a:pt x="236750" y="204675"/>
                  </a:lnTo>
                  <a:lnTo>
                    <a:pt x="242248" y="197241"/>
                  </a:lnTo>
                  <a:lnTo>
                    <a:pt x="246543" y="189440"/>
                  </a:lnTo>
                  <a:lnTo>
                    <a:pt x="249755" y="179791"/>
                  </a:lnTo>
                  <a:lnTo>
                    <a:pt x="253319" y="171630"/>
                  </a:lnTo>
                  <a:lnTo>
                    <a:pt x="257549" y="162711"/>
                  </a:lnTo>
                  <a:lnTo>
                    <a:pt x="259788" y="158110"/>
                  </a:lnTo>
                  <a:lnTo>
                    <a:pt x="261281" y="153456"/>
                  </a:lnTo>
                  <a:lnTo>
                    <a:pt x="262276" y="148765"/>
                  </a:lnTo>
                  <a:lnTo>
                    <a:pt x="262939" y="144050"/>
                  </a:lnTo>
                  <a:lnTo>
                    <a:pt x="264176" y="139319"/>
                  </a:lnTo>
                  <a:lnTo>
                    <a:pt x="265793" y="134578"/>
                  </a:lnTo>
                  <a:lnTo>
                    <a:pt x="267666" y="129830"/>
                  </a:lnTo>
                  <a:lnTo>
                    <a:pt x="269746" y="122438"/>
                  </a:lnTo>
                  <a:lnTo>
                    <a:pt x="270301" y="119355"/>
                  </a:lnTo>
                  <a:lnTo>
                    <a:pt x="268800" y="111696"/>
                  </a:lnTo>
                  <a:lnTo>
                    <a:pt x="267289" y="107431"/>
                  </a:lnTo>
                  <a:lnTo>
                    <a:pt x="266282" y="103001"/>
                  </a:lnTo>
                  <a:lnTo>
                    <a:pt x="265610" y="98460"/>
                  </a:lnTo>
                  <a:lnTo>
                    <a:pt x="265162" y="93845"/>
                  </a:lnTo>
                  <a:lnTo>
                    <a:pt x="264070" y="89974"/>
                  </a:lnTo>
                  <a:lnTo>
                    <a:pt x="260739" y="83557"/>
                  </a:lnTo>
                  <a:lnTo>
                    <a:pt x="258730" y="75943"/>
                  </a:lnTo>
                  <a:lnTo>
                    <a:pt x="257837" y="68060"/>
                  </a:lnTo>
                  <a:lnTo>
                    <a:pt x="257440" y="61912"/>
                  </a:lnTo>
                  <a:lnTo>
                    <a:pt x="256541" y="59160"/>
                  </a:lnTo>
                  <a:lnTo>
                    <a:pt x="253425" y="53987"/>
                  </a:lnTo>
                  <a:lnTo>
                    <a:pt x="247207" y="46612"/>
                  </a:lnTo>
                  <a:lnTo>
                    <a:pt x="242662" y="39679"/>
                  </a:lnTo>
                  <a:lnTo>
                    <a:pt x="237995" y="32099"/>
                  </a:lnTo>
                  <a:lnTo>
                    <a:pt x="233276" y="26085"/>
                  </a:lnTo>
                  <a:lnTo>
                    <a:pt x="230906" y="24164"/>
                  </a:lnTo>
                  <a:lnTo>
                    <a:pt x="228532" y="22883"/>
                  </a:lnTo>
                  <a:lnTo>
                    <a:pt x="226156" y="22029"/>
                  </a:lnTo>
                  <a:lnTo>
                    <a:pt x="221399" y="18963"/>
                  </a:lnTo>
                  <a:lnTo>
                    <a:pt x="214259" y="12775"/>
                  </a:lnTo>
                  <a:lnTo>
                    <a:pt x="211878" y="10528"/>
                  </a:lnTo>
                  <a:lnTo>
                    <a:pt x="208703" y="9030"/>
                  </a:lnTo>
                  <a:lnTo>
                    <a:pt x="200942" y="7365"/>
                  </a:lnTo>
                  <a:lnTo>
                    <a:pt x="194318" y="4509"/>
                  </a:lnTo>
                  <a:lnTo>
                    <a:pt x="191441" y="2635"/>
                  </a:lnTo>
                  <a:lnTo>
                    <a:pt x="184010" y="555"/>
                  </a:lnTo>
                  <a:lnTo>
                    <a:pt x="179806" y="0"/>
                  </a:lnTo>
                  <a:lnTo>
                    <a:pt x="176209" y="424"/>
                  </a:lnTo>
                  <a:lnTo>
                    <a:pt x="173018" y="1500"/>
                  </a:lnTo>
                  <a:lnTo>
                    <a:pt x="170096" y="3011"/>
                  </a:lnTo>
                  <a:lnTo>
                    <a:pt x="161799" y="6400"/>
                  </a:lnTo>
                  <a:lnTo>
                    <a:pt x="135646" y="16515"/>
                  </a:lnTo>
                  <a:lnTo>
                    <a:pt x="125338" y="20959"/>
                  </a:lnTo>
                  <a:lnTo>
                    <a:pt x="117673" y="24715"/>
                  </a:lnTo>
                  <a:lnTo>
                    <a:pt x="111768" y="28013"/>
                  </a:lnTo>
                  <a:lnTo>
                    <a:pt x="107039" y="31005"/>
                  </a:lnTo>
                  <a:lnTo>
                    <a:pt x="99667" y="36447"/>
                  </a:lnTo>
                  <a:lnTo>
                    <a:pt x="93744" y="41511"/>
                  </a:lnTo>
                  <a:lnTo>
                    <a:pt x="85947" y="48824"/>
                  </a:lnTo>
                  <a:lnTo>
                    <a:pt x="83475" y="51229"/>
                  </a:lnTo>
                  <a:lnTo>
                    <a:pt x="81826" y="53626"/>
                  </a:lnTo>
                  <a:lnTo>
                    <a:pt x="79994" y="58407"/>
                  </a:lnTo>
                  <a:lnTo>
                    <a:pt x="78712" y="59999"/>
                  </a:lnTo>
                  <a:lnTo>
                    <a:pt x="77064" y="61060"/>
                  </a:lnTo>
                  <a:lnTo>
                    <a:pt x="71385" y="63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12"/>
            <p:cNvSpPr/>
            <p:nvPr/>
          </p:nvSpPr>
          <p:spPr>
            <a:xfrm>
              <a:off x="3071812" y="3693650"/>
              <a:ext cx="285748" cy="506841"/>
            </a:xfrm>
            <a:custGeom>
              <a:avLst/>
              <a:gdLst/>
              <a:ahLst/>
              <a:cxnLst/>
              <a:rect l="0" t="0" r="0" b="0"/>
              <a:pathLst>
                <a:path w="285748" h="506841">
                  <a:moveTo>
                    <a:pt x="214313" y="21100"/>
                  </a:moveTo>
                  <a:lnTo>
                    <a:pt x="214313" y="17308"/>
                  </a:lnTo>
                  <a:lnTo>
                    <a:pt x="213519" y="16190"/>
                  </a:lnTo>
                  <a:lnTo>
                    <a:pt x="212196" y="15445"/>
                  </a:lnTo>
                  <a:lnTo>
                    <a:pt x="208162" y="14250"/>
                  </a:lnTo>
                  <a:lnTo>
                    <a:pt x="207831" y="13358"/>
                  </a:lnTo>
                  <a:lnTo>
                    <a:pt x="207463" y="10251"/>
                  </a:lnTo>
                  <a:lnTo>
                    <a:pt x="206571" y="9105"/>
                  </a:lnTo>
                  <a:lnTo>
                    <a:pt x="205183" y="8341"/>
                  </a:lnTo>
                  <a:lnTo>
                    <a:pt x="203464" y="7831"/>
                  </a:lnTo>
                  <a:lnTo>
                    <a:pt x="198349" y="7491"/>
                  </a:lnTo>
                  <a:lnTo>
                    <a:pt x="182082" y="7114"/>
                  </a:lnTo>
                  <a:lnTo>
                    <a:pt x="152132" y="6839"/>
                  </a:lnTo>
                  <a:lnTo>
                    <a:pt x="148252" y="7624"/>
                  </a:lnTo>
                  <a:lnTo>
                    <a:pt x="141825" y="10613"/>
                  </a:lnTo>
                  <a:lnTo>
                    <a:pt x="129953" y="16758"/>
                  </a:lnTo>
                  <a:lnTo>
                    <a:pt x="123109" y="21287"/>
                  </a:lnTo>
                  <a:lnTo>
                    <a:pt x="120173" y="23606"/>
                  </a:lnTo>
                  <a:lnTo>
                    <a:pt x="114793" y="26182"/>
                  </a:lnTo>
                  <a:lnTo>
                    <a:pt x="112248" y="26870"/>
                  </a:lnTo>
                  <a:lnTo>
                    <a:pt x="105186" y="31866"/>
                  </a:lnTo>
                  <a:lnTo>
                    <a:pt x="97549" y="38585"/>
                  </a:lnTo>
                  <a:lnTo>
                    <a:pt x="88788" y="46830"/>
                  </a:lnTo>
                  <a:lnTo>
                    <a:pt x="81164" y="55094"/>
                  </a:lnTo>
                  <a:lnTo>
                    <a:pt x="73879" y="66450"/>
                  </a:lnTo>
                  <a:lnTo>
                    <a:pt x="66693" y="75195"/>
                  </a:lnTo>
                  <a:lnTo>
                    <a:pt x="61920" y="80332"/>
                  </a:lnTo>
                  <a:lnTo>
                    <a:pt x="60330" y="82813"/>
                  </a:lnTo>
                  <a:lnTo>
                    <a:pt x="58564" y="87686"/>
                  </a:lnTo>
                  <a:lnTo>
                    <a:pt x="56635" y="102192"/>
                  </a:lnTo>
                  <a:lnTo>
                    <a:pt x="52323" y="111714"/>
                  </a:lnTo>
                  <a:lnTo>
                    <a:pt x="51036" y="119846"/>
                  </a:lnTo>
                  <a:lnTo>
                    <a:pt x="51487" y="123442"/>
                  </a:lnTo>
                  <a:lnTo>
                    <a:pt x="52581" y="126635"/>
                  </a:lnTo>
                  <a:lnTo>
                    <a:pt x="55119" y="132298"/>
                  </a:lnTo>
                  <a:lnTo>
                    <a:pt x="56548" y="139949"/>
                  </a:lnTo>
                  <a:lnTo>
                    <a:pt x="56883" y="144830"/>
                  </a:lnTo>
                  <a:lnTo>
                    <a:pt x="61264" y="151762"/>
                  </a:lnTo>
                  <a:lnTo>
                    <a:pt x="69428" y="161562"/>
                  </a:lnTo>
                  <a:lnTo>
                    <a:pt x="74634" y="167052"/>
                  </a:lnTo>
                  <a:lnTo>
                    <a:pt x="81061" y="171428"/>
                  </a:lnTo>
                  <a:lnTo>
                    <a:pt x="88414" y="175225"/>
                  </a:lnTo>
                  <a:lnTo>
                    <a:pt x="94329" y="176912"/>
                  </a:lnTo>
                  <a:lnTo>
                    <a:pt x="101720" y="179779"/>
                  </a:lnTo>
                  <a:lnTo>
                    <a:pt x="109503" y="182905"/>
                  </a:lnTo>
                  <a:lnTo>
                    <a:pt x="115607" y="184295"/>
                  </a:lnTo>
                  <a:lnTo>
                    <a:pt x="123083" y="184912"/>
                  </a:lnTo>
                  <a:lnTo>
                    <a:pt x="131698" y="185186"/>
                  </a:lnTo>
                  <a:lnTo>
                    <a:pt x="140818" y="185308"/>
                  </a:lnTo>
                  <a:lnTo>
                    <a:pt x="144679" y="184547"/>
                  </a:lnTo>
                  <a:lnTo>
                    <a:pt x="151085" y="181585"/>
                  </a:lnTo>
                  <a:lnTo>
                    <a:pt x="162946" y="175454"/>
                  </a:lnTo>
                  <a:lnTo>
                    <a:pt x="169787" y="173046"/>
                  </a:lnTo>
                  <a:lnTo>
                    <a:pt x="176268" y="171181"/>
                  </a:lnTo>
                  <a:lnTo>
                    <a:pt x="184439" y="167706"/>
                  </a:lnTo>
                  <a:lnTo>
                    <a:pt x="188047" y="164875"/>
                  </a:lnTo>
                  <a:lnTo>
                    <a:pt x="196917" y="154100"/>
                  </a:lnTo>
                  <a:lnTo>
                    <a:pt x="204572" y="144733"/>
                  </a:lnTo>
                  <a:lnTo>
                    <a:pt x="211868" y="133050"/>
                  </a:lnTo>
                  <a:lnTo>
                    <a:pt x="219056" y="123415"/>
                  </a:lnTo>
                  <a:lnTo>
                    <a:pt x="226213" y="111652"/>
                  </a:lnTo>
                  <a:lnTo>
                    <a:pt x="230979" y="105530"/>
                  </a:lnTo>
                  <a:lnTo>
                    <a:pt x="232567" y="101993"/>
                  </a:lnTo>
                  <a:lnTo>
                    <a:pt x="235596" y="89430"/>
                  </a:lnTo>
                  <a:lnTo>
                    <a:pt x="240374" y="75653"/>
                  </a:lnTo>
                  <a:lnTo>
                    <a:pt x="242143" y="62311"/>
                  </a:lnTo>
                  <a:lnTo>
                    <a:pt x="242740" y="48173"/>
                  </a:lnTo>
                  <a:lnTo>
                    <a:pt x="242879" y="26193"/>
                  </a:lnTo>
                  <a:lnTo>
                    <a:pt x="242088" y="23701"/>
                  </a:lnTo>
                  <a:lnTo>
                    <a:pt x="237977" y="16402"/>
                  </a:lnTo>
                  <a:lnTo>
                    <a:pt x="236038" y="8232"/>
                  </a:lnTo>
                  <a:lnTo>
                    <a:pt x="235831" y="3441"/>
                  </a:lnTo>
                  <a:lnTo>
                    <a:pt x="235008" y="2184"/>
                  </a:lnTo>
                  <a:lnTo>
                    <a:pt x="233666" y="1345"/>
                  </a:lnTo>
                  <a:lnTo>
                    <a:pt x="229601" y="0"/>
                  </a:lnTo>
                  <a:lnTo>
                    <a:pt x="229045" y="4049"/>
                  </a:lnTo>
                  <a:lnTo>
                    <a:pt x="228659" y="18354"/>
                  </a:lnTo>
                  <a:lnTo>
                    <a:pt x="228626" y="23319"/>
                  </a:lnTo>
                  <a:lnTo>
                    <a:pt x="229411" y="25754"/>
                  </a:lnTo>
                  <a:lnTo>
                    <a:pt x="233515" y="32974"/>
                  </a:lnTo>
                  <a:lnTo>
                    <a:pt x="234753" y="37754"/>
                  </a:lnTo>
                  <a:lnTo>
                    <a:pt x="236342" y="52200"/>
                  </a:lnTo>
                  <a:lnTo>
                    <a:pt x="243476" y="67754"/>
                  </a:lnTo>
                  <a:lnTo>
                    <a:pt x="247118" y="79141"/>
                  </a:lnTo>
                  <a:lnTo>
                    <a:pt x="249962" y="94477"/>
                  </a:lnTo>
                  <a:lnTo>
                    <a:pt x="255479" y="109869"/>
                  </a:lnTo>
                  <a:lnTo>
                    <a:pt x="266790" y="142945"/>
                  </a:lnTo>
                  <a:lnTo>
                    <a:pt x="269386" y="154892"/>
                  </a:lnTo>
                  <a:lnTo>
                    <a:pt x="271334" y="166288"/>
                  </a:lnTo>
                  <a:lnTo>
                    <a:pt x="281284" y="203791"/>
                  </a:lnTo>
                  <a:lnTo>
                    <a:pt x="282773" y="211950"/>
                  </a:lnTo>
                  <a:lnTo>
                    <a:pt x="284427" y="227366"/>
                  </a:lnTo>
                  <a:lnTo>
                    <a:pt x="285162" y="242155"/>
                  </a:lnTo>
                  <a:lnTo>
                    <a:pt x="285489" y="256665"/>
                  </a:lnTo>
                  <a:lnTo>
                    <a:pt x="285747" y="335423"/>
                  </a:lnTo>
                  <a:lnTo>
                    <a:pt x="283632" y="349711"/>
                  </a:lnTo>
                  <a:lnTo>
                    <a:pt x="280840" y="363206"/>
                  </a:lnTo>
                  <a:lnTo>
                    <a:pt x="279599" y="374495"/>
                  </a:lnTo>
                  <a:lnTo>
                    <a:pt x="276931" y="386920"/>
                  </a:lnTo>
                  <a:lnTo>
                    <a:pt x="273099" y="400380"/>
                  </a:lnTo>
                  <a:lnTo>
                    <a:pt x="268750" y="414300"/>
                  </a:lnTo>
                  <a:lnTo>
                    <a:pt x="264171" y="426308"/>
                  </a:lnTo>
                  <a:lnTo>
                    <a:pt x="257132" y="441993"/>
                  </a:lnTo>
                  <a:lnTo>
                    <a:pt x="250018" y="454578"/>
                  </a:lnTo>
                  <a:lnTo>
                    <a:pt x="247641" y="457722"/>
                  </a:lnTo>
                  <a:lnTo>
                    <a:pt x="240767" y="463333"/>
                  </a:lnTo>
                  <a:lnTo>
                    <a:pt x="236712" y="465941"/>
                  </a:lnTo>
                  <a:lnTo>
                    <a:pt x="230089" y="473071"/>
                  </a:lnTo>
                  <a:lnTo>
                    <a:pt x="221897" y="483895"/>
                  </a:lnTo>
                  <a:lnTo>
                    <a:pt x="219369" y="486792"/>
                  </a:lnTo>
                  <a:lnTo>
                    <a:pt x="216096" y="488724"/>
                  </a:lnTo>
                  <a:lnTo>
                    <a:pt x="208226" y="490870"/>
                  </a:lnTo>
                  <a:lnTo>
                    <a:pt x="201553" y="493941"/>
                  </a:lnTo>
                  <a:lnTo>
                    <a:pt x="195148" y="497951"/>
                  </a:lnTo>
                  <a:lnTo>
                    <a:pt x="187010" y="502380"/>
                  </a:lnTo>
                  <a:lnTo>
                    <a:pt x="180218" y="504877"/>
                  </a:lnTo>
                  <a:lnTo>
                    <a:pt x="172965" y="505987"/>
                  </a:lnTo>
                  <a:lnTo>
                    <a:pt x="167698" y="506283"/>
                  </a:lnTo>
                  <a:lnTo>
                    <a:pt x="153141" y="506699"/>
                  </a:lnTo>
                  <a:lnTo>
                    <a:pt x="137318" y="506840"/>
                  </a:lnTo>
                  <a:lnTo>
                    <a:pt x="132820" y="506058"/>
                  </a:lnTo>
                  <a:lnTo>
                    <a:pt x="128234" y="504742"/>
                  </a:lnTo>
                  <a:lnTo>
                    <a:pt x="123590" y="503072"/>
                  </a:lnTo>
                  <a:lnTo>
                    <a:pt x="118906" y="501959"/>
                  </a:lnTo>
                  <a:lnTo>
                    <a:pt x="114196" y="501216"/>
                  </a:lnTo>
                  <a:lnTo>
                    <a:pt x="109468" y="500721"/>
                  </a:lnTo>
                  <a:lnTo>
                    <a:pt x="104728" y="499597"/>
                  </a:lnTo>
                  <a:lnTo>
                    <a:pt x="99982" y="498054"/>
                  </a:lnTo>
                  <a:lnTo>
                    <a:pt x="95230" y="496232"/>
                  </a:lnTo>
                  <a:lnTo>
                    <a:pt x="90474" y="494223"/>
                  </a:lnTo>
                  <a:lnTo>
                    <a:pt x="85716" y="492091"/>
                  </a:lnTo>
                  <a:lnTo>
                    <a:pt x="76990" y="488398"/>
                  </a:lnTo>
                  <a:lnTo>
                    <a:pt x="70466" y="486757"/>
                  </a:lnTo>
                  <a:lnTo>
                    <a:pt x="62804" y="483910"/>
                  </a:lnTo>
                  <a:lnTo>
                    <a:pt x="54107" y="480794"/>
                  </a:lnTo>
                  <a:lnTo>
                    <a:pt x="49565" y="479962"/>
                  </a:lnTo>
                  <a:lnTo>
                    <a:pt x="44950" y="479408"/>
                  </a:lnTo>
                  <a:lnTo>
                    <a:pt x="37705" y="476676"/>
                  </a:lnTo>
                  <a:lnTo>
                    <a:pt x="31839" y="473609"/>
                  </a:lnTo>
                  <a:lnTo>
                    <a:pt x="24074" y="471089"/>
                  </a:lnTo>
                  <a:lnTo>
                    <a:pt x="16746" y="466462"/>
                  </a:lnTo>
                  <a:lnTo>
                    <a:pt x="9548" y="463944"/>
                  </a:lnTo>
                  <a:lnTo>
                    <a:pt x="4773" y="460542"/>
                  </a:lnTo>
                  <a:lnTo>
                    <a:pt x="3182" y="458524"/>
                  </a:lnTo>
                  <a:lnTo>
                    <a:pt x="2121" y="456385"/>
                  </a:lnTo>
                  <a:lnTo>
                    <a:pt x="0" y="449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13"/>
            <p:cNvSpPr/>
            <p:nvPr/>
          </p:nvSpPr>
          <p:spPr>
            <a:xfrm>
              <a:off x="3479014" y="3879057"/>
              <a:ext cx="228593" cy="121435"/>
            </a:xfrm>
            <a:custGeom>
              <a:avLst/>
              <a:gdLst/>
              <a:ahLst/>
              <a:cxnLst/>
              <a:rect l="0" t="0" r="0" b="0"/>
              <a:pathLst>
                <a:path w="228593" h="121435">
                  <a:moveTo>
                    <a:pt x="85717" y="7143"/>
                  </a:moveTo>
                  <a:lnTo>
                    <a:pt x="85717" y="86"/>
                  </a:lnTo>
                  <a:lnTo>
                    <a:pt x="81924" y="25"/>
                  </a:lnTo>
                  <a:lnTo>
                    <a:pt x="54319" y="0"/>
                  </a:lnTo>
                  <a:lnTo>
                    <a:pt x="52085" y="793"/>
                  </a:lnTo>
                  <a:lnTo>
                    <a:pt x="47486" y="3791"/>
                  </a:lnTo>
                  <a:lnTo>
                    <a:pt x="42797" y="5653"/>
                  </a:lnTo>
                  <a:lnTo>
                    <a:pt x="35693" y="6701"/>
                  </a:lnTo>
                  <a:lnTo>
                    <a:pt x="33318" y="6848"/>
                  </a:lnTo>
                  <a:lnTo>
                    <a:pt x="30940" y="7740"/>
                  </a:lnTo>
                  <a:lnTo>
                    <a:pt x="26182" y="10848"/>
                  </a:lnTo>
                  <a:lnTo>
                    <a:pt x="24596" y="12788"/>
                  </a:lnTo>
                  <a:lnTo>
                    <a:pt x="23538" y="14875"/>
                  </a:lnTo>
                  <a:lnTo>
                    <a:pt x="22833" y="17060"/>
                  </a:lnTo>
                  <a:lnTo>
                    <a:pt x="21570" y="18517"/>
                  </a:lnTo>
                  <a:lnTo>
                    <a:pt x="19933" y="19488"/>
                  </a:lnTo>
                  <a:lnTo>
                    <a:pt x="18049" y="20136"/>
                  </a:lnTo>
                  <a:lnTo>
                    <a:pt x="15999" y="22154"/>
                  </a:lnTo>
                  <a:lnTo>
                    <a:pt x="13838" y="25088"/>
                  </a:lnTo>
                  <a:lnTo>
                    <a:pt x="11604" y="28631"/>
                  </a:lnTo>
                  <a:lnTo>
                    <a:pt x="10114" y="31787"/>
                  </a:lnTo>
                  <a:lnTo>
                    <a:pt x="9121" y="34685"/>
                  </a:lnTo>
                  <a:lnTo>
                    <a:pt x="8459" y="37410"/>
                  </a:lnTo>
                  <a:lnTo>
                    <a:pt x="7225" y="40021"/>
                  </a:lnTo>
                  <a:lnTo>
                    <a:pt x="5607" y="42555"/>
                  </a:lnTo>
                  <a:lnTo>
                    <a:pt x="3736" y="45039"/>
                  </a:lnTo>
                  <a:lnTo>
                    <a:pt x="2488" y="47488"/>
                  </a:lnTo>
                  <a:lnTo>
                    <a:pt x="1656" y="49915"/>
                  </a:lnTo>
                  <a:lnTo>
                    <a:pt x="1101" y="52326"/>
                  </a:lnTo>
                  <a:lnTo>
                    <a:pt x="731" y="54727"/>
                  </a:lnTo>
                  <a:lnTo>
                    <a:pt x="485" y="57122"/>
                  </a:lnTo>
                  <a:lnTo>
                    <a:pt x="321" y="59513"/>
                  </a:lnTo>
                  <a:lnTo>
                    <a:pt x="211" y="61899"/>
                  </a:lnTo>
                  <a:lnTo>
                    <a:pt x="89" y="66669"/>
                  </a:lnTo>
                  <a:lnTo>
                    <a:pt x="0" y="80961"/>
                  </a:lnTo>
                  <a:lnTo>
                    <a:pt x="791" y="83343"/>
                  </a:lnTo>
                  <a:lnTo>
                    <a:pt x="2113" y="85724"/>
                  </a:lnTo>
                  <a:lnTo>
                    <a:pt x="3787" y="88105"/>
                  </a:lnTo>
                  <a:lnTo>
                    <a:pt x="4903" y="90486"/>
                  </a:lnTo>
                  <a:lnTo>
                    <a:pt x="5647" y="92868"/>
                  </a:lnTo>
                  <a:lnTo>
                    <a:pt x="6143" y="95249"/>
                  </a:lnTo>
                  <a:lnTo>
                    <a:pt x="6474" y="97630"/>
                  </a:lnTo>
                  <a:lnTo>
                    <a:pt x="6695" y="100011"/>
                  </a:lnTo>
                  <a:lnTo>
                    <a:pt x="6841" y="102393"/>
                  </a:lnTo>
                  <a:lnTo>
                    <a:pt x="7734" y="104774"/>
                  </a:lnTo>
                  <a:lnTo>
                    <a:pt x="9121" y="107155"/>
                  </a:lnTo>
                  <a:lnTo>
                    <a:pt x="13261" y="112888"/>
                  </a:lnTo>
                  <a:lnTo>
                    <a:pt x="15943" y="115788"/>
                  </a:lnTo>
                  <a:lnTo>
                    <a:pt x="17770" y="117673"/>
                  </a:lnTo>
                  <a:lnTo>
                    <a:pt x="19781" y="118930"/>
                  </a:lnTo>
                  <a:lnTo>
                    <a:pt x="24133" y="120326"/>
                  </a:lnTo>
                  <a:lnTo>
                    <a:pt x="31046" y="121112"/>
                  </a:lnTo>
                  <a:lnTo>
                    <a:pt x="37213" y="121399"/>
                  </a:lnTo>
                  <a:lnTo>
                    <a:pt x="45533" y="121434"/>
                  </a:lnTo>
                  <a:lnTo>
                    <a:pt x="47021" y="120643"/>
                  </a:lnTo>
                  <a:lnTo>
                    <a:pt x="48013" y="119322"/>
                  </a:lnTo>
                  <a:lnTo>
                    <a:pt x="48675" y="117648"/>
                  </a:lnTo>
                  <a:lnTo>
                    <a:pt x="49910" y="116531"/>
                  </a:lnTo>
                  <a:lnTo>
                    <a:pt x="51527" y="115787"/>
                  </a:lnTo>
                  <a:lnTo>
                    <a:pt x="53399" y="115291"/>
                  </a:lnTo>
                  <a:lnTo>
                    <a:pt x="57595" y="112623"/>
                  </a:lnTo>
                  <a:lnTo>
                    <a:pt x="59825" y="110801"/>
                  </a:lnTo>
                  <a:lnTo>
                    <a:pt x="62106" y="109585"/>
                  </a:lnTo>
                  <a:lnTo>
                    <a:pt x="66756" y="108236"/>
                  </a:lnTo>
                  <a:lnTo>
                    <a:pt x="68314" y="107081"/>
                  </a:lnTo>
                  <a:lnTo>
                    <a:pt x="69352" y="105519"/>
                  </a:lnTo>
                  <a:lnTo>
                    <a:pt x="70045" y="103683"/>
                  </a:lnTo>
                  <a:lnTo>
                    <a:pt x="71300" y="101665"/>
                  </a:lnTo>
                  <a:lnTo>
                    <a:pt x="72930" y="99526"/>
                  </a:lnTo>
                  <a:lnTo>
                    <a:pt x="74812" y="97307"/>
                  </a:lnTo>
                  <a:lnTo>
                    <a:pt x="76065" y="95033"/>
                  </a:lnTo>
                  <a:lnTo>
                    <a:pt x="76901" y="92724"/>
                  </a:lnTo>
                  <a:lnTo>
                    <a:pt x="77458" y="90391"/>
                  </a:lnTo>
                  <a:lnTo>
                    <a:pt x="77830" y="88041"/>
                  </a:lnTo>
                  <a:lnTo>
                    <a:pt x="78078" y="85681"/>
                  </a:lnTo>
                  <a:lnTo>
                    <a:pt x="78243" y="83315"/>
                  </a:lnTo>
                  <a:lnTo>
                    <a:pt x="79147" y="80943"/>
                  </a:lnTo>
                  <a:lnTo>
                    <a:pt x="80543" y="78568"/>
                  </a:lnTo>
                  <a:lnTo>
                    <a:pt x="82268" y="76190"/>
                  </a:lnTo>
                  <a:lnTo>
                    <a:pt x="83417" y="73812"/>
                  </a:lnTo>
                  <a:lnTo>
                    <a:pt x="84184" y="71432"/>
                  </a:lnTo>
                  <a:lnTo>
                    <a:pt x="84695" y="69053"/>
                  </a:lnTo>
                  <a:lnTo>
                    <a:pt x="85036" y="66672"/>
                  </a:lnTo>
                  <a:lnTo>
                    <a:pt x="85263" y="64292"/>
                  </a:lnTo>
                  <a:lnTo>
                    <a:pt x="85414" y="61911"/>
                  </a:lnTo>
                  <a:lnTo>
                    <a:pt x="86309" y="59530"/>
                  </a:lnTo>
                  <a:lnTo>
                    <a:pt x="87699" y="57148"/>
                  </a:lnTo>
                  <a:lnTo>
                    <a:pt x="89420" y="54768"/>
                  </a:lnTo>
                  <a:lnTo>
                    <a:pt x="90566" y="52386"/>
                  </a:lnTo>
                  <a:lnTo>
                    <a:pt x="91331" y="50005"/>
                  </a:lnTo>
                  <a:lnTo>
                    <a:pt x="91841" y="47624"/>
                  </a:lnTo>
                  <a:lnTo>
                    <a:pt x="92181" y="44449"/>
                  </a:lnTo>
                  <a:lnTo>
                    <a:pt x="92407" y="40745"/>
                  </a:lnTo>
                  <a:lnTo>
                    <a:pt x="92659" y="33189"/>
                  </a:lnTo>
                  <a:lnTo>
                    <a:pt x="92834" y="23135"/>
                  </a:lnTo>
                  <a:lnTo>
                    <a:pt x="92861" y="3105"/>
                  </a:lnTo>
                  <a:lnTo>
                    <a:pt x="92861" y="10874"/>
                  </a:lnTo>
                  <a:lnTo>
                    <a:pt x="93654" y="15980"/>
                  </a:lnTo>
                  <a:lnTo>
                    <a:pt x="96653" y="32237"/>
                  </a:lnTo>
                  <a:lnTo>
                    <a:pt x="98564" y="38954"/>
                  </a:lnTo>
                  <a:lnTo>
                    <a:pt x="100632" y="44225"/>
                  </a:lnTo>
                  <a:lnTo>
                    <a:pt x="102804" y="48533"/>
                  </a:lnTo>
                  <a:lnTo>
                    <a:pt x="104252" y="52199"/>
                  </a:lnTo>
                  <a:lnTo>
                    <a:pt x="105217" y="55436"/>
                  </a:lnTo>
                  <a:lnTo>
                    <a:pt x="105861" y="58388"/>
                  </a:lnTo>
                  <a:lnTo>
                    <a:pt x="107084" y="61150"/>
                  </a:lnTo>
                  <a:lnTo>
                    <a:pt x="108693" y="63785"/>
                  </a:lnTo>
                  <a:lnTo>
                    <a:pt x="110559" y="66336"/>
                  </a:lnTo>
                  <a:lnTo>
                    <a:pt x="111804" y="68830"/>
                  </a:lnTo>
                  <a:lnTo>
                    <a:pt x="112633" y="71286"/>
                  </a:lnTo>
                  <a:lnTo>
                    <a:pt x="113186" y="73717"/>
                  </a:lnTo>
                  <a:lnTo>
                    <a:pt x="114348" y="76132"/>
                  </a:lnTo>
                  <a:lnTo>
                    <a:pt x="115917" y="78536"/>
                  </a:lnTo>
                  <a:lnTo>
                    <a:pt x="120346" y="84304"/>
                  </a:lnTo>
                  <a:lnTo>
                    <a:pt x="123068" y="87209"/>
                  </a:lnTo>
                  <a:lnTo>
                    <a:pt x="131283" y="95543"/>
                  </a:lnTo>
                  <a:lnTo>
                    <a:pt x="133557" y="97032"/>
                  </a:lnTo>
                  <a:lnTo>
                    <a:pt x="138200" y="98687"/>
                  </a:lnTo>
                  <a:lnTo>
                    <a:pt x="145277" y="99619"/>
                  </a:lnTo>
                  <a:lnTo>
                    <a:pt x="147648" y="100544"/>
                  </a:lnTo>
                  <a:lnTo>
                    <a:pt x="152400" y="103687"/>
                  </a:lnTo>
                  <a:lnTo>
                    <a:pt x="157158" y="105614"/>
                  </a:lnTo>
                  <a:lnTo>
                    <a:pt x="164300" y="106698"/>
                  </a:lnTo>
                  <a:lnTo>
                    <a:pt x="171443" y="107020"/>
                  </a:lnTo>
                  <a:lnTo>
                    <a:pt x="173823" y="107065"/>
                  </a:lnTo>
                  <a:lnTo>
                    <a:pt x="176205" y="106301"/>
                  </a:lnTo>
                  <a:lnTo>
                    <a:pt x="180967" y="103336"/>
                  </a:lnTo>
                  <a:lnTo>
                    <a:pt x="185729" y="101489"/>
                  </a:lnTo>
                  <a:lnTo>
                    <a:pt x="188111" y="100997"/>
                  </a:lnTo>
                  <a:lnTo>
                    <a:pt x="192873" y="98333"/>
                  </a:lnTo>
                  <a:lnTo>
                    <a:pt x="195254" y="96511"/>
                  </a:lnTo>
                  <a:lnTo>
                    <a:pt x="196842" y="94503"/>
                  </a:lnTo>
                  <a:lnTo>
                    <a:pt x="197901" y="92370"/>
                  </a:lnTo>
                  <a:lnTo>
                    <a:pt x="198606" y="90154"/>
                  </a:lnTo>
                  <a:lnTo>
                    <a:pt x="199870" y="88678"/>
                  </a:lnTo>
                  <a:lnTo>
                    <a:pt x="201506" y="87693"/>
                  </a:lnTo>
                  <a:lnTo>
                    <a:pt x="203391" y="87036"/>
                  </a:lnTo>
                  <a:lnTo>
                    <a:pt x="207602" y="84191"/>
                  </a:lnTo>
                  <a:lnTo>
                    <a:pt x="209836" y="82320"/>
                  </a:lnTo>
                  <a:lnTo>
                    <a:pt x="211325" y="80280"/>
                  </a:lnTo>
                  <a:lnTo>
                    <a:pt x="212319" y="78126"/>
                  </a:lnTo>
                  <a:lnTo>
                    <a:pt x="212981" y="75896"/>
                  </a:lnTo>
                  <a:lnTo>
                    <a:pt x="214215" y="73616"/>
                  </a:lnTo>
                  <a:lnTo>
                    <a:pt x="215832" y="71302"/>
                  </a:lnTo>
                  <a:lnTo>
                    <a:pt x="220339" y="65677"/>
                  </a:lnTo>
                  <a:lnTo>
                    <a:pt x="220955" y="62791"/>
                  </a:lnTo>
                  <a:lnTo>
                    <a:pt x="221351" y="58264"/>
                  </a:lnTo>
                  <a:lnTo>
                    <a:pt x="222177" y="57892"/>
                  </a:lnTo>
                  <a:lnTo>
                    <a:pt x="228592" y="571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14"/>
            <p:cNvSpPr/>
            <p:nvPr/>
          </p:nvSpPr>
          <p:spPr>
            <a:xfrm>
              <a:off x="3786495" y="3636176"/>
              <a:ext cx="285443" cy="246693"/>
            </a:xfrm>
            <a:custGeom>
              <a:avLst/>
              <a:gdLst/>
              <a:ahLst/>
              <a:cxnLst/>
              <a:rect l="0" t="0" r="0" b="0"/>
              <a:pathLst>
                <a:path w="285443" h="246693">
                  <a:moveTo>
                    <a:pt x="178286" y="35711"/>
                  </a:moveTo>
                  <a:lnTo>
                    <a:pt x="174494" y="35711"/>
                  </a:lnTo>
                  <a:lnTo>
                    <a:pt x="173376" y="34918"/>
                  </a:lnTo>
                  <a:lnTo>
                    <a:pt x="172631" y="33595"/>
                  </a:lnTo>
                  <a:lnTo>
                    <a:pt x="171437" y="29560"/>
                  </a:lnTo>
                  <a:lnTo>
                    <a:pt x="167437" y="25069"/>
                  </a:lnTo>
                  <a:lnTo>
                    <a:pt x="165497" y="23854"/>
                  </a:lnTo>
                  <a:lnTo>
                    <a:pt x="161225" y="22504"/>
                  </a:lnTo>
                  <a:lnTo>
                    <a:pt x="159768" y="21350"/>
                  </a:lnTo>
                  <a:lnTo>
                    <a:pt x="158797" y="19787"/>
                  </a:lnTo>
                  <a:lnTo>
                    <a:pt x="158150" y="17952"/>
                  </a:lnTo>
                  <a:lnTo>
                    <a:pt x="156130" y="16728"/>
                  </a:lnTo>
                  <a:lnTo>
                    <a:pt x="149654" y="15368"/>
                  </a:lnTo>
                  <a:lnTo>
                    <a:pt x="147291" y="14211"/>
                  </a:lnTo>
                  <a:lnTo>
                    <a:pt x="145716" y="12647"/>
                  </a:lnTo>
                  <a:lnTo>
                    <a:pt x="144666" y="10810"/>
                  </a:lnTo>
                  <a:lnTo>
                    <a:pt x="143174" y="9585"/>
                  </a:lnTo>
                  <a:lnTo>
                    <a:pt x="141384" y="8769"/>
                  </a:lnTo>
                  <a:lnTo>
                    <a:pt x="137279" y="7862"/>
                  </a:lnTo>
                  <a:lnTo>
                    <a:pt x="132808" y="7458"/>
                  </a:lnTo>
                  <a:lnTo>
                    <a:pt x="130505" y="6557"/>
                  </a:lnTo>
                  <a:lnTo>
                    <a:pt x="123471" y="2290"/>
                  </a:lnTo>
                  <a:lnTo>
                    <a:pt x="118734" y="1014"/>
                  </a:lnTo>
                  <a:lnTo>
                    <a:pt x="111605" y="295"/>
                  </a:lnTo>
                  <a:lnTo>
                    <a:pt x="104465" y="82"/>
                  </a:lnTo>
                  <a:lnTo>
                    <a:pt x="84029" y="0"/>
                  </a:lnTo>
                  <a:lnTo>
                    <a:pt x="81317" y="791"/>
                  </a:lnTo>
                  <a:lnTo>
                    <a:pt x="72913" y="5697"/>
                  </a:lnTo>
                  <a:lnTo>
                    <a:pt x="65043" y="9936"/>
                  </a:lnTo>
                  <a:lnTo>
                    <a:pt x="58370" y="14466"/>
                  </a:lnTo>
                  <a:lnTo>
                    <a:pt x="55480" y="16785"/>
                  </a:lnTo>
                  <a:lnTo>
                    <a:pt x="50151" y="23595"/>
                  </a:lnTo>
                  <a:lnTo>
                    <a:pt x="45137" y="31120"/>
                  </a:lnTo>
                  <a:lnTo>
                    <a:pt x="40263" y="37110"/>
                  </a:lnTo>
                  <a:lnTo>
                    <a:pt x="35451" y="44535"/>
                  </a:lnTo>
                  <a:lnTo>
                    <a:pt x="33056" y="48738"/>
                  </a:lnTo>
                  <a:lnTo>
                    <a:pt x="29873" y="53127"/>
                  </a:lnTo>
                  <a:lnTo>
                    <a:pt x="26162" y="57640"/>
                  </a:lnTo>
                  <a:lnTo>
                    <a:pt x="22101" y="62237"/>
                  </a:lnTo>
                  <a:lnTo>
                    <a:pt x="18601" y="66889"/>
                  </a:lnTo>
                  <a:lnTo>
                    <a:pt x="15472" y="71578"/>
                  </a:lnTo>
                  <a:lnTo>
                    <a:pt x="12594" y="76291"/>
                  </a:lnTo>
                  <a:lnTo>
                    <a:pt x="10675" y="81021"/>
                  </a:lnTo>
                  <a:lnTo>
                    <a:pt x="9395" y="85761"/>
                  </a:lnTo>
                  <a:lnTo>
                    <a:pt x="8542" y="90509"/>
                  </a:lnTo>
                  <a:lnTo>
                    <a:pt x="7973" y="95262"/>
                  </a:lnTo>
                  <a:lnTo>
                    <a:pt x="7594" y="100018"/>
                  </a:lnTo>
                  <a:lnTo>
                    <a:pt x="7342" y="104776"/>
                  </a:lnTo>
                  <a:lnTo>
                    <a:pt x="6380" y="109536"/>
                  </a:lnTo>
                  <a:lnTo>
                    <a:pt x="4944" y="114297"/>
                  </a:lnTo>
                  <a:lnTo>
                    <a:pt x="3193" y="119057"/>
                  </a:lnTo>
                  <a:lnTo>
                    <a:pt x="2027" y="123819"/>
                  </a:lnTo>
                  <a:lnTo>
                    <a:pt x="1248" y="128581"/>
                  </a:lnTo>
                  <a:lnTo>
                    <a:pt x="730" y="133343"/>
                  </a:lnTo>
                  <a:lnTo>
                    <a:pt x="384" y="138899"/>
                  </a:lnTo>
                  <a:lnTo>
                    <a:pt x="0" y="151423"/>
                  </a:lnTo>
                  <a:lnTo>
                    <a:pt x="691" y="156508"/>
                  </a:lnTo>
                  <a:lnTo>
                    <a:pt x="1946" y="160693"/>
                  </a:lnTo>
                  <a:lnTo>
                    <a:pt x="3576" y="164276"/>
                  </a:lnTo>
                  <a:lnTo>
                    <a:pt x="4663" y="168253"/>
                  </a:lnTo>
                  <a:lnTo>
                    <a:pt x="5387" y="172491"/>
                  </a:lnTo>
                  <a:lnTo>
                    <a:pt x="5870" y="176904"/>
                  </a:lnTo>
                  <a:lnTo>
                    <a:pt x="6192" y="181433"/>
                  </a:lnTo>
                  <a:lnTo>
                    <a:pt x="6407" y="186041"/>
                  </a:lnTo>
                  <a:lnTo>
                    <a:pt x="6549" y="190700"/>
                  </a:lnTo>
                  <a:lnTo>
                    <a:pt x="7439" y="195393"/>
                  </a:lnTo>
                  <a:lnTo>
                    <a:pt x="8826" y="200109"/>
                  </a:lnTo>
                  <a:lnTo>
                    <a:pt x="10543" y="204841"/>
                  </a:lnTo>
                  <a:lnTo>
                    <a:pt x="11689" y="209583"/>
                  </a:lnTo>
                  <a:lnTo>
                    <a:pt x="12453" y="214332"/>
                  </a:lnTo>
                  <a:lnTo>
                    <a:pt x="12962" y="219086"/>
                  </a:lnTo>
                  <a:lnTo>
                    <a:pt x="15644" y="226484"/>
                  </a:lnTo>
                  <a:lnTo>
                    <a:pt x="19482" y="232418"/>
                  </a:lnTo>
                  <a:lnTo>
                    <a:pt x="23834" y="237701"/>
                  </a:lnTo>
                  <a:lnTo>
                    <a:pt x="26105" y="239427"/>
                  </a:lnTo>
                  <a:lnTo>
                    <a:pt x="33095" y="242650"/>
                  </a:lnTo>
                  <a:lnTo>
                    <a:pt x="37821" y="246218"/>
                  </a:lnTo>
                  <a:lnTo>
                    <a:pt x="42574" y="246692"/>
                  </a:lnTo>
                  <a:lnTo>
                    <a:pt x="48918" y="246216"/>
                  </a:lnTo>
                  <a:lnTo>
                    <a:pt x="56322" y="245104"/>
                  </a:lnTo>
                  <a:lnTo>
                    <a:pt x="62846" y="244362"/>
                  </a:lnTo>
                  <a:lnTo>
                    <a:pt x="68782" y="243868"/>
                  </a:lnTo>
                  <a:lnTo>
                    <a:pt x="74327" y="243539"/>
                  </a:lnTo>
                  <a:lnTo>
                    <a:pt x="78818" y="242526"/>
                  </a:lnTo>
                  <a:lnTo>
                    <a:pt x="85924" y="239283"/>
                  </a:lnTo>
                  <a:lnTo>
                    <a:pt x="94387" y="232995"/>
                  </a:lnTo>
                  <a:lnTo>
                    <a:pt x="101921" y="226104"/>
                  </a:lnTo>
                  <a:lnTo>
                    <a:pt x="106775" y="219285"/>
                  </a:lnTo>
                  <a:lnTo>
                    <a:pt x="109181" y="215243"/>
                  </a:lnTo>
                  <a:lnTo>
                    <a:pt x="111579" y="210962"/>
                  </a:lnTo>
                  <a:lnTo>
                    <a:pt x="116359" y="201971"/>
                  </a:lnTo>
                  <a:lnTo>
                    <a:pt x="123513" y="187985"/>
                  </a:lnTo>
                  <a:lnTo>
                    <a:pt x="128278" y="180647"/>
                  </a:lnTo>
                  <a:lnTo>
                    <a:pt x="133042" y="173946"/>
                  </a:lnTo>
                  <a:lnTo>
                    <a:pt x="135423" y="169936"/>
                  </a:lnTo>
                  <a:lnTo>
                    <a:pt x="137805" y="165676"/>
                  </a:lnTo>
                  <a:lnTo>
                    <a:pt x="139392" y="161248"/>
                  </a:lnTo>
                  <a:lnTo>
                    <a:pt x="140450" y="156709"/>
                  </a:lnTo>
                  <a:lnTo>
                    <a:pt x="141156" y="152095"/>
                  </a:lnTo>
                  <a:lnTo>
                    <a:pt x="142420" y="147432"/>
                  </a:lnTo>
                  <a:lnTo>
                    <a:pt x="144056" y="142735"/>
                  </a:lnTo>
                  <a:lnTo>
                    <a:pt x="145942" y="138017"/>
                  </a:lnTo>
                  <a:lnTo>
                    <a:pt x="147992" y="133284"/>
                  </a:lnTo>
                  <a:lnTo>
                    <a:pt x="152387" y="123791"/>
                  </a:lnTo>
                  <a:lnTo>
                    <a:pt x="159323" y="109522"/>
                  </a:lnTo>
                  <a:lnTo>
                    <a:pt x="160882" y="104762"/>
                  </a:lnTo>
                  <a:lnTo>
                    <a:pt x="161921" y="100002"/>
                  </a:lnTo>
                  <a:lnTo>
                    <a:pt x="162613" y="95240"/>
                  </a:lnTo>
                  <a:lnTo>
                    <a:pt x="163869" y="90478"/>
                  </a:lnTo>
                  <a:lnTo>
                    <a:pt x="165500" y="85716"/>
                  </a:lnTo>
                  <a:lnTo>
                    <a:pt x="167380" y="80954"/>
                  </a:lnTo>
                  <a:lnTo>
                    <a:pt x="168634" y="76192"/>
                  </a:lnTo>
                  <a:lnTo>
                    <a:pt x="169470" y="71429"/>
                  </a:lnTo>
                  <a:lnTo>
                    <a:pt x="170028" y="66667"/>
                  </a:lnTo>
                  <a:lnTo>
                    <a:pt x="172763" y="59259"/>
                  </a:lnTo>
                  <a:lnTo>
                    <a:pt x="175831" y="53320"/>
                  </a:lnTo>
                  <a:lnTo>
                    <a:pt x="177195" y="48035"/>
                  </a:lnTo>
                  <a:lnTo>
                    <a:pt x="177801" y="40924"/>
                  </a:lnTo>
                  <a:lnTo>
                    <a:pt x="178190" y="31008"/>
                  </a:lnTo>
                  <a:lnTo>
                    <a:pt x="178278" y="22631"/>
                  </a:lnTo>
                  <a:lnTo>
                    <a:pt x="179074" y="22228"/>
                  </a:lnTo>
                  <a:lnTo>
                    <a:pt x="184436" y="21530"/>
                  </a:lnTo>
                  <a:lnTo>
                    <a:pt x="181343" y="21455"/>
                  </a:lnTo>
                  <a:lnTo>
                    <a:pt x="180324" y="22239"/>
                  </a:lnTo>
                  <a:lnTo>
                    <a:pt x="179645" y="23554"/>
                  </a:lnTo>
                  <a:lnTo>
                    <a:pt x="179192" y="25225"/>
                  </a:lnTo>
                  <a:lnTo>
                    <a:pt x="178688" y="31316"/>
                  </a:lnTo>
                  <a:lnTo>
                    <a:pt x="178465" y="38520"/>
                  </a:lnTo>
                  <a:lnTo>
                    <a:pt x="178366" y="44368"/>
                  </a:lnTo>
                  <a:lnTo>
                    <a:pt x="176205" y="51729"/>
                  </a:lnTo>
                  <a:lnTo>
                    <a:pt x="174517" y="55915"/>
                  </a:lnTo>
                  <a:lnTo>
                    <a:pt x="173392" y="60293"/>
                  </a:lnTo>
                  <a:lnTo>
                    <a:pt x="172642" y="64799"/>
                  </a:lnTo>
                  <a:lnTo>
                    <a:pt x="172142" y="69391"/>
                  </a:lnTo>
                  <a:lnTo>
                    <a:pt x="171809" y="74039"/>
                  </a:lnTo>
                  <a:lnTo>
                    <a:pt x="171587" y="78726"/>
                  </a:lnTo>
                  <a:lnTo>
                    <a:pt x="171340" y="88960"/>
                  </a:lnTo>
                  <a:lnTo>
                    <a:pt x="171150" y="133051"/>
                  </a:lnTo>
                  <a:lnTo>
                    <a:pt x="171941" y="138704"/>
                  </a:lnTo>
                  <a:lnTo>
                    <a:pt x="173262" y="144854"/>
                  </a:lnTo>
                  <a:lnTo>
                    <a:pt x="174937" y="151336"/>
                  </a:lnTo>
                  <a:lnTo>
                    <a:pt x="176053" y="156451"/>
                  </a:lnTo>
                  <a:lnTo>
                    <a:pt x="176797" y="160654"/>
                  </a:lnTo>
                  <a:lnTo>
                    <a:pt x="177624" y="168235"/>
                  </a:lnTo>
                  <a:lnTo>
                    <a:pt x="177845" y="172479"/>
                  </a:lnTo>
                  <a:lnTo>
                    <a:pt x="177992" y="176896"/>
                  </a:lnTo>
                  <a:lnTo>
                    <a:pt x="178884" y="181428"/>
                  </a:lnTo>
                  <a:lnTo>
                    <a:pt x="180272" y="186037"/>
                  </a:lnTo>
                  <a:lnTo>
                    <a:pt x="181991" y="190697"/>
                  </a:lnTo>
                  <a:lnTo>
                    <a:pt x="186018" y="197992"/>
                  </a:lnTo>
                  <a:lnTo>
                    <a:pt x="189660" y="203880"/>
                  </a:lnTo>
                  <a:lnTo>
                    <a:pt x="191279" y="209143"/>
                  </a:lnTo>
                  <a:lnTo>
                    <a:pt x="194115" y="214127"/>
                  </a:lnTo>
                  <a:lnTo>
                    <a:pt x="195982" y="216567"/>
                  </a:lnTo>
                  <a:lnTo>
                    <a:pt x="202290" y="221396"/>
                  </a:lnTo>
                  <a:lnTo>
                    <a:pt x="211691" y="227171"/>
                  </a:lnTo>
                  <a:lnTo>
                    <a:pt x="217210" y="227961"/>
                  </a:lnTo>
                  <a:lnTo>
                    <a:pt x="226103" y="228468"/>
                  </a:lnTo>
                  <a:lnTo>
                    <a:pt x="234357" y="228568"/>
                  </a:lnTo>
                  <a:lnTo>
                    <a:pt x="247387" y="228589"/>
                  </a:lnTo>
                  <a:lnTo>
                    <a:pt x="252918" y="226474"/>
                  </a:lnTo>
                  <a:lnTo>
                    <a:pt x="259874" y="222889"/>
                  </a:lnTo>
                  <a:lnTo>
                    <a:pt x="268254" y="216407"/>
                  </a:lnTo>
                  <a:lnTo>
                    <a:pt x="273305" y="211799"/>
                  </a:lnTo>
                  <a:lnTo>
                    <a:pt x="275764" y="210253"/>
                  </a:lnTo>
                  <a:lnTo>
                    <a:pt x="278196" y="209223"/>
                  </a:lnTo>
                  <a:lnTo>
                    <a:pt x="285442" y="2071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15"/>
            <p:cNvSpPr/>
            <p:nvPr/>
          </p:nvSpPr>
          <p:spPr>
            <a:xfrm>
              <a:off x="4130080" y="3514725"/>
              <a:ext cx="99021" cy="178594"/>
            </a:xfrm>
            <a:custGeom>
              <a:avLst/>
              <a:gdLst/>
              <a:ahLst/>
              <a:cxnLst/>
              <a:rect l="0" t="0" r="0" b="0"/>
              <a:pathLst>
                <a:path w="99021" h="178594">
                  <a:moveTo>
                    <a:pt x="6151" y="0"/>
                  </a:moveTo>
                  <a:lnTo>
                    <a:pt x="0" y="6150"/>
                  </a:lnTo>
                  <a:lnTo>
                    <a:pt x="463" y="6481"/>
                  </a:lnTo>
                  <a:lnTo>
                    <a:pt x="3094" y="6849"/>
                  </a:lnTo>
                  <a:lnTo>
                    <a:pt x="4113" y="7741"/>
                  </a:lnTo>
                  <a:lnTo>
                    <a:pt x="4792" y="9129"/>
                  </a:lnTo>
                  <a:lnTo>
                    <a:pt x="5245" y="10848"/>
                  </a:lnTo>
                  <a:lnTo>
                    <a:pt x="7865" y="14875"/>
                  </a:lnTo>
                  <a:lnTo>
                    <a:pt x="9675" y="17060"/>
                  </a:lnTo>
                  <a:lnTo>
                    <a:pt x="10881" y="19311"/>
                  </a:lnTo>
                  <a:lnTo>
                    <a:pt x="12222" y="23928"/>
                  </a:lnTo>
                  <a:lnTo>
                    <a:pt x="13374" y="27065"/>
                  </a:lnTo>
                  <a:lnTo>
                    <a:pt x="14934" y="30743"/>
                  </a:lnTo>
                  <a:lnTo>
                    <a:pt x="16769" y="34783"/>
                  </a:lnTo>
                  <a:lnTo>
                    <a:pt x="18785" y="38270"/>
                  </a:lnTo>
                  <a:lnTo>
                    <a:pt x="20924" y="41388"/>
                  </a:lnTo>
                  <a:lnTo>
                    <a:pt x="23144" y="44261"/>
                  </a:lnTo>
                  <a:lnTo>
                    <a:pt x="24623" y="47763"/>
                  </a:lnTo>
                  <a:lnTo>
                    <a:pt x="25610" y="51686"/>
                  </a:lnTo>
                  <a:lnTo>
                    <a:pt x="26267" y="55888"/>
                  </a:lnTo>
                  <a:lnTo>
                    <a:pt x="27499" y="59484"/>
                  </a:lnTo>
                  <a:lnTo>
                    <a:pt x="29114" y="62674"/>
                  </a:lnTo>
                  <a:lnTo>
                    <a:pt x="30985" y="65595"/>
                  </a:lnTo>
                  <a:lnTo>
                    <a:pt x="33025" y="69130"/>
                  </a:lnTo>
                  <a:lnTo>
                    <a:pt x="37409" y="77291"/>
                  </a:lnTo>
                  <a:lnTo>
                    <a:pt x="39690" y="80896"/>
                  </a:lnTo>
                  <a:lnTo>
                    <a:pt x="42004" y="84093"/>
                  </a:lnTo>
                  <a:lnTo>
                    <a:pt x="44341" y="87018"/>
                  </a:lnTo>
                  <a:lnTo>
                    <a:pt x="46692" y="90556"/>
                  </a:lnTo>
                  <a:lnTo>
                    <a:pt x="49053" y="94501"/>
                  </a:lnTo>
                  <a:lnTo>
                    <a:pt x="51421" y="98719"/>
                  </a:lnTo>
                  <a:lnTo>
                    <a:pt x="53793" y="102325"/>
                  </a:lnTo>
                  <a:lnTo>
                    <a:pt x="56169" y="105523"/>
                  </a:lnTo>
                  <a:lnTo>
                    <a:pt x="58546" y="108448"/>
                  </a:lnTo>
                  <a:lnTo>
                    <a:pt x="60925" y="111986"/>
                  </a:lnTo>
                  <a:lnTo>
                    <a:pt x="63304" y="115932"/>
                  </a:lnTo>
                  <a:lnTo>
                    <a:pt x="65684" y="120151"/>
                  </a:lnTo>
                  <a:lnTo>
                    <a:pt x="68065" y="123756"/>
                  </a:lnTo>
                  <a:lnTo>
                    <a:pt x="70446" y="126954"/>
                  </a:lnTo>
                  <a:lnTo>
                    <a:pt x="72827" y="129880"/>
                  </a:lnTo>
                  <a:lnTo>
                    <a:pt x="75472" y="135247"/>
                  </a:lnTo>
                  <a:lnTo>
                    <a:pt x="76178" y="137790"/>
                  </a:lnTo>
                  <a:lnTo>
                    <a:pt x="79078" y="142731"/>
                  </a:lnTo>
                  <a:lnTo>
                    <a:pt x="80963" y="145160"/>
                  </a:lnTo>
                  <a:lnTo>
                    <a:pt x="83057" y="149976"/>
                  </a:lnTo>
                  <a:lnTo>
                    <a:pt x="83615" y="152371"/>
                  </a:lnTo>
                  <a:lnTo>
                    <a:pt x="86352" y="157149"/>
                  </a:lnTo>
                  <a:lnTo>
                    <a:pt x="88193" y="159535"/>
                  </a:lnTo>
                  <a:lnTo>
                    <a:pt x="90239" y="164302"/>
                  </a:lnTo>
                  <a:lnTo>
                    <a:pt x="90785" y="166684"/>
                  </a:lnTo>
                  <a:lnTo>
                    <a:pt x="91943" y="168273"/>
                  </a:lnTo>
                  <a:lnTo>
                    <a:pt x="93508" y="169332"/>
                  </a:lnTo>
                  <a:lnTo>
                    <a:pt x="95345" y="170038"/>
                  </a:lnTo>
                  <a:lnTo>
                    <a:pt x="96570" y="171302"/>
                  </a:lnTo>
                  <a:lnTo>
                    <a:pt x="97386" y="172939"/>
                  </a:lnTo>
                  <a:lnTo>
                    <a:pt x="99020" y="1785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16"/>
            <p:cNvSpPr/>
            <p:nvPr/>
          </p:nvSpPr>
          <p:spPr>
            <a:xfrm>
              <a:off x="4100512" y="3514725"/>
              <a:ext cx="150020" cy="164307"/>
            </a:xfrm>
            <a:custGeom>
              <a:avLst/>
              <a:gdLst/>
              <a:ahLst/>
              <a:cxnLst/>
              <a:rect l="0" t="0" r="0" b="0"/>
              <a:pathLst>
                <a:path w="150020" h="164307">
                  <a:moveTo>
                    <a:pt x="150019" y="0"/>
                  </a:moveTo>
                  <a:lnTo>
                    <a:pt x="146227" y="0"/>
                  </a:lnTo>
                  <a:lnTo>
                    <a:pt x="145109" y="793"/>
                  </a:lnTo>
                  <a:lnTo>
                    <a:pt x="144364" y="2116"/>
                  </a:lnTo>
                  <a:lnTo>
                    <a:pt x="143170" y="6150"/>
                  </a:lnTo>
                  <a:lnTo>
                    <a:pt x="138773" y="10935"/>
                  </a:lnTo>
                  <a:lnTo>
                    <a:pt x="126807" y="23150"/>
                  </a:lnTo>
                  <a:lnTo>
                    <a:pt x="124226" y="26546"/>
                  </a:lnTo>
                  <a:lnTo>
                    <a:pt x="121711" y="30397"/>
                  </a:lnTo>
                  <a:lnTo>
                    <a:pt x="119240" y="34552"/>
                  </a:lnTo>
                  <a:lnTo>
                    <a:pt x="116006" y="38910"/>
                  </a:lnTo>
                  <a:lnTo>
                    <a:pt x="112263" y="43402"/>
                  </a:lnTo>
                  <a:lnTo>
                    <a:pt x="108179" y="47984"/>
                  </a:lnTo>
                  <a:lnTo>
                    <a:pt x="99409" y="57310"/>
                  </a:lnTo>
                  <a:lnTo>
                    <a:pt x="94847" y="62019"/>
                  </a:lnTo>
                  <a:lnTo>
                    <a:pt x="90219" y="67539"/>
                  </a:lnTo>
                  <a:lnTo>
                    <a:pt x="85546" y="73601"/>
                  </a:lnTo>
                  <a:lnTo>
                    <a:pt x="80844" y="80023"/>
                  </a:lnTo>
                  <a:lnTo>
                    <a:pt x="76120" y="85893"/>
                  </a:lnTo>
                  <a:lnTo>
                    <a:pt x="71384" y="91393"/>
                  </a:lnTo>
                  <a:lnTo>
                    <a:pt x="62683" y="100944"/>
                  </a:lnTo>
                  <a:lnTo>
                    <a:pt x="56169" y="107835"/>
                  </a:lnTo>
                  <a:lnTo>
                    <a:pt x="0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17"/>
            <p:cNvSpPr/>
            <p:nvPr/>
          </p:nvSpPr>
          <p:spPr>
            <a:xfrm>
              <a:off x="4500562" y="3671887"/>
              <a:ext cx="107157" cy="1"/>
            </a:xfrm>
            <a:custGeom>
              <a:avLst/>
              <a:gdLst/>
              <a:ahLst/>
              <a:cxnLst/>
              <a:rect l="0" t="0" r="0" b="0"/>
              <a:pathLst>
                <a:path w="107157" h="1">
                  <a:moveTo>
                    <a:pt x="0" y="0"/>
                  </a:move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18"/>
            <p:cNvSpPr/>
            <p:nvPr/>
          </p:nvSpPr>
          <p:spPr>
            <a:xfrm>
              <a:off x="4471987" y="3764756"/>
              <a:ext cx="157164" cy="14288"/>
            </a:xfrm>
            <a:custGeom>
              <a:avLst/>
              <a:gdLst/>
              <a:ahLst/>
              <a:cxnLst/>
              <a:rect l="0" t="0" r="0" b="0"/>
              <a:pathLst>
                <a:path w="157164" h="14288">
                  <a:moveTo>
                    <a:pt x="0" y="14287"/>
                  </a:moveTo>
                  <a:lnTo>
                    <a:pt x="0" y="8136"/>
                  </a:lnTo>
                  <a:lnTo>
                    <a:pt x="794" y="7805"/>
                  </a:lnTo>
                  <a:lnTo>
                    <a:pt x="3792" y="7438"/>
                  </a:lnTo>
                  <a:lnTo>
                    <a:pt x="7771" y="7274"/>
                  </a:lnTo>
                  <a:lnTo>
                    <a:pt x="9943" y="7231"/>
                  </a:lnTo>
                  <a:lnTo>
                    <a:pt x="12979" y="6408"/>
                  </a:lnTo>
                  <a:lnTo>
                    <a:pt x="16590" y="5066"/>
                  </a:lnTo>
                  <a:lnTo>
                    <a:pt x="20585" y="3377"/>
                  </a:lnTo>
                  <a:lnTo>
                    <a:pt x="24042" y="2252"/>
                  </a:lnTo>
                  <a:lnTo>
                    <a:pt x="27141" y="1501"/>
                  </a:lnTo>
                  <a:lnTo>
                    <a:pt x="30000" y="1000"/>
                  </a:lnTo>
                  <a:lnTo>
                    <a:pt x="32700" y="667"/>
                  </a:lnTo>
                  <a:lnTo>
                    <a:pt x="35294" y="445"/>
                  </a:lnTo>
                  <a:lnTo>
                    <a:pt x="37817" y="296"/>
                  </a:lnTo>
                  <a:lnTo>
                    <a:pt x="44854" y="132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9"/>
            <p:cNvSpPr/>
            <p:nvPr/>
          </p:nvSpPr>
          <p:spPr>
            <a:xfrm>
              <a:off x="4814887" y="3521868"/>
              <a:ext cx="25548" cy="385764"/>
            </a:xfrm>
            <a:custGeom>
              <a:avLst/>
              <a:gdLst/>
              <a:ahLst/>
              <a:cxnLst/>
              <a:rect l="0" t="0" r="0" b="0"/>
              <a:pathLst>
                <a:path w="25548" h="385764">
                  <a:moveTo>
                    <a:pt x="21431" y="0"/>
                  </a:moveTo>
                  <a:lnTo>
                    <a:pt x="21431" y="3793"/>
                  </a:lnTo>
                  <a:lnTo>
                    <a:pt x="22225" y="5704"/>
                  </a:lnTo>
                  <a:lnTo>
                    <a:pt x="23548" y="7771"/>
                  </a:lnTo>
                  <a:lnTo>
                    <a:pt x="25224" y="9943"/>
                  </a:lnTo>
                  <a:lnTo>
                    <a:pt x="25547" y="12979"/>
                  </a:lnTo>
                  <a:lnTo>
                    <a:pt x="24969" y="16590"/>
                  </a:lnTo>
                  <a:lnTo>
                    <a:pt x="23790" y="20585"/>
                  </a:lnTo>
                  <a:lnTo>
                    <a:pt x="22210" y="32774"/>
                  </a:lnTo>
                  <a:lnTo>
                    <a:pt x="18338" y="71716"/>
                  </a:lnTo>
                  <a:lnTo>
                    <a:pt x="16194" y="88292"/>
                  </a:lnTo>
                  <a:lnTo>
                    <a:pt x="13971" y="101724"/>
                  </a:lnTo>
                  <a:lnTo>
                    <a:pt x="11696" y="113060"/>
                  </a:lnTo>
                  <a:lnTo>
                    <a:pt x="10178" y="122999"/>
                  </a:lnTo>
                  <a:lnTo>
                    <a:pt x="9167" y="132005"/>
                  </a:lnTo>
                  <a:lnTo>
                    <a:pt x="8493" y="140391"/>
                  </a:lnTo>
                  <a:lnTo>
                    <a:pt x="8043" y="148363"/>
                  </a:lnTo>
                  <a:lnTo>
                    <a:pt x="7543" y="163570"/>
                  </a:lnTo>
                  <a:lnTo>
                    <a:pt x="7179" y="213255"/>
                  </a:lnTo>
                  <a:lnTo>
                    <a:pt x="7145" y="289181"/>
                  </a:lnTo>
                  <a:lnTo>
                    <a:pt x="6350" y="295181"/>
                  </a:lnTo>
                  <a:lnTo>
                    <a:pt x="5028" y="301562"/>
                  </a:lnTo>
                  <a:lnTo>
                    <a:pt x="3352" y="308198"/>
                  </a:lnTo>
                  <a:lnTo>
                    <a:pt x="2234" y="314209"/>
                  </a:lnTo>
                  <a:lnTo>
                    <a:pt x="1489" y="319804"/>
                  </a:lnTo>
                  <a:lnTo>
                    <a:pt x="993" y="325121"/>
                  </a:lnTo>
                  <a:lnTo>
                    <a:pt x="441" y="335264"/>
                  </a:lnTo>
                  <a:lnTo>
                    <a:pt x="196" y="345062"/>
                  </a:lnTo>
                  <a:lnTo>
                    <a:pt x="0" y="3857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0"/>
            <p:cNvSpPr/>
            <p:nvPr/>
          </p:nvSpPr>
          <p:spPr>
            <a:xfrm>
              <a:off x="4896773" y="3665863"/>
              <a:ext cx="196369" cy="227139"/>
            </a:xfrm>
            <a:custGeom>
              <a:avLst/>
              <a:gdLst/>
              <a:ahLst/>
              <a:cxnLst/>
              <a:rect l="0" t="0" r="0" b="0"/>
              <a:pathLst>
                <a:path w="196369" h="227139">
                  <a:moveTo>
                    <a:pt x="53845" y="13168"/>
                  </a:moveTo>
                  <a:lnTo>
                    <a:pt x="43902" y="13168"/>
                  </a:lnTo>
                  <a:lnTo>
                    <a:pt x="42454" y="13962"/>
                  </a:lnTo>
                  <a:lnTo>
                    <a:pt x="41489" y="15285"/>
                  </a:lnTo>
                  <a:lnTo>
                    <a:pt x="40845" y="16961"/>
                  </a:lnTo>
                  <a:lnTo>
                    <a:pt x="39622" y="18078"/>
                  </a:lnTo>
                  <a:lnTo>
                    <a:pt x="38013" y="18822"/>
                  </a:lnTo>
                  <a:lnTo>
                    <a:pt x="36147" y="19319"/>
                  </a:lnTo>
                  <a:lnTo>
                    <a:pt x="34903" y="20443"/>
                  </a:lnTo>
                  <a:lnTo>
                    <a:pt x="34073" y="21987"/>
                  </a:lnTo>
                  <a:lnTo>
                    <a:pt x="33520" y="23810"/>
                  </a:lnTo>
                  <a:lnTo>
                    <a:pt x="30789" y="27952"/>
                  </a:lnTo>
                  <a:lnTo>
                    <a:pt x="24789" y="34746"/>
                  </a:lnTo>
                  <a:lnTo>
                    <a:pt x="20294" y="40221"/>
                  </a:lnTo>
                  <a:lnTo>
                    <a:pt x="17984" y="43903"/>
                  </a:lnTo>
                  <a:lnTo>
                    <a:pt x="15650" y="47946"/>
                  </a:lnTo>
                  <a:lnTo>
                    <a:pt x="10940" y="56671"/>
                  </a:lnTo>
                  <a:lnTo>
                    <a:pt x="8573" y="61220"/>
                  </a:lnTo>
                  <a:lnTo>
                    <a:pt x="6995" y="65840"/>
                  </a:lnTo>
                  <a:lnTo>
                    <a:pt x="5943" y="70507"/>
                  </a:lnTo>
                  <a:lnTo>
                    <a:pt x="5242" y="75207"/>
                  </a:lnTo>
                  <a:lnTo>
                    <a:pt x="462" y="127329"/>
                  </a:lnTo>
                  <a:lnTo>
                    <a:pt x="0" y="144044"/>
                  </a:lnTo>
                  <a:lnTo>
                    <a:pt x="486" y="157569"/>
                  </a:lnTo>
                  <a:lnTo>
                    <a:pt x="1604" y="168966"/>
                  </a:lnTo>
                  <a:lnTo>
                    <a:pt x="3143" y="177359"/>
                  </a:lnTo>
                  <a:lnTo>
                    <a:pt x="4962" y="183747"/>
                  </a:lnTo>
                  <a:lnTo>
                    <a:pt x="6969" y="188800"/>
                  </a:lnTo>
                  <a:lnTo>
                    <a:pt x="9101" y="193756"/>
                  </a:lnTo>
                  <a:lnTo>
                    <a:pt x="13586" y="203496"/>
                  </a:lnTo>
                  <a:lnTo>
                    <a:pt x="16687" y="207522"/>
                  </a:lnTo>
                  <a:lnTo>
                    <a:pt x="20342" y="210999"/>
                  </a:lnTo>
                  <a:lnTo>
                    <a:pt x="24366" y="214112"/>
                  </a:lnTo>
                  <a:lnTo>
                    <a:pt x="27842" y="216187"/>
                  </a:lnTo>
                  <a:lnTo>
                    <a:pt x="33822" y="218492"/>
                  </a:lnTo>
                  <a:lnTo>
                    <a:pt x="37321" y="219901"/>
                  </a:lnTo>
                  <a:lnTo>
                    <a:pt x="41241" y="221634"/>
                  </a:lnTo>
                  <a:lnTo>
                    <a:pt x="45443" y="223582"/>
                  </a:lnTo>
                  <a:lnTo>
                    <a:pt x="49037" y="224882"/>
                  </a:lnTo>
                  <a:lnTo>
                    <a:pt x="55148" y="226325"/>
                  </a:lnTo>
                  <a:lnTo>
                    <a:pt x="58682" y="226710"/>
                  </a:lnTo>
                  <a:lnTo>
                    <a:pt x="62626" y="226967"/>
                  </a:lnTo>
                  <a:lnTo>
                    <a:pt x="66843" y="227138"/>
                  </a:lnTo>
                  <a:lnTo>
                    <a:pt x="71242" y="226459"/>
                  </a:lnTo>
                  <a:lnTo>
                    <a:pt x="75762" y="225212"/>
                  </a:lnTo>
                  <a:lnTo>
                    <a:pt x="80363" y="223587"/>
                  </a:lnTo>
                  <a:lnTo>
                    <a:pt x="84224" y="222503"/>
                  </a:lnTo>
                  <a:lnTo>
                    <a:pt x="87591" y="221781"/>
                  </a:lnTo>
                  <a:lnTo>
                    <a:pt x="90630" y="221300"/>
                  </a:lnTo>
                  <a:lnTo>
                    <a:pt x="94244" y="219392"/>
                  </a:lnTo>
                  <a:lnTo>
                    <a:pt x="98240" y="216531"/>
                  </a:lnTo>
                  <a:lnTo>
                    <a:pt x="102492" y="213037"/>
                  </a:lnTo>
                  <a:lnTo>
                    <a:pt x="106914" y="209914"/>
                  </a:lnTo>
                  <a:lnTo>
                    <a:pt x="111449" y="207038"/>
                  </a:lnTo>
                  <a:lnTo>
                    <a:pt x="116060" y="204327"/>
                  </a:lnTo>
                  <a:lnTo>
                    <a:pt x="120722" y="200139"/>
                  </a:lnTo>
                  <a:lnTo>
                    <a:pt x="125418" y="194965"/>
                  </a:lnTo>
                  <a:lnTo>
                    <a:pt x="130134" y="189135"/>
                  </a:lnTo>
                  <a:lnTo>
                    <a:pt x="134074" y="183660"/>
                  </a:lnTo>
                  <a:lnTo>
                    <a:pt x="137493" y="178423"/>
                  </a:lnTo>
                  <a:lnTo>
                    <a:pt x="140567" y="173344"/>
                  </a:lnTo>
                  <a:lnTo>
                    <a:pt x="148215" y="161351"/>
                  </a:lnTo>
                  <a:lnTo>
                    <a:pt x="152477" y="154820"/>
                  </a:lnTo>
                  <a:lnTo>
                    <a:pt x="156907" y="148877"/>
                  </a:lnTo>
                  <a:lnTo>
                    <a:pt x="161446" y="143328"/>
                  </a:lnTo>
                  <a:lnTo>
                    <a:pt x="166061" y="138042"/>
                  </a:lnTo>
                  <a:lnTo>
                    <a:pt x="169137" y="132136"/>
                  </a:lnTo>
                  <a:lnTo>
                    <a:pt x="171188" y="125817"/>
                  </a:lnTo>
                  <a:lnTo>
                    <a:pt x="172555" y="119224"/>
                  </a:lnTo>
                  <a:lnTo>
                    <a:pt x="175054" y="113240"/>
                  </a:lnTo>
                  <a:lnTo>
                    <a:pt x="178307" y="107664"/>
                  </a:lnTo>
                  <a:lnTo>
                    <a:pt x="182063" y="102359"/>
                  </a:lnTo>
                  <a:lnTo>
                    <a:pt x="184568" y="96441"/>
                  </a:lnTo>
                  <a:lnTo>
                    <a:pt x="186237" y="90115"/>
                  </a:lnTo>
                  <a:lnTo>
                    <a:pt x="187351" y="83516"/>
                  </a:lnTo>
                  <a:lnTo>
                    <a:pt x="188886" y="77529"/>
                  </a:lnTo>
                  <a:lnTo>
                    <a:pt x="190704" y="71950"/>
                  </a:lnTo>
                  <a:lnTo>
                    <a:pt x="192709" y="66644"/>
                  </a:lnTo>
                  <a:lnTo>
                    <a:pt x="194046" y="61519"/>
                  </a:lnTo>
                  <a:lnTo>
                    <a:pt x="194938" y="56514"/>
                  </a:lnTo>
                  <a:lnTo>
                    <a:pt x="195532" y="51590"/>
                  </a:lnTo>
                  <a:lnTo>
                    <a:pt x="195928" y="46720"/>
                  </a:lnTo>
                  <a:lnTo>
                    <a:pt x="196192" y="41886"/>
                  </a:lnTo>
                  <a:lnTo>
                    <a:pt x="196368" y="37076"/>
                  </a:lnTo>
                  <a:lnTo>
                    <a:pt x="195692" y="33075"/>
                  </a:lnTo>
                  <a:lnTo>
                    <a:pt x="192824" y="26513"/>
                  </a:lnTo>
                  <a:lnTo>
                    <a:pt x="188903" y="20951"/>
                  </a:lnTo>
                  <a:lnTo>
                    <a:pt x="186746" y="18357"/>
                  </a:lnTo>
                  <a:lnTo>
                    <a:pt x="183721" y="15833"/>
                  </a:lnTo>
                  <a:lnTo>
                    <a:pt x="180117" y="13357"/>
                  </a:lnTo>
                  <a:lnTo>
                    <a:pt x="176126" y="10913"/>
                  </a:lnTo>
                  <a:lnTo>
                    <a:pt x="172672" y="9283"/>
                  </a:lnTo>
                  <a:lnTo>
                    <a:pt x="163225" y="6196"/>
                  </a:lnTo>
                  <a:lnTo>
                    <a:pt x="159309" y="4551"/>
                  </a:lnTo>
                  <a:lnTo>
                    <a:pt x="155110" y="2661"/>
                  </a:lnTo>
                  <a:lnTo>
                    <a:pt x="150724" y="1401"/>
                  </a:lnTo>
                  <a:lnTo>
                    <a:pt x="146212" y="561"/>
                  </a:lnTo>
                  <a:lnTo>
                    <a:pt x="141617" y="0"/>
                  </a:lnTo>
                  <a:lnTo>
                    <a:pt x="136172" y="421"/>
                  </a:lnTo>
                  <a:lnTo>
                    <a:pt x="130162" y="1495"/>
                  </a:lnTo>
                  <a:lnTo>
                    <a:pt x="123772" y="3005"/>
                  </a:lnTo>
                  <a:lnTo>
                    <a:pt x="117926" y="4805"/>
                  </a:lnTo>
                  <a:lnTo>
                    <a:pt x="112441" y="6799"/>
                  </a:lnTo>
                  <a:lnTo>
                    <a:pt x="107196" y="8922"/>
                  </a:lnTo>
                  <a:lnTo>
                    <a:pt x="101319" y="10337"/>
                  </a:lnTo>
                  <a:lnTo>
                    <a:pt x="95019" y="11281"/>
                  </a:lnTo>
                  <a:lnTo>
                    <a:pt x="88438" y="11910"/>
                  </a:lnTo>
                  <a:lnTo>
                    <a:pt x="82464" y="13123"/>
                  </a:lnTo>
                  <a:lnTo>
                    <a:pt x="76893" y="14725"/>
                  </a:lnTo>
                  <a:lnTo>
                    <a:pt x="71591" y="16588"/>
                  </a:lnTo>
                  <a:lnTo>
                    <a:pt x="67264" y="17829"/>
                  </a:lnTo>
                  <a:lnTo>
                    <a:pt x="63585" y="18656"/>
                  </a:lnTo>
                  <a:lnTo>
                    <a:pt x="60338" y="19208"/>
                  </a:lnTo>
                  <a:lnTo>
                    <a:pt x="56587" y="20370"/>
                  </a:lnTo>
                  <a:lnTo>
                    <a:pt x="52498" y="21938"/>
                  </a:lnTo>
                  <a:lnTo>
                    <a:pt x="48184" y="23777"/>
                  </a:lnTo>
                  <a:lnTo>
                    <a:pt x="44515" y="25003"/>
                  </a:lnTo>
                  <a:lnTo>
                    <a:pt x="41275" y="25821"/>
                  </a:lnTo>
                  <a:lnTo>
                    <a:pt x="38322" y="26365"/>
                  </a:lnTo>
                  <a:lnTo>
                    <a:pt x="36352" y="27522"/>
                  </a:lnTo>
                  <a:lnTo>
                    <a:pt x="35040" y="29088"/>
                  </a:lnTo>
                  <a:lnTo>
                    <a:pt x="32414" y="345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21"/>
            <p:cNvSpPr/>
            <p:nvPr/>
          </p:nvSpPr>
          <p:spPr>
            <a:xfrm>
              <a:off x="5079206" y="3643312"/>
              <a:ext cx="249936" cy="514313"/>
            </a:xfrm>
            <a:custGeom>
              <a:avLst/>
              <a:gdLst/>
              <a:ahLst/>
              <a:cxnLst/>
              <a:rect l="0" t="0" r="0" b="0"/>
              <a:pathLst>
                <a:path w="249936" h="514313">
                  <a:moveTo>
                    <a:pt x="171450" y="0"/>
                  </a:moveTo>
                  <a:lnTo>
                    <a:pt x="147807" y="0"/>
                  </a:lnTo>
                  <a:lnTo>
                    <a:pt x="145370" y="794"/>
                  </a:lnTo>
                  <a:lnTo>
                    <a:pt x="140544" y="3792"/>
                  </a:lnTo>
                  <a:lnTo>
                    <a:pt x="133637" y="7771"/>
                  </a:lnTo>
                  <a:lnTo>
                    <a:pt x="129573" y="9943"/>
                  </a:lnTo>
                  <a:lnTo>
                    <a:pt x="125275" y="12979"/>
                  </a:lnTo>
                  <a:lnTo>
                    <a:pt x="120823" y="16590"/>
                  </a:lnTo>
                  <a:lnTo>
                    <a:pt x="116267" y="20585"/>
                  </a:lnTo>
                  <a:lnTo>
                    <a:pt x="111643" y="24836"/>
                  </a:lnTo>
                  <a:lnTo>
                    <a:pt x="102272" y="33793"/>
                  </a:lnTo>
                  <a:lnTo>
                    <a:pt x="88070" y="47760"/>
                  </a:lnTo>
                  <a:lnTo>
                    <a:pt x="80682" y="57210"/>
                  </a:lnTo>
                  <a:lnTo>
                    <a:pt x="65679" y="80004"/>
                  </a:lnTo>
                  <a:lnTo>
                    <a:pt x="58824" y="93502"/>
                  </a:lnTo>
                  <a:lnTo>
                    <a:pt x="53131" y="106643"/>
                  </a:lnTo>
                  <a:lnTo>
                    <a:pt x="47955" y="117777"/>
                  </a:lnTo>
                  <a:lnTo>
                    <a:pt x="45126" y="130133"/>
                  </a:lnTo>
                  <a:lnTo>
                    <a:pt x="43075" y="143562"/>
                  </a:lnTo>
                  <a:lnTo>
                    <a:pt x="39517" y="157468"/>
                  </a:lnTo>
                  <a:lnTo>
                    <a:pt x="37407" y="169469"/>
                  </a:lnTo>
                  <a:lnTo>
                    <a:pt x="36844" y="174892"/>
                  </a:lnTo>
                  <a:lnTo>
                    <a:pt x="38336" y="185150"/>
                  </a:lnTo>
                  <a:lnTo>
                    <a:pt x="40850" y="195002"/>
                  </a:lnTo>
                  <a:lnTo>
                    <a:pt x="41969" y="204672"/>
                  </a:lnTo>
                  <a:lnTo>
                    <a:pt x="43854" y="208679"/>
                  </a:lnTo>
                  <a:lnTo>
                    <a:pt x="46698" y="212144"/>
                  </a:lnTo>
                  <a:lnTo>
                    <a:pt x="53298" y="218111"/>
                  </a:lnTo>
                  <a:lnTo>
                    <a:pt x="58878" y="223409"/>
                  </a:lnTo>
                  <a:lnTo>
                    <a:pt x="66482" y="230854"/>
                  </a:lnTo>
                  <a:lnTo>
                    <a:pt x="69721" y="232484"/>
                  </a:lnTo>
                  <a:lnTo>
                    <a:pt x="73468" y="233571"/>
                  </a:lnTo>
                  <a:lnTo>
                    <a:pt x="77554" y="234295"/>
                  </a:lnTo>
                  <a:lnTo>
                    <a:pt x="81865" y="233985"/>
                  </a:lnTo>
                  <a:lnTo>
                    <a:pt x="86327" y="232983"/>
                  </a:lnTo>
                  <a:lnTo>
                    <a:pt x="90889" y="231522"/>
                  </a:lnTo>
                  <a:lnTo>
                    <a:pt x="95518" y="230548"/>
                  </a:lnTo>
                  <a:lnTo>
                    <a:pt x="100191" y="229899"/>
                  </a:lnTo>
                  <a:lnTo>
                    <a:pt x="104894" y="229466"/>
                  </a:lnTo>
                  <a:lnTo>
                    <a:pt x="109617" y="228383"/>
                  </a:lnTo>
                  <a:lnTo>
                    <a:pt x="114353" y="226868"/>
                  </a:lnTo>
                  <a:lnTo>
                    <a:pt x="119098" y="225064"/>
                  </a:lnTo>
                  <a:lnTo>
                    <a:pt x="126486" y="220943"/>
                  </a:lnTo>
                  <a:lnTo>
                    <a:pt x="133210" y="215672"/>
                  </a:lnTo>
                  <a:lnTo>
                    <a:pt x="137225" y="212044"/>
                  </a:lnTo>
                  <a:lnTo>
                    <a:pt x="145920" y="203779"/>
                  </a:lnTo>
                  <a:lnTo>
                    <a:pt x="155076" y="194814"/>
                  </a:lnTo>
                  <a:lnTo>
                    <a:pt x="162320" y="185538"/>
                  </a:lnTo>
                  <a:lnTo>
                    <a:pt x="167392" y="176918"/>
                  </a:lnTo>
                  <a:lnTo>
                    <a:pt x="169646" y="170441"/>
                  </a:lnTo>
                  <a:lnTo>
                    <a:pt x="174882" y="162799"/>
                  </a:lnTo>
                  <a:lnTo>
                    <a:pt x="178500" y="158539"/>
                  </a:lnTo>
                  <a:lnTo>
                    <a:pt x="180913" y="154112"/>
                  </a:lnTo>
                  <a:lnTo>
                    <a:pt x="185102" y="140295"/>
                  </a:lnTo>
                  <a:lnTo>
                    <a:pt x="191018" y="126148"/>
                  </a:lnTo>
                  <a:lnTo>
                    <a:pt x="197004" y="111902"/>
                  </a:lnTo>
                  <a:lnTo>
                    <a:pt x="199130" y="97626"/>
                  </a:lnTo>
                  <a:lnTo>
                    <a:pt x="200553" y="83342"/>
                  </a:lnTo>
                  <a:lnTo>
                    <a:pt x="204856" y="69056"/>
                  </a:lnTo>
                  <a:lnTo>
                    <a:pt x="206484" y="55563"/>
                  </a:lnTo>
                  <a:lnTo>
                    <a:pt x="207034" y="41373"/>
                  </a:lnTo>
                  <a:lnTo>
                    <a:pt x="207078" y="37107"/>
                  </a:lnTo>
                  <a:lnTo>
                    <a:pt x="206315" y="33469"/>
                  </a:lnTo>
                  <a:lnTo>
                    <a:pt x="201503" y="21928"/>
                  </a:lnTo>
                  <a:lnTo>
                    <a:pt x="200317" y="15797"/>
                  </a:lnTo>
                  <a:lnTo>
                    <a:pt x="199426" y="15294"/>
                  </a:lnTo>
                  <a:lnTo>
                    <a:pt x="193183" y="14327"/>
                  </a:lnTo>
                  <a:lnTo>
                    <a:pt x="192908" y="71082"/>
                  </a:lnTo>
                  <a:lnTo>
                    <a:pt x="195010" y="85567"/>
                  </a:lnTo>
                  <a:lnTo>
                    <a:pt x="197796" y="99942"/>
                  </a:lnTo>
                  <a:lnTo>
                    <a:pt x="199035" y="114269"/>
                  </a:lnTo>
                  <a:lnTo>
                    <a:pt x="201701" y="128574"/>
                  </a:lnTo>
                  <a:lnTo>
                    <a:pt x="205533" y="142869"/>
                  </a:lnTo>
                  <a:lnTo>
                    <a:pt x="212152" y="165098"/>
                  </a:lnTo>
                  <a:lnTo>
                    <a:pt x="219141" y="191440"/>
                  </a:lnTo>
                  <a:lnTo>
                    <a:pt x="230990" y="238249"/>
                  </a:lnTo>
                  <a:lnTo>
                    <a:pt x="232575" y="247733"/>
                  </a:lnTo>
                  <a:lnTo>
                    <a:pt x="233631" y="257230"/>
                  </a:lnTo>
                  <a:lnTo>
                    <a:pt x="234335" y="266737"/>
                  </a:lnTo>
                  <a:lnTo>
                    <a:pt x="235599" y="275456"/>
                  </a:lnTo>
                  <a:lnTo>
                    <a:pt x="239119" y="291494"/>
                  </a:lnTo>
                  <a:lnTo>
                    <a:pt x="240375" y="299898"/>
                  </a:lnTo>
                  <a:lnTo>
                    <a:pt x="241213" y="308675"/>
                  </a:lnTo>
                  <a:lnTo>
                    <a:pt x="241771" y="317702"/>
                  </a:lnTo>
                  <a:lnTo>
                    <a:pt x="242936" y="326896"/>
                  </a:lnTo>
                  <a:lnTo>
                    <a:pt x="244508" y="336199"/>
                  </a:lnTo>
                  <a:lnTo>
                    <a:pt x="246349" y="345577"/>
                  </a:lnTo>
                  <a:lnTo>
                    <a:pt x="247576" y="354209"/>
                  </a:lnTo>
                  <a:lnTo>
                    <a:pt x="248941" y="370151"/>
                  </a:lnTo>
                  <a:lnTo>
                    <a:pt x="249547" y="385174"/>
                  </a:lnTo>
                  <a:lnTo>
                    <a:pt x="249888" y="409136"/>
                  </a:lnTo>
                  <a:lnTo>
                    <a:pt x="249935" y="418014"/>
                  </a:lnTo>
                  <a:lnTo>
                    <a:pt x="247872" y="432111"/>
                  </a:lnTo>
                  <a:lnTo>
                    <a:pt x="245103" y="443668"/>
                  </a:lnTo>
                  <a:lnTo>
                    <a:pt x="242750" y="459100"/>
                  </a:lnTo>
                  <a:lnTo>
                    <a:pt x="237379" y="473726"/>
                  </a:lnTo>
                  <a:lnTo>
                    <a:pt x="230760" y="487320"/>
                  </a:lnTo>
                  <a:lnTo>
                    <a:pt x="223772" y="496728"/>
                  </a:lnTo>
                  <a:lnTo>
                    <a:pt x="219046" y="502020"/>
                  </a:lnTo>
                  <a:lnTo>
                    <a:pt x="212183" y="507018"/>
                  </a:lnTo>
                  <a:lnTo>
                    <a:pt x="208130" y="509462"/>
                  </a:lnTo>
                  <a:lnTo>
                    <a:pt x="203841" y="511091"/>
                  </a:lnTo>
                  <a:lnTo>
                    <a:pt x="199394" y="512178"/>
                  </a:lnTo>
                  <a:lnTo>
                    <a:pt x="194842" y="512902"/>
                  </a:lnTo>
                  <a:lnTo>
                    <a:pt x="190220" y="513385"/>
                  </a:lnTo>
                  <a:lnTo>
                    <a:pt x="185550" y="513706"/>
                  </a:lnTo>
                  <a:lnTo>
                    <a:pt x="180851" y="513921"/>
                  </a:lnTo>
                  <a:lnTo>
                    <a:pt x="171395" y="514159"/>
                  </a:lnTo>
                  <a:lnTo>
                    <a:pt x="148596" y="514312"/>
                  </a:lnTo>
                  <a:lnTo>
                    <a:pt x="142720" y="513531"/>
                  </a:lnTo>
                  <a:lnTo>
                    <a:pt x="137216" y="512216"/>
                  </a:lnTo>
                  <a:lnTo>
                    <a:pt x="113183" y="504403"/>
                  </a:lnTo>
                  <a:lnTo>
                    <a:pt x="107205" y="502957"/>
                  </a:lnTo>
                  <a:lnTo>
                    <a:pt x="101633" y="501992"/>
                  </a:lnTo>
                  <a:lnTo>
                    <a:pt x="96330" y="501348"/>
                  </a:lnTo>
                  <a:lnTo>
                    <a:pt x="91207" y="500126"/>
                  </a:lnTo>
                  <a:lnTo>
                    <a:pt x="86205" y="498518"/>
                  </a:lnTo>
                  <a:lnTo>
                    <a:pt x="81283" y="496651"/>
                  </a:lnTo>
                  <a:lnTo>
                    <a:pt x="76413" y="494614"/>
                  </a:lnTo>
                  <a:lnTo>
                    <a:pt x="71579" y="492461"/>
                  </a:lnTo>
                  <a:lnTo>
                    <a:pt x="61976" y="487953"/>
                  </a:lnTo>
                  <a:lnTo>
                    <a:pt x="52416" y="483303"/>
                  </a:lnTo>
                  <a:lnTo>
                    <a:pt x="44992" y="480707"/>
                  </a:lnTo>
                  <a:lnTo>
                    <a:pt x="41900" y="480016"/>
                  </a:lnTo>
                  <a:lnTo>
                    <a:pt x="36349" y="477130"/>
                  </a:lnTo>
                  <a:lnTo>
                    <a:pt x="33758" y="475249"/>
                  </a:lnTo>
                  <a:lnTo>
                    <a:pt x="26645" y="473159"/>
                  </a:lnTo>
                  <a:lnTo>
                    <a:pt x="22526" y="472603"/>
                  </a:lnTo>
                  <a:lnTo>
                    <a:pt x="15832" y="469866"/>
                  </a:lnTo>
                  <a:lnTo>
                    <a:pt x="10212" y="466005"/>
                  </a:lnTo>
                  <a:lnTo>
                    <a:pt x="3378" y="460161"/>
                  </a:lnTo>
                  <a:lnTo>
                    <a:pt x="1501" y="458517"/>
                  </a:lnTo>
                  <a:lnTo>
                    <a:pt x="1001" y="457284"/>
                  </a:lnTo>
                  <a:lnTo>
                    <a:pt x="0" y="4500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2"/>
            <p:cNvSpPr/>
            <p:nvPr/>
          </p:nvSpPr>
          <p:spPr>
            <a:xfrm>
              <a:off x="5439485" y="3836220"/>
              <a:ext cx="132641" cy="114158"/>
            </a:xfrm>
            <a:custGeom>
              <a:avLst/>
              <a:gdLst/>
              <a:ahLst/>
              <a:cxnLst/>
              <a:rect l="0" t="0" r="0" b="0"/>
              <a:pathLst>
                <a:path w="132641" h="114158">
                  <a:moveTo>
                    <a:pt x="54058" y="14261"/>
                  </a:moveTo>
                  <a:lnTo>
                    <a:pt x="54058" y="10469"/>
                  </a:lnTo>
                  <a:lnTo>
                    <a:pt x="53265" y="9351"/>
                  </a:lnTo>
                  <a:lnTo>
                    <a:pt x="51942" y="8606"/>
                  </a:lnTo>
                  <a:lnTo>
                    <a:pt x="47908" y="7411"/>
                  </a:lnTo>
                  <a:lnTo>
                    <a:pt x="45240" y="7248"/>
                  </a:lnTo>
                  <a:lnTo>
                    <a:pt x="43417" y="7205"/>
                  </a:lnTo>
                  <a:lnTo>
                    <a:pt x="42201" y="6382"/>
                  </a:lnTo>
                  <a:lnTo>
                    <a:pt x="41391" y="5040"/>
                  </a:lnTo>
                  <a:lnTo>
                    <a:pt x="40852" y="3351"/>
                  </a:lnTo>
                  <a:lnTo>
                    <a:pt x="39697" y="2225"/>
                  </a:lnTo>
                  <a:lnTo>
                    <a:pt x="38135" y="1475"/>
                  </a:lnTo>
                  <a:lnTo>
                    <a:pt x="32950" y="61"/>
                  </a:lnTo>
                  <a:lnTo>
                    <a:pt x="28931" y="0"/>
                  </a:lnTo>
                  <a:lnTo>
                    <a:pt x="26988" y="784"/>
                  </a:lnTo>
                  <a:lnTo>
                    <a:pt x="24899" y="2101"/>
                  </a:lnTo>
                  <a:lnTo>
                    <a:pt x="19636" y="6126"/>
                  </a:lnTo>
                  <a:lnTo>
                    <a:pt x="18410" y="8044"/>
                  </a:lnTo>
                  <a:lnTo>
                    <a:pt x="16799" y="10910"/>
                  </a:lnTo>
                  <a:lnTo>
                    <a:pt x="14932" y="14408"/>
                  </a:lnTo>
                  <a:lnTo>
                    <a:pt x="13687" y="17534"/>
                  </a:lnTo>
                  <a:lnTo>
                    <a:pt x="12857" y="20412"/>
                  </a:lnTo>
                  <a:lnTo>
                    <a:pt x="12303" y="23124"/>
                  </a:lnTo>
                  <a:lnTo>
                    <a:pt x="11140" y="25726"/>
                  </a:lnTo>
                  <a:lnTo>
                    <a:pt x="9571" y="28254"/>
                  </a:lnTo>
                  <a:lnTo>
                    <a:pt x="7732" y="30734"/>
                  </a:lnTo>
                  <a:lnTo>
                    <a:pt x="6506" y="33974"/>
                  </a:lnTo>
                  <a:lnTo>
                    <a:pt x="5688" y="37722"/>
                  </a:lnTo>
                  <a:lnTo>
                    <a:pt x="5143" y="41808"/>
                  </a:lnTo>
                  <a:lnTo>
                    <a:pt x="4779" y="45326"/>
                  </a:lnTo>
                  <a:lnTo>
                    <a:pt x="4537" y="48464"/>
                  </a:lnTo>
                  <a:lnTo>
                    <a:pt x="4376" y="51350"/>
                  </a:lnTo>
                  <a:lnTo>
                    <a:pt x="3474" y="54862"/>
                  </a:lnTo>
                  <a:lnTo>
                    <a:pt x="2079" y="58791"/>
                  </a:lnTo>
                  <a:lnTo>
                    <a:pt x="356" y="62998"/>
                  </a:lnTo>
                  <a:lnTo>
                    <a:pt x="0" y="66596"/>
                  </a:lnTo>
                  <a:lnTo>
                    <a:pt x="557" y="69788"/>
                  </a:lnTo>
                  <a:lnTo>
                    <a:pt x="1722" y="72710"/>
                  </a:lnTo>
                  <a:lnTo>
                    <a:pt x="2499" y="76246"/>
                  </a:lnTo>
                  <a:lnTo>
                    <a:pt x="3017" y="80190"/>
                  </a:lnTo>
                  <a:lnTo>
                    <a:pt x="3362" y="84408"/>
                  </a:lnTo>
                  <a:lnTo>
                    <a:pt x="3592" y="88013"/>
                  </a:lnTo>
                  <a:lnTo>
                    <a:pt x="3848" y="94135"/>
                  </a:lnTo>
                  <a:lnTo>
                    <a:pt x="4710" y="96086"/>
                  </a:lnTo>
                  <a:lnTo>
                    <a:pt x="6078" y="97386"/>
                  </a:lnTo>
                  <a:lnTo>
                    <a:pt x="7784" y="98252"/>
                  </a:lnTo>
                  <a:lnTo>
                    <a:pt x="11797" y="101332"/>
                  </a:lnTo>
                  <a:lnTo>
                    <a:pt x="13978" y="103265"/>
                  </a:lnTo>
                  <a:lnTo>
                    <a:pt x="15432" y="105347"/>
                  </a:lnTo>
                  <a:lnTo>
                    <a:pt x="16401" y="107528"/>
                  </a:lnTo>
                  <a:lnTo>
                    <a:pt x="17047" y="109777"/>
                  </a:lnTo>
                  <a:lnTo>
                    <a:pt x="18272" y="111276"/>
                  </a:lnTo>
                  <a:lnTo>
                    <a:pt x="19882" y="112275"/>
                  </a:lnTo>
                  <a:lnTo>
                    <a:pt x="23788" y="113385"/>
                  </a:lnTo>
                  <a:lnTo>
                    <a:pt x="25940" y="113681"/>
                  </a:lnTo>
                  <a:lnTo>
                    <a:pt x="28170" y="113879"/>
                  </a:lnTo>
                  <a:lnTo>
                    <a:pt x="30450" y="114010"/>
                  </a:lnTo>
                  <a:lnTo>
                    <a:pt x="35099" y="114157"/>
                  </a:lnTo>
                  <a:lnTo>
                    <a:pt x="37450" y="113402"/>
                  </a:lnTo>
                  <a:lnTo>
                    <a:pt x="39811" y="112104"/>
                  </a:lnTo>
                  <a:lnTo>
                    <a:pt x="42179" y="110446"/>
                  </a:lnTo>
                  <a:lnTo>
                    <a:pt x="43758" y="108547"/>
                  </a:lnTo>
                  <a:lnTo>
                    <a:pt x="44810" y="106487"/>
                  </a:lnTo>
                  <a:lnTo>
                    <a:pt x="45512" y="104320"/>
                  </a:lnTo>
                  <a:lnTo>
                    <a:pt x="47567" y="102875"/>
                  </a:lnTo>
                  <a:lnTo>
                    <a:pt x="50525" y="101912"/>
                  </a:lnTo>
                  <a:lnTo>
                    <a:pt x="54083" y="101270"/>
                  </a:lnTo>
                  <a:lnTo>
                    <a:pt x="56457" y="100048"/>
                  </a:lnTo>
                  <a:lnTo>
                    <a:pt x="58039" y="98440"/>
                  </a:lnTo>
                  <a:lnTo>
                    <a:pt x="59093" y="96574"/>
                  </a:lnTo>
                  <a:lnTo>
                    <a:pt x="62382" y="90267"/>
                  </a:lnTo>
                  <a:lnTo>
                    <a:pt x="64370" y="86363"/>
                  </a:lnTo>
                  <a:lnTo>
                    <a:pt x="66489" y="82967"/>
                  </a:lnTo>
                  <a:lnTo>
                    <a:pt x="68696" y="79908"/>
                  </a:lnTo>
                  <a:lnTo>
                    <a:pt x="70960" y="77076"/>
                  </a:lnTo>
                  <a:lnTo>
                    <a:pt x="73264" y="73600"/>
                  </a:lnTo>
                  <a:lnTo>
                    <a:pt x="75594" y="69695"/>
                  </a:lnTo>
                  <a:lnTo>
                    <a:pt x="77941" y="65505"/>
                  </a:lnTo>
                  <a:lnTo>
                    <a:pt x="79505" y="61918"/>
                  </a:lnTo>
                  <a:lnTo>
                    <a:pt x="80548" y="58732"/>
                  </a:lnTo>
                  <a:lnTo>
                    <a:pt x="81243" y="55814"/>
                  </a:lnTo>
                  <a:lnTo>
                    <a:pt x="82500" y="52282"/>
                  </a:lnTo>
                  <a:lnTo>
                    <a:pt x="84132" y="48340"/>
                  </a:lnTo>
                  <a:lnTo>
                    <a:pt x="86014" y="44124"/>
                  </a:lnTo>
                  <a:lnTo>
                    <a:pt x="87268" y="40519"/>
                  </a:lnTo>
                  <a:lnTo>
                    <a:pt x="88105" y="37323"/>
                  </a:lnTo>
                  <a:lnTo>
                    <a:pt x="88663" y="34398"/>
                  </a:lnTo>
                  <a:lnTo>
                    <a:pt x="88240" y="29273"/>
                  </a:lnTo>
                  <a:lnTo>
                    <a:pt x="87165" y="22682"/>
                  </a:lnTo>
                  <a:lnTo>
                    <a:pt x="85655" y="15112"/>
                  </a:lnTo>
                  <a:lnTo>
                    <a:pt x="83854" y="10066"/>
                  </a:lnTo>
                  <a:lnTo>
                    <a:pt x="81860" y="6702"/>
                  </a:lnTo>
                  <a:lnTo>
                    <a:pt x="75601" y="90"/>
                  </a:lnTo>
                  <a:lnTo>
                    <a:pt x="75539" y="2142"/>
                  </a:lnTo>
                  <a:lnTo>
                    <a:pt x="75490" y="34733"/>
                  </a:lnTo>
                  <a:lnTo>
                    <a:pt x="76284" y="38228"/>
                  </a:lnTo>
                  <a:lnTo>
                    <a:pt x="77607" y="41351"/>
                  </a:lnTo>
                  <a:lnTo>
                    <a:pt x="79282" y="44228"/>
                  </a:lnTo>
                  <a:lnTo>
                    <a:pt x="81193" y="47732"/>
                  </a:lnTo>
                  <a:lnTo>
                    <a:pt x="85433" y="55860"/>
                  </a:lnTo>
                  <a:lnTo>
                    <a:pt x="86881" y="59456"/>
                  </a:lnTo>
                  <a:lnTo>
                    <a:pt x="87847" y="62647"/>
                  </a:lnTo>
                  <a:lnTo>
                    <a:pt x="88490" y="65568"/>
                  </a:lnTo>
                  <a:lnTo>
                    <a:pt x="89713" y="68310"/>
                  </a:lnTo>
                  <a:lnTo>
                    <a:pt x="91322" y="70931"/>
                  </a:lnTo>
                  <a:lnTo>
                    <a:pt x="93188" y="73472"/>
                  </a:lnTo>
                  <a:lnTo>
                    <a:pt x="95226" y="75960"/>
                  </a:lnTo>
                  <a:lnTo>
                    <a:pt x="97379" y="78412"/>
                  </a:lnTo>
                  <a:lnTo>
                    <a:pt x="99607" y="80841"/>
                  </a:lnTo>
                  <a:lnTo>
                    <a:pt x="101093" y="83254"/>
                  </a:lnTo>
                  <a:lnTo>
                    <a:pt x="102084" y="85656"/>
                  </a:lnTo>
                  <a:lnTo>
                    <a:pt x="102744" y="88052"/>
                  </a:lnTo>
                  <a:lnTo>
                    <a:pt x="103978" y="90442"/>
                  </a:lnTo>
                  <a:lnTo>
                    <a:pt x="105595" y="92830"/>
                  </a:lnTo>
                  <a:lnTo>
                    <a:pt x="107466" y="95215"/>
                  </a:lnTo>
                  <a:lnTo>
                    <a:pt x="109507" y="96806"/>
                  </a:lnTo>
                  <a:lnTo>
                    <a:pt x="111662" y="97865"/>
                  </a:lnTo>
                  <a:lnTo>
                    <a:pt x="113892" y="98572"/>
                  </a:lnTo>
                  <a:lnTo>
                    <a:pt x="116172" y="99044"/>
                  </a:lnTo>
                  <a:lnTo>
                    <a:pt x="118486" y="99357"/>
                  </a:lnTo>
                  <a:lnTo>
                    <a:pt x="124112" y="99862"/>
                  </a:lnTo>
                  <a:lnTo>
                    <a:pt x="126997" y="99931"/>
                  </a:lnTo>
                  <a:lnTo>
                    <a:pt x="132640" y="999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3"/>
            <p:cNvSpPr/>
            <p:nvPr/>
          </p:nvSpPr>
          <p:spPr>
            <a:xfrm>
              <a:off x="5772150" y="3521868"/>
              <a:ext cx="14281" cy="328614"/>
            </a:xfrm>
            <a:custGeom>
              <a:avLst/>
              <a:gdLst/>
              <a:ahLst/>
              <a:cxnLst/>
              <a:rect l="0" t="0" r="0" b="0"/>
              <a:pathLst>
                <a:path w="14281" h="328614">
                  <a:moveTo>
                    <a:pt x="0" y="0"/>
                  </a:moveTo>
                  <a:lnTo>
                    <a:pt x="0" y="38109"/>
                  </a:lnTo>
                  <a:lnTo>
                    <a:pt x="794" y="41281"/>
                  </a:lnTo>
                  <a:lnTo>
                    <a:pt x="2117" y="44984"/>
                  </a:lnTo>
                  <a:lnTo>
                    <a:pt x="3792" y="49039"/>
                  </a:lnTo>
                  <a:lnTo>
                    <a:pt x="4909" y="53330"/>
                  </a:lnTo>
                  <a:lnTo>
                    <a:pt x="5654" y="57779"/>
                  </a:lnTo>
                  <a:lnTo>
                    <a:pt x="6151" y="62332"/>
                  </a:lnTo>
                  <a:lnTo>
                    <a:pt x="6481" y="67748"/>
                  </a:lnTo>
                  <a:lnTo>
                    <a:pt x="6849" y="80117"/>
                  </a:lnTo>
                  <a:lnTo>
                    <a:pt x="7056" y="96675"/>
                  </a:lnTo>
                  <a:lnTo>
                    <a:pt x="7879" y="101757"/>
                  </a:lnTo>
                  <a:lnTo>
                    <a:pt x="9221" y="106732"/>
                  </a:lnTo>
                  <a:lnTo>
                    <a:pt x="10910" y="111636"/>
                  </a:lnTo>
                  <a:lnTo>
                    <a:pt x="12036" y="117287"/>
                  </a:lnTo>
                  <a:lnTo>
                    <a:pt x="12786" y="123435"/>
                  </a:lnTo>
                  <a:lnTo>
                    <a:pt x="13287" y="129915"/>
                  </a:lnTo>
                  <a:lnTo>
                    <a:pt x="13620" y="136616"/>
                  </a:lnTo>
                  <a:lnTo>
                    <a:pt x="13991" y="150412"/>
                  </a:lnTo>
                  <a:lnTo>
                    <a:pt x="14280" y="214323"/>
                  </a:lnTo>
                  <a:lnTo>
                    <a:pt x="13488" y="220670"/>
                  </a:lnTo>
                  <a:lnTo>
                    <a:pt x="12167" y="226488"/>
                  </a:lnTo>
                  <a:lnTo>
                    <a:pt x="10493" y="231955"/>
                  </a:lnTo>
                  <a:lnTo>
                    <a:pt x="9376" y="237187"/>
                  </a:lnTo>
                  <a:lnTo>
                    <a:pt x="8632" y="242262"/>
                  </a:lnTo>
                  <a:lnTo>
                    <a:pt x="8136" y="247233"/>
                  </a:lnTo>
                  <a:lnTo>
                    <a:pt x="7806" y="252135"/>
                  </a:lnTo>
                  <a:lnTo>
                    <a:pt x="7437" y="261814"/>
                  </a:lnTo>
                  <a:lnTo>
                    <a:pt x="6546" y="266618"/>
                  </a:lnTo>
                  <a:lnTo>
                    <a:pt x="5157" y="271408"/>
                  </a:lnTo>
                  <a:lnTo>
                    <a:pt x="3438" y="276189"/>
                  </a:lnTo>
                  <a:lnTo>
                    <a:pt x="3086" y="280963"/>
                  </a:lnTo>
                  <a:lnTo>
                    <a:pt x="3645" y="285734"/>
                  </a:lnTo>
                  <a:lnTo>
                    <a:pt x="4811" y="290502"/>
                  </a:lnTo>
                  <a:lnTo>
                    <a:pt x="5588" y="294474"/>
                  </a:lnTo>
                  <a:lnTo>
                    <a:pt x="6107" y="297917"/>
                  </a:lnTo>
                  <a:lnTo>
                    <a:pt x="6452" y="301005"/>
                  </a:lnTo>
                  <a:lnTo>
                    <a:pt x="6836" y="308670"/>
                  </a:lnTo>
                  <a:lnTo>
                    <a:pt x="7103" y="320578"/>
                  </a:lnTo>
                  <a:lnTo>
                    <a:pt x="7143" y="3286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24"/>
            <p:cNvSpPr/>
            <p:nvPr/>
          </p:nvSpPr>
          <p:spPr>
            <a:xfrm>
              <a:off x="5800727" y="3536156"/>
              <a:ext cx="378286" cy="271455"/>
            </a:xfrm>
            <a:custGeom>
              <a:avLst/>
              <a:gdLst/>
              <a:ahLst/>
              <a:cxnLst/>
              <a:rect l="0" t="0" r="0" b="0"/>
              <a:pathLst>
                <a:path w="378286" h="271455">
                  <a:moveTo>
                    <a:pt x="207166" y="0"/>
                  </a:moveTo>
                  <a:lnTo>
                    <a:pt x="207166" y="10642"/>
                  </a:lnTo>
                  <a:lnTo>
                    <a:pt x="206373" y="12651"/>
                  </a:lnTo>
                  <a:lnTo>
                    <a:pt x="203374" y="17000"/>
                  </a:lnTo>
                  <a:lnTo>
                    <a:pt x="202257" y="20064"/>
                  </a:lnTo>
                  <a:lnTo>
                    <a:pt x="201015" y="27703"/>
                  </a:lnTo>
                  <a:lnTo>
                    <a:pt x="199891" y="31169"/>
                  </a:lnTo>
                  <a:lnTo>
                    <a:pt x="196525" y="37136"/>
                  </a:lnTo>
                  <a:lnTo>
                    <a:pt x="192383" y="44551"/>
                  </a:lnTo>
                  <a:lnTo>
                    <a:pt x="190167" y="48750"/>
                  </a:lnTo>
                  <a:lnTo>
                    <a:pt x="187102" y="53138"/>
                  </a:lnTo>
                  <a:lnTo>
                    <a:pt x="183472" y="57650"/>
                  </a:lnTo>
                  <a:lnTo>
                    <a:pt x="179464" y="62246"/>
                  </a:lnTo>
                  <a:lnTo>
                    <a:pt x="175998" y="66897"/>
                  </a:lnTo>
                  <a:lnTo>
                    <a:pt x="172893" y="71586"/>
                  </a:lnTo>
                  <a:lnTo>
                    <a:pt x="170031" y="76299"/>
                  </a:lnTo>
                  <a:lnTo>
                    <a:pt x="166534" y="81028"/>
                  </a:lnTo>
                  <a:lnTo>
                    <a:pt x="162615" y="85769"/>
                  </a:lnTo>
                  <a:lnTo>
                    <a:pt x="158416" y="90517"/>
                  </a:lnTo>
                  <a:lnTo>
                    <a:pt x="149516" y="100025"/>
                  </a:lnTo>
                  <a:lnTo>
                    <a:pt x="134660" y="115273"/>
                  </a:lnTo>
                  <a:lnTo>
                    <a:pt x="127051" y="120818"/>
                  </a:lnTo>
                  <a:lnTo>
                    <a:pt x="115961" y="128402"/>
                  </a:lnTo>
                  <a:lnTo>
                    <a:pt x="109480" y="134061"/>
                  </a:lnTo>
                  <a:lnTo>
                    <a:pt x="101309" y="141868"/>
                  </a:lnTo>
                  <a:lnTo>
                    <a:pt x="91576" y="151396"/>
                  </a:lnTo>
                  <a:lnTo>
                    <a:pt x="88037" y="153318"/>
                  </a:lnTo>
                  <a:lnTo>
                    <a:pt x="75472" y="156817"/>
                  </a:lnTo>
                  <a:lnTo>
                    <a:pt x="66350" y="160448"/>
                  </a:lnTo>
                  <a:lnTo>
                    <a:pt x="52469" y="164338"/>
                  </a:lnTo>
                  <a:lnTo>
                    <a:pt x="44220" y="167760"/>
                  </a:lnTo>
                  <a:lnTo>
                    <a:pt x="34444" y="170357"/>
                  </a:lnTo>
                  <a:lnTo>
                    <a:pt x="22938" y="171354"/>
                  </a:lnTo>
                  <a:lnTo>
                    <a:pt x="18084" y="171421"/>
                  </a:lnTo>
                  <a:lnTo>
                    <a:pt x="16024" y="170637"/>
                  </a:lnTo>
                  <a:lnTo>
                    <a:pt x="8468" y="165297"/>
                  </a:lnTo>
                  <a:lnTo>
                    <a:pt x="5615" y="164747"/>
                  </a:lnTo>
                  <a:lnTo>
                    <a:pt x="0" y="164306"/>
                  </a:lnTo>
                  <a:lnTo>
                    <a:pt x="3791" y="168098"/>
                  </a:lnTo>
                  <a:lnTo>
                    <a:pt x="13733" y="174249"/>
                  </a:lnTo>
                  <a:lnTo>
                    <a:pt x="19149" y="177306"/>
                  </a:lnTo>
                  <a:lnTo>
                    <a:pt x="26682" y="184042"/>
                  </a:lnTo>
                  <a:lnTo>
                    <a:pt x="38163" y="195353"/>
                  </a:lnTo>
                  <a:lnTo>
                    <a:pt x="40522" y="196910"/>
                  </a:lnTo>
                  <a:lnTo>
                    <a:pt x="47636" y="199896"/>
                  </a:lnTo>
                  <a:lnTo>
                    <a:pt x="57150" y="207613"/>
                  </a:lnTo>
                  <a:lnTo>
                    <a:pt x="59531" y="209847"/>
                  </a:lnTo>
                  <a:lnTo>
                    <a:pt x="68262" y="215304"/>
                  </a:lnTo>
                  <a:lnTo>
                    <a:pt x="108330" y="238771"/>
                  </a:lnTo>
                  <a:lnTo>
                    <a:pt x="116669" y="244112"/>
                  </a:lnTo>
                  <a:lnTo>
                    <a:pt x="123023" y="248466"/>
                  </a:lnTo>
                  <a:lnTo>
                    <a:pt x="129640" y="252163"/>
                  </a:lnTo>
                  <a:lnTo>
                    <a:pt x="136432" y="255421"/>
                  </a:lnTo>
                  <a:lnTo>
                    <a:pt x="143341" y="258387"/>
                  </a:lnTo>
                  <a:lnTo>
                    <a:pt x="149535" y="260364"/>
                  </a:lnTo>
                  <a:lnTo>
                    <a:pt x="160650" y="262561"/>
                  </a:lnTo>
                  <a:lnTo>
                    <a:pt x="170882" y="265654"/>
                  </a:lnTo>
                  <a:lnTo>
                    <a:pt x="175833" y="267590"/>
                  </a:lnTo>
                  <a:lnTo>
                    <a:pt x="181515" y="268881"/>
                  </a:lnTo>
                  <a:lnTo>
                    <a:pt x="187684" y="269741"/>
                  </a:lnTo>
                  <a:lnTo>
                    <a:pt x="194178" y="270315"/>
                  </a:lnTo>
                  <a:lnTo>
                    <a:pt x="205627" y="270953"/>
                  </a:lnTo>
                  <a:lnTo>
                    <a:pt x="216008" y="271236"/>
                  </a:lnTo>
                  <a:lnTo>
                    <a:pt x="255643" y="271449"/>
                  </a:lnTo>
                  <a:lnTo>
                    <a:pt x="260915" y="271454"/>
                  </a:lnTo>
                  <a:lnTo>
                    <a:pt x="271007" y="269342"/>
                  </a:lnTo>
                  <a:lnTo>
                    <a:pt x="280784" y="265758"/>
                  </a:lnTo>
                  <a:lnTo>
                    <a:pt x="290421" y="261518"/>
                  </a:lnTo>
                  <a:lnTo>
                    <a:pt x="299995" y="256989"/>
                  </a:lnTo>
                  <a:lnTo>
                    <a:pt x="333370" y="240495"/>
                  </a:lnTo>
                  <a:lnTo>
                    <a:pt x="337340" y="237324"/>
                  </a:lnTo>
                  <a:lnTo>
                    <a:pt x="343867" y="229567"/>
                  </a:lnTo>
                  <a:lnTo>
                    <a:pt x="349414" y="222944"/>
                  </a:lnTo>
                  <a:lnTo>
                    <a:pt x="356999" y="214753"/>
                  </a:lnTo>
                  <a:lnTo>
                    <a:pt x="366673" y="204874"/>
                  </a:lnTo>
                  <a:lnTo>
                    <a:pt x="368273" y="202464"/>
                  </a:lnTo>
                  <a:lnTo>
                    <a:pt x="370050" y="197669"/>
                  </a:lnTo>
                  <a:lnTo>
                    <a:pt x="371318" y="196073"/>
                  </a:lnTo>
                  <a:lnTo>
                    <a:pt x="372957" y="195009"/>
                  </a:lnTo>
                  <a:lnTo>
                    <a:pt x="374844" y="194300"/>
                  </a:lnTo>
                  <a:lnTo>
                    <a:pt x="376101" y="193033"/>
                  </a:lnTo>
                  <a:lnTo>
                    <a:pt x="376940" y="191395"/>
                  </a:lnTo>
                  <a:lnTo>
                    <a:pt x="378285" y="186855"/>
                  </a:lnTo>
                  <a:lnTo>
                    <a:pt x="376352" y="184118"/>
                  </a:lnTo>
                  <a:lnTo>
                    <a:pt x="371758" y="178917"/>
                  </a:lnTo>
                  <a:lnTo>
                    <a:pt x="364329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25"/>
            <p:cNvSpPr/>
            <p:nvPr/>
          </p:nvSpPr>
          <p:spPr>
            <a:xfrm>
              <a:off x="2447137" y="3443483"/>
              <a:ext cx="1923741" cy="807048"/>
            </a:xfrm>
            <a:custGeom>
              <a:avLst/>
              <a:gdLst/>
              <a:ahLst/>
              <a:cxnLst/>
              <a:rect l="0" t="0" r="0" b="0"/>
              <a:pathLst>
                <a:path w="1923741" h="807048">
                  <a:moveTo>
                    <a:pt x="1910550" y="49810"/>
                  </a:moveTo>
                  <a:lnTo>
                    <a:pt x="1853760" y="33716"/>
                  </a:lnTo>
                  <a:lnTo>
                    <a:pt x="1835868" y="29961"/>
                  </a:lnTo>
                  <a:lnTo>
                    <a:pt x="1801102" y="27678"/>
                  </a:lnTo>
                  <a:lnTo>
                    <a:pt x="1781980" y="22743"/>
                  </a:lnTo>
                  <a:lnTo>
                    <a:pt x="1765564" y="19565"/>
                  </a:lnTo>
                  <a:lnTo>
                    <a:pt x="1747736" y="15713"/>
                  </a:lnTo>
                  <a:lnTo>
                    <a:pt x="1688004" y="14119"/>
                  </a:lnTo>
                  <a:lnTo>
                    <a:pt x="1476095" y="14092"/>
                  </a:lnTo>
                  <a:lnTo>
                    <a:pt x="1418299" y="20242"/>
                  </a:lnTo>
                  <a:lnTo>
                    <a:pt x="1358368" y="21148"/>
                  </a:lnTo>
                  <a:lnTo>
                    <a:pt x="1243802" y="21234"/>
                  </a:lnTo>
                  <a:lnTo>
                    <a:pt x="1190521" y="15581"/>
                  </a:lnTo>
                  <a:lnTo>
                    <a:pt x="1132012" y="12106"/>
                  </a:lnTo>
                  <a:lnTo>
                    <a:pt x="1079364" y="7627"/>
                  </a:lnTo>
                  <a:lnTo>
                    <a:pt x="1019367" y="7007"/>
                  </a:lnTo>
                  <a:lnTo>
                    <a:pt x="933129" y="6950"/>
                  </a:lnTo>
                  <a:lnTo>
                    <a:pt x="876677" y="1294"/>
                  </a:lnTo>
                  <a:lnTo>
                    <a:pt x="826547" y="0"/>
                  </a:lnTo>
                  <a:lnTo>
                    <a:pt x="783379" y="1959"/>
                  </a:lnTo>
                  <a:lnTo>
                    <a:pt x="740250" y="5963"/>
                  </a:lnTo>
                  <a:lnTo>
                    <a:pt x="640840" y="10448"/>
                  </a:lnTo>
                  <a:lnTo>
                    <a:pt x="587674" y="14589"/>
                  </a:lnTo>
                  <a:lnTo>
                    <a:pt x="537776" y="19266"/>
                  </a:lnTo>
                  <a:lnTo>
                    <a:pt x="478765" y="26679"/>
                  </a:lnTo>
                  <a:lnTo>
                    <a:pt x="386448" y="47447"/>
                  </a:lnTo>
                  <a:lnTo>
                    <a:pt x="328013" y="61718"/>
                  </a:lnTo>
                  <a:lnTo>
                    <a:pt x="277162" y="76798"/>
                  </a:lnTo>
                  <a:lnTo>
                    <a:pt x="239246" y="97853"/>
                  </a:lnTo>
                  <a:lnTo>
                    <a:pt x="197583" y="121303"/>
                  </a:lnTo>
                  <a:lnTo>
                    <a:pt x="175073" y="133435"/>
                  </a:lnTo>
                  <a:lnTo>
                    <a:pt x="146134" y="148438"/>
                  </a:lnTo>
                  <a:lnTo>
                    <a:pt x="118108" y="171385"/>
                  </a:lnTo>
                  <a:lnTo>
                    <a:pt x="94753" y="194122"/>
                  </a:lnTo>
                  <a:lnTo>
                    <a:pt x="63005" y="225731"/>
                  </a:lnTo>
                  <a:lnTo>
                    <a:pt x="55427" y="237535"/>
                  </a:lnTo>
                  <a:lnTo>
                    <a:pt x="48620" y="249925"/>
                  </a:lnTo>
                  <a:lnTo>
                    <a:pt x="36656" y="266619"/>
                  </a:lnTo>
                  <a:lnTo>
                    <a:pt x="25100" y="291074"/>
                  </a:lnTo>
                  <a:lnTo>
                    <a:pt x="15174" y="311427"/>
                  </a:lnTo>
                  <a:lnTo>
                    <a:pt x="3182" y="341172"/>
                  </a:lnTo>
                  <a:lnTo>
                    <a:pt x="796" y="346446"/>
                  </a:lnTo>
                  <a:lnTo>
                    <a:pt x="0" y="351548"/>
                  </a:lnTo>
                  <a:lnTo>
                    <a:pt x="2595" y="375952"/>
                  </a:lnTo>
                  <a:lnTo>
                    <a:pt x="3849" y="399983"/>
                  </a:lnTo>
                  <a:lnTo>
                    <a:pt x="8839" y="415855"/>
                  </a:lnTo>
                  <a:lnTo>
                    <a:pt x="22299" y="445833"/>
                  </a:lnTo>
                  <a:lnTo>
                    <a:pt x="30180" y="464278"/>
                  </a:lnTo>
                  <a:lnTo>
                    <a:pt x="44547" y="485134"/>
                  </a:lnTo>
                  <a:lnTo>
                    <a:pt x="47423" y="490045"/>
                  </a:lnTo>
                  <a:lnTo>
                    <a:pt x="56969" y="499735"/>
                  </a:lnTo>
                  <a:lnTo>
                    <a:pt x="83690" y="523662"/>
                  </a:lnTo>
                  <a:lnTo>
                    <a:pt x="93461" y="533197"/>
                  </a:lnTo>
                  <a:lnTo>
                    <a:pt x="105211" y="540609"/>
                  </a:lnTo>
                  <a:lnTo>
                    <a:pt x="132157" y="555628"/>
                  </a:lnTo>
                  <a:lnTo>
                    <a:pt x="163991" y="578579"/>
                  </a:lnTo>
                  <a:lnTo>
                    <a:pt x="210032" y="601380"/>
                  </a:lnTo>
                  <a:lnTo>
                    <a:pt x="246016" y="623890"/>
                  </a:lnTo>
                  <a:lnTo>
                    <a:pt x="268269" y="637244"/>
                  </a:lnTo>
                  <a:lnTo>
                    <a:pt x="321740" y="660077"/>
                  </a:lnTo>
                  <a:lnTo>
                    <a:pt x="359498" y="680245"/>
                  </a:lnTo>
                  <a:lnTo>
                    <a:pt x="428238" y="713650"/>
                  </a:lnTo>
                  <a:lnTo>
                    <a:pt x="478367" y="735904"/>
                  </a:lnTo>
                  <a:lnTo>
                    <a:pt x="532628" y="760451"/>
                  </a:lnTo>
                  <a:lnTo>
                    <a:pt x="575953" y="777667"/>
                  </a:lnTo>
                  <a:lnTo>
                    <a:pt x="635268" y="795095"/>
                  </a:lnTo>
                  <a:lnTo>
                    <a:pt x="694456" y="804532"/>
                  </a:lnTo>
                  <a:lnTo>
                    <a:pt x="750945" y="806827"/>
                  </a:lnTo>
                  <a:lnTo>
                    <a:pt x="888024" y="807047"/>
                  </a:lnTo>
                  <a:lnTo>
                    <a:pt x="938559" y="801393"/>
                  </a:lnTo>
                  <a:lnTo>
                    <a:pt x="991477" y="794397"/>
                  </a:lnTo>
                  <a:lnTo>
                    <a:pt x="1090826" y="773691"/>
                  </a:lnTo>
                  <a:lnTo>
                    <a:pt x="1197799" y="749897"/>
                  </a:lnTo>
                  <a:lnTo>
                    <a:pt x="1230259" y="740637"/>
                  </a:lnTo>
                  <a:lnTo>
                    <a:pt x="1284213" y="724366"/>
                  </a:lnTo>
                  <a:lnTo>
                    <a:pt x="1337757" y="708093"/>
                  </a:lnTo>
                  <a:lnTo>
                    <a:pt x="1388573" y="685430"/>
                  </a:lnTo>
                  <a:lnTo>
                    <a:pt x="1446164" y="662668"/>
                  </a:lnTo>
                  <a:lnTo>
                    <a:pt x="1493826" y="640162"/>
                  </a:lnTo>
                  <a:lnTo>
                    <a:pt x="1570031" y="602253"/>
                  </a:lnTo>
                  <a:lnTo>
                    <a:pt x="1621031" y="573685"/>
                  </a:lnTo>
                  <a:lnTo>
                    <a:pt x="1660023" y="549873"/>
                  </a:lnTo>
                  <a:lnTo>
                    <a:pt x="1691263" y="526061"/>
                  </a:lnTo>
                  <a:lnTo>
                    <a:pt x="1718098" y="504894"/>
                  </a:lnTo>
                  <a:lnTo>
                    <a:pt x="1742536" y="481810"/>
                  </a:lnTo>
                  <a:lnTo>
                    <a:pt x="1767560" y="461169"/>
                  </a:lnTo>
                  <a:lnTo>
                    <a:pt x="1793540" y="431829"/>
                  </a:lnTo>
                  <a:lnTo>
                    <a:pt x="1812854" y="407052"/>
                  </a:lnTo>
                  <a:lnTo>
                    <a:pt x="1831950" y="382320"/>
                  </a:lnTo>
                  <a:lnTo>
                    <a:pt x="1887921" y="295161"/>
                  </a:lnTo>
                  <a:lnTo>
                    <a:pt x="1902610" y="270762"/>
                  </a:lnTo>
                  <a:lnTo>
                    <a:pt x="1907022" y="256754"/>
                  </a:lnTo>
                  <a:lnTo>
                    <a:pt x="1911622" y="235481"/>
                  </a:lnTo>
                  <a:lnTo>
                    <a:pt x="1915895" y="216214"/>
                  </a:lnTo>
                  <a:lnTo>
                    <a:pt x="1919278" y="198334"/>
                  </a:lnTo>
                  <a:lnTo>
                    <a:pt x="1922367" y="184877"/>
                  </a:lnTo>
                  <a:lnTo>
                    <a:pt x="1923740" y="170959"/>
                  </a:lnTo>
                  <a:lnTo>
                    <a:pt x="1922233" y="158952"/>
                  </a:lnTo>
                  <a:lnTo>
                    <a:pt x="1919039" y="143267"/>
                  </a:lnTo>
                  <a:lnTo>
                    <a:pt x="1917498" y="133416"/>
                  </a:lnTo>
                  <a:lnTo>
                    <a:pt x="1912158" y="114156"/>
                  </a:lnTo>
                  <a:lnTo>
                    <a:pt x="1911622" y="109376"/>
                  </a:lnTo>
                  <a:lnTo>
                    <a:pt x="1909678" y="104602"/>
                  </a:lnTo>
                  <a:lnTo>
                    <a:pt x="1894551" y="80770"/>
                  </a:lnTo>
                  <a:lnTo>
                    <a:pt x="1883695" y="66627"/>
                  </a:lnTo>
                  <a:lnTo>
                    <a:pt x="1871549" y="54705"/>
                  </a:lnTo>
                  <a:lnTo>
                    <a:pt x="1852312" y="40616"/>
                  </a:lnTo>
                  <a:lnTo>
                    <a:pt x="1848705" y="38918"/>
                  </a:lnTo>
                  <a:lnTo>
                    <a:pt x="1813800" y="29129"/>
                  </a:lnTo>
                  <a:lnTo>
                    <a:pt x="1803394" y="283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26"/>
            <p:cNvSpPr/>
            <p:nvPr/>
          </p:nvSpPr>
          <p:spPr>
            <a:xfrm>
              <a:off x="3574903" y="4386262"/>
              <a:ext cx="168423" cy="321470"/>
            </a:xfrm>
            <a:custGeom>
              <a:avLst/>
              <a:gdLst/>
              <a:ahLst/>
              <a:cxnLst/>
              <a:rect l="0" t="0" r="0" b="0"/>
              <a:pathLst>
                <a:path w="168423" h="321470">
                  <a:moveTo>
                    <a:pt x="4115" y="0"/>
                  </a:moveTo>
                  <a:lnTo>
                    <a:pt x="323" y="3792"/>
                  </a:lnTo>
                  <a:lnTo>
                    <a:pt x="0" y="5703"/>
                  </a:lnTo>
                  <a:lnTo>
                    <a:pt x="578" y="7771"/>
                  </a:lnTo>
                  <a:lnTo>
                    <a:pt x="3337" y="12185"/>
                  </a:lnTo>
                  <a:lnTo>
                    <a:pt x="7209" y="16792"/>
                  </a:lnTo>
                  <a:lnTo>
                    <a:pt x="8559" y="19133"/>
                  </a:lnTo>
                  <a:lnTo>
                    <a:pt x="11253" y="27012"/>
                  </a:lnTo>
                  <a:lnTo>
                    <a:pt x="14696" y="34760"/>
                  </a:lnTo>
                  <a:lnTo>
                    <a:pt x="18872" y="41378"/>
                  </a:lnTo>
                  <a:lnTo>
                    <a:pt x="23374" y="47759"/>
                  </a:lnTo>
                  <a:lnTo>
                    <a:pt x="28021" y="55887"/>
                  </a:lnTo>
                  <a:lnTo>
                    <a:pt x="32732" y="64791"/>
                  </a:lnTo>
                  <a:lnTo>
                    <a:pt x="36678" y="73246"/>
                  </a:lnTo>
                  <a:lnTo>
                    <a:pt x="38431" y="79649"/>
                  </a:lnTo>
                  <a:lnTo>
                    <a:pt x="41327" y="89375"/>
                  </a:lnTo>
                  <a:lnTo>
                    <a:pt x="43211" y="95302"/>
                  </a:lnTo>
                  <a:lnTo>
                    <a:pt x="45260" y="100841"/>
                  </a:lnTo>
                  <a:lnTo>
                    <a:pt x="47420" y="106121"/>
                  </a:lnTo>
                  <a:lnTo>
                    <a:pt x="49654" y="111229"/>
                  </a:lnTo>
                  <a:lnTo>
                    <a:pt x="54253" y="121137"/>
                  </a:lnTo>
                  <a:lnTo>
                    <a:pt x="68421" y="149992"/>
                  </a:lnTo>
                  <a:lnTo>
                    <a:pt x="85079" y="183355"/>
                  </a:lnTo>
                  <a:lnTo>
                    <a:pt x="87460" y="188911"/>
                  </a:lnTo>
                  <a:lnTo>
                    <a:pt x="89841" y="194997"/>
                  </a:lnTo>
                  <a:lnTo>
                    <a:pt x="92222" y="201436"/>
                  </a:lnTo>
                  <a:lnTo>
                    <a:pt x="94603" y="207316"/>
                  </a:lnTo>
                  <a:lnTo>
                    <a:pt x="96984" y="212823"/>
                  </a:lnTo>
                  <a:lnTo>
                    <a:pt x="101747" y="223175"/>
                  </a:lnTo>
                  <a:lnTo>
                    <a:pt x="106509" y="233068"/>
                  </a:lnTo>
                  <a:lnTo>
                    <a:pt x="109684" y="237135"/>
                  </a:lnTo>
                  <a:lnTo>
                    <a:pt x="113388" y="240640"/>
                  </a:lnTo>
                  <a:lnTo>
                    <a:pt x="117445" y="243770"/>
                  </a:lnTo>
                  <a:lnTo>
                    <a:pt x="120150" y="246651"/>
                  </a:lnTo>
                  <a:lnTo>
                    <a:pt x="121953" y="249365"/>
                  </a:lnTo>
                  <a:lnTo>
                    <a:pt x="126607" y="259094"/>
                  </a:lnTo>
                  <a:lnTo>
                    <a:pt x="130787" y="266759"/>
                  </a:lnTo>
                  <a:lnTo>
                    <a:pt x="135291" y="272812"/>
                  </a:lnTo>
                  <a:lnTo>
                    <a:pt x="136810" y="276330"/>
                  </a:lnTo>
                  <a:lnTo>
                    <a:pt x="138497" y="284474"/>
                  </a:lnTo>
                  <a:lnTo>
                    <a:pt x="141363" y="291268"/>
                  </a:lnTo>
                  <a:lnTo>
                    <a:pt x="143239" y="294191"/>
                  </a:lnTo>
                  <a:lnTo>
                    <a:pt x="145283" y="296140"/>
                  </a:lnTo>
                  <a:lnTo>
                    <a:pt x="147440" y="297439"/>
                  </a:lnTo>
                  <a:lnTo>
                    <a:pt x="149671" y="298305"/>
                  </a:lnTo>
                  <a:lnTo>
                    <a:pt x="154268" y="301384"/>
                  </a:lnTo>
                  <a:lnTo>
                    <a:pt x="156604" y="303317"/>
                  </a:lnTo>
                  <a:lnTo>
                    <a:pt x="158162" y="305398"/>
                  </a:lnTo>
                  <a:lnTo>
                    <a:pt x="159893" y="309829"/>
                  </a:lnTo>
                  <a:lnTo>
                    <a:pt x="161148" y="311327"/>
                  </a:lnTo>
                  <a:lnTo>
                    <a:pt x="162779" y="312327"/>
                  </a:lnTo>
                  <a:lnTo>
                    <a:pt x="164660" y="312993"/>
                  </a:lnTo>
                  <a:lnTo>
                    <a:pt x="165914" y="314231"/>
                  </a:lnTo>
                  <a:lnTo>
                    <a:pt x="166750" y="315850"/>
                  </a:lnTo>
                  <a:lnTo>
                    <a:pt x="168422" y="3214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27"/>
            <p:cNvSpPr/>
            <p:nvPr/>
          </p:nvSpPr>
          <p:spPr>
            <a:xfrm>
              <a:off x="3521868" y="4350569"/>
              <a:ext cx="307183" cy="285725"/>
            </a:xfrm>
            <a:custGeom>
              <a:avLst/>
              <a:gdLst/>
              <a:ahLst/>
              <a:cxnLst/>
              <a:rect l="0" t="0" r="0" b="0"/>
              <a:pathLst>
                <a:path w="307183" h="285725">
                  <a:moveTo>
                    <a:pt x="307182" y="7118"/>
                  </a:moveTo>
                  <a:lnTo>
                    <a:pt x="307182" y="3326"/>
                  </a:lnTo>
                  <a:lnTo>
                    <a:pt x="306388" y="2209"/>
                  </a:lnTo>
                  <a:lnTo>
                    <a:pt x="305065" y="1464"/>
                  </a:lnTo>
                  <a:lnTo>
                    <a:pt x="300332" y="61"/>
                  </a:lnTo>
                  <a:lnTo>
                    <a:pt x="296333" y="0"/>
                  </a:lnTo>
                  <a:lnTo>
                    <a:pt x="295187" y="785"/>
                  </a:lnTo>
                  <a:lnTo>
                    <a:pt x="294422" y="2102"/>
                  </a:lnTo>
                  <a:lnTo>
                    <a:pt x="293913" y="3774"/>
                  </a:lnTo>
                  <a:lnTo>
                    <a:pt x="291986" y="4889"/>
                  </a:lnTo>
                  <a:lnTo>
                    <a:pt x="285611" y="6128"/>
                  </a:lnTo>
                  <a:lnTo>
                    <a:pt x="283276" y="7251"/>
                  </a:lnTo>
                  <a:lnTo>
                    <a:pt x="281720" y="8795"/>
                  </a:lnTo>
                  <a:lnTo>
                    <a:pt x="280682" y="10617"/>
                  </a:lnTo>
                  <a:lnTo>
                    <a:pt x="275296" y="14759"/>
                  </a:lnTo>
                  <a:lnTo>
                    <a:pt x="268404" y="19245"/>
                  </a:lnTo>
                  <a:lnTo>
                    <a:pt x="262695" y="23885"/>
                  </a:lnTo>
                  <a:lnTo>
                    <a:pt x="257512" y="30710"/>
                  </a:lnTo>
                  <a:lnTo>
                    <a:pt x="251769" y="39034"/>
                  </a:lnTo>
                  <a:lnTo>
                    <a:pt x="248015" y="43477"/>
                  </a:lnTo>
                  <a:lnTo>
                    <a:pt x="243925" y="48026"/>
                  </a:lnTo>
                  <a:lnTo>
                    <a:pt x="240404" y="52647"/>
                  </a:lnTo>
                  <a:lnTo>
                    <a:pt x="237263" y="57314"/>
                  </a:lnTo>
                  <a:lnTo>
                    <a:pt x="234375" y="62013"/>
                  </a:lnTo>
                  <a:lnTo>
                    <a:pt x="230863" y="66734"/>
                  </a:lnTo>
                  <a:lnTo>
                    <a:pt x="226934" y="71468"/>
                  </a:lnTo>
                  <a:lnTo>
                    <a:pt x="222727" y="76212"/>
                  </a:lnTo>
                  <a:lnTo>
                    <a:pt x="213819" y="85716"/>
                  </a:lnTo>
                  <a:lnTo>
                    <a:pt x="209221" y="90473"/>
                  </a:lnTo>
                  <a:lnTo>
                    <a:pt x="204568" y="96026"/>
                  </a:lnTo>
                  <a:lnTo>
                    <a:pt x="199879" y="102109"/>
                  </a:lnTo>
                  <a:lnTo>
                    <a:pt x="195165" y="108545"/>
                  </a:lnTo>
                  <a:lnTo>
                    <a:pt x="189642" y="115217"/>
                  </a:lnTo>
                  <a:lnTo>
                    <a:pt x="183578" y="122047"/>
                  </a:lnTo>
                  <a:lnTo>
                    <a:pt x="177154" y="128981"/>
                  </a:lnTo>
                  <a:lnTo>
                    <a:pt x="171284" y="135985"/>
                  </a:lnTo>
                  <a:lnTo>
                    <a:pt x="165784" y="143036"/>
                  </a:lnTo>
                  <a:lnTo>
                    <a:pt x="160528" y="150117"/>
                  </a:lnTo>
                  <a:lnTo>
                    <a:pt x="150457" y="164336"/>
                  </a:lnTo>
                  <a:lnTo>
                    <a:pt x="145548" y="171461"/>
                  </a:lnTo>
                  <a:lnTo>
                    <a:pt x="139895" y="178593"/>
                  </a:lnTo>
                  <a:lnTo>
                    <a:pt x="133744" y="185728"/>
                  </a:lnTo>
                  <a:lnTo>
                    <a:pt x="121354" y="199212"/>
                  </a:lnTo>
                  <a:lnTo>
                    <a:pt x="105454" y="215730"/>
                  </a:lnTo>
                  <a:lnTo>
                    <a:pt x="66702" y="254732"/>
                  </a:lnTo>
                  <a:lnTo>
                    <a:pt x="57162" y="262160"/>
                  </a:lnTo>
                  <a:lnTo>
                    <a:pt x="48424" y="267314"/>
                  </a:lnTo>
                  <a:lnTo>
                    <a:pt x="38249" y="271009"/>
                  </a:lnTo>
                  <a:lnTo>
                    <a:pt x="29965" y="274687"/>
                  </a:lnTo>
                  <a:lnTo>
                    <a:pt x="23107" y="276850"/>
                  </a:lnTo>
                  <a:lnTo>
                    <a:pt x="14656" y="278353"/>
                  </a:lnTo>
                  <a:lnTo>
                    <a:pt x="11012" y="278480"/>
                  </a:lnTo>
                  <a:lnTo>
                    <a:pt x="8929" y="279307"/>
                  </a:lnTo>
                  <a:lnTo>
                    <a:pt x="0" y="2857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28"/>
            <p:cNvSpPr/>
            <p:nvPr/>
          </p:nvSpPr>
          <p:spPr>
            <a:xfrm>
              <a:off x="4014787" y="4414837"/>
              <a:ext cx="221457" cy="21432"/>
            </a:xfrm>
            <a:custGeom>
              <a:avLst/>
              <a:gdLst/>
              <a:ahLst/>
              <a:cxnLst/>
              <a:rect l="0" t="0" r="0" b="0"/>
              <a:pathLst>
                <a:path w="221457" h="21432">
                  <a:moveTo>
                    <a:pt x="0" y="21431"/>
                  </a:moveTo>
                  <a:lnTo>
                    <a:pt x="27929" y="21431"/>
                  </a:lnTo>
                  <a:lnTo>
                    <a:pt x="31319" y="20638"/>
                  </a:lnTo>
                  <a:lnTo>
                    <a:pt x="34373" y="19315"/>
                  </a:lnTo>
                  <a:lnTo>
                    <a:pt x="37203" y="17639"/>
                  </a:lnTo>
                  <a:lnTo>
                    <a:pt x="40677" y="16522"/>
                  </a:lnTo>
                  <a:lnTo>
                    <a:pt x="44581" y="15777"/>
                  </a:lnTo>
                  <a:lnTo>
                    <a:pt x="48771" y="15280"/>
                  </a:lnTo>
                  <a:lnTo>
                    <a:pt x="53945" y="14949"/>
                  </a:lnTo>
                  <a:lnTo>
                    <a:pt x="59776" y="14729"/>
                  </a:lnTo>
                  <a:lnTo>
                    <a:pt x="66044" y="14582"/>
                  </a:lnTo>
                  <a:lnTo>
                    <a:pt x="71811" y="13690"/>
                  </a:lnTo>
                  <a:lnTo>
                    <a:pt x="77243" y="12302"/>
                  </a:lnTo>
                  <a:lnTo>
                    <a:pt x="82452" y="10582"/>
                  </a:lnTo>
                  <a:lnTo>
                    <a:pt x="87512" y="9437"/>
                  </a:lnTo>
                  <a:lnTo>
                    <a:pt x="92472" y="8672"/>
                  </a:lnTo>
                  <a:lnTo>
                    <a:pt x="97367" y="8163"/>
                  </a:lnTo>
                  <a:lnTo>
                    <a:pt x="103012" y="7823"/>
                  </a:lnTo>
                  <a:lnTo>
                    <a:pt x="115633" y="7446"/>
                  </a:lnTo>
                  <a:lnTo>
                    <a:pt x="142423" y="7184"/>
                  </a:lnTo>
                  <a:lnTo>
                    <a:pt x="176187" y="7146"/>
                  </a:lnTo>
                  <a:lnTo>
                    <a:pt x="180958" y="6352"/>
                  </a:lnTo>
                  <a:lnTo>
                    <a:pt x="185725" y="5028"/>
                  </a:lnTo>
                  <a:lnTo>
                    <a:pt x="190493" y="3352"/>
                  </a:lnTo>
                  <a:lnTo>
                    <a:pt x="195258" y="2235"/>
                  </a:lnTo>
                  <a:lnTo>
                    <a:pt x="200022" y="1490"/>
                  </a:lnTo>
                  <a:lnTo>
                    <a:pt x="204785" y="993"/>
                  </a:lnTo>
                  <a:lnTo>
                    <a:pt x="208755" y="662"/>
                  </a:lnTo>
                  <a:lnTo>
                    <a:pt x="212195" y="442"/>
                  </a:ln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29"/>
            <p:cNvSpPr/>
            <p:nvPr/>
          </p:nvSpPr>
          <p:spPr>
            <a:xfrm>
              <a:off x="4071937" y="4500562"/>
              <a:ext cx="207170" cy="21432"/>
            </a:xfrm>
            <a:custGeom>
              <a:avLst/>
              <a:gdLst/>
              <a:ahLst/>
              <a:cxnLst/>
              <a:rect l="0" t="0" r="0" b="0"/>
              <a:pathLst>
                <a:path w="207170" h="21432">
                  <a:moveTo>
                    <a:pt x="0" y="21431"/>
                  </a:moveTo>
                  <a:lnTo>
                    <a:pt x="37841" y="21431"/>
                  </a:lnTo>
                  <a:lnTo>
                    <a:pt x="41102" y="20638"/>
                  </a:lnTo>
                  <a:lnTo>
                    <a:pt x="44864" y="19315"/>
                  </a:lnTo>
                  <a:lnTo>
                    <a:pt x="48960" y="17639"/>
                  </a:lnTo>
                  <a:lnTo>
                    <a:pt x="53277" y="16521"/>
                  </a:lnTo>
                  <a:lnTo>
                    <a:pt x="57743" y="15777"/>
                  </a:lnTo>
                  <a:lnTo>
                    <a:pt x="62308" y="15280"/>
                  </a:lnTo>
                  <a:lnTo>
                    <a:pt x="66939" y="14156"/>
                  </a:lnTo>
                  <a:lnTo>
                    <a:pt x="71613" y="12612"/>
                  </a:lnTo>
                  <a:lnTo>
                    <a:pt x="76317" y="10789"/>
                  </a:lnTo>
                  <a:lnTo>
                    <a:pt x="81834" y="9574"/>
                  </a:lnTo>
                  <a:lnTo>
                    <a:pt x="87894" y="8764"/>
                  </a:lnTo>
                  <a:lnTo>
                    <a:pt x="94314" y="8224"/>
                  </a:lnTo>
                  <a:lnTo>
                    <a:pt x="100183" y="7864"/>
                  </a:lnTo>
                  <a:lnTo>
                    <a:pt x="110936" y="7464"/>
                  </a:lnTo>
                  <a:lnTo>
                    <a:pt x="116026" y="6564"/>
                  </a:lnTo>
                  <a:lnTo>
                    <a:pt x="121007" y="5169"/>
                  </a:lnTo>
                  <a:lnTo>
                    <a:pt x="125915" y="3446"/>
                  </a:lnTo>
                  <a:lnTo>
                    <a:pt x="131569" y="2297"/>
                  </a:lnTo>
                  <a:lnTo>
                    <a:pt x="137719" y="1532"/>
                  </a:lnTo>
                  <a:lnTo>
                    <a:pt x="144200" y="1021"/>
                  </a:lnTo>
                  <a:lnTo>
                    <a:pt x="150108" y="681"/>
                  </a:lnTo>
                  <a:lnTo>
                    <a:pt x="160907" y="302"/>
                  </a:lnTo>
                  <a:lnTo>
                    <a:pt x="180774" y="59"/>
                  </a:lnTo>
                  <a:lnTo>
                    <a:pt x="2071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30"/>
            <p:cNvSpPr/>
            <p:nvPr/>
          </p:nvSpPr>
          <p:spPr>
            <a:xfrm>
              <a:off x="4500562" y="4171950"/>
              <a:ext cx="28576" cy="442913"/>
            </a:xfrm>
            <a:custGeom>
              <a:avLst/>
              <a:gdLst/>
              <a:ahLst/>
              <a:cxnLst/>
              <a:rect l="0" t="0" r="0" b="0"/>
              <a:pathLst>
                <a:path w="28576" h="442913">
                  <a:moveTo>
                    <a:pt x="28575" y="0"/>
                  </a:moveTo>
                  <a:lnTo>
                    <a:pt x="28575" y="13735"/>
                  </a:lnTo>
                  <a:lnTo>
                    <a:pt x="27782" y="17888"/>
                  </a:lnTo>
                  <a:lnTo>
                    <a:pt x="26459" y="22244"/>
                  </a:lnTo>
                  <a:lnTo>
                    <a:pt x="24783" y="26735"/>
                  </a:lnTo>
                  <a:lnTo>
                    <a:pt x="23666" y="32111"/>
                  </a:lnTo>
                  <a:lnTo>
                    <a:pt x="22921" y="38076"/>
                  </a:lnTo>
                  <a:lnTo>
                    <a:pt x="22424" y="44434"/>
                  </a:lnTo>
                  <a:lnTo>
                    <a:pt x="11809" y="136365"/>
                  </a:lnTo>
                  <a:lnTo>
                    <a:pt x="10253" y="154410"/>
                  </a:lnTo>
                  <a:lnTo>
                    <a:pt x="9217" y="169614"/>
                  </a:lnTo>
                  <a:lnTo>
                    <a:pt x="8065" y="194976"/>
                  </a:lnTo>
                  <a:lnTo>
                    <a:pt x="7758" y="206184"/>
                  </a:lnTo>
                  <a:lnTo>
                    <a:pt x="6760" y="216830"/>
                  </a:lnTo>
                  <a:lnTo>
                    <a:pt x="5300" y="227104"/>
                  </a:lnTo>
                  <a:lnTo>
                    <a:pt x="3534" y="237127"/>
                  </a:lnTo>
                  <a:lnTo>
                    <a:pt x="2356" y="246191"/>
                  </a:lnTo>
                  <a:lnTo>
                    <a:pt x="1570" y="254615"/>
                  </a:lnTo>
                  <a:lnTo>
                    <a:pt x="1047" y="262612"/>
                  </a:lnTo>
                  <a:lnTo>
                    <a:pt x="698" y="270324"/>
                  </a:lnTo>
                  <a:lnTo>
                    <a:pt x="310" y="285244"/>
                  </a:lnTo>
                  <a:lnTo>
                    <a:pt x="0" y="427225"/>
                  </a:lnTo>
                  <a:lnTo>
                    <a:pt x="794" y="430072"/>
                  </a:lnTo>
                  <a:lnTo>
                    <a:pt x="2117" y="431971"/>
                  </a:lnTo>
                  <a:lnTo>
                    <a:pt x="3792" y="433237"/>
                  </a:lnTo>
                  <a:lnTo>
                    <a:pt x="4910" y="434875"/>
                  </a:lnTo>
                  <a:lnTo>
                    <a:pt x="5655" y="436760"/>
                  </a:lnTo>
                  <a:lnTo>
                    <a:pt x="7144" y="4429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31"/>
            <p:cNvSpPr/>
            <p:nvPr/>
          </p:nvSpPr>
          <p:spPr>
            <a:xfrm>
              <a:off x="4616274" y="4364861"/>
              <a:ext cx="198490" cy="256597"/>
            </a:xfrm>
            <a:custGeom>
              <a:avLst/>
              <a:gdLst/>
              <a:ahLst/>
              <a:cxnLst/>
              <a:rect l="0" t="0" r="0" b="0"/>
              <a:pathLst>
                <a:path w="198490" h="256597">
                  <a:moveTo>
                    <a:pt x="84313" y="14258"/>
                  </a:moveTo>
                  <a:lnTo>
                    <a:pt x="77464" y="14258"/>
                  </a:lnTo>
                  <a:lnTo>
                    <a:pt x="73464" y="18050"/>
                  </a:lnTo>
                  <a:lnTo>
                    <a:pt x="69438" y="24145"/>
                  </a:lnTo>
                  <a:lnTo>
                    <a:pt x="65002" y="31352"/>
                  </a:lnTo>
                  <a:lnTo>
                    <a:pt x="57248" y="41459"/>
                  </a:lnTo>
                  <a:lnTo>
                    <a:pt x="49530" y="52541"/>
                  </a:lnTo>
                  <a:lnTo>
                    <a:pt x="46043" y="58036"/>
                  </a:lnTo>
                  <a:lnTo>
                    <a:pt x="42925" y="63287"/>
                  </a:lnTo>
                  <a:lnTo>
                    <a:pt x="40052" y="68375"/>
                  </a:lnTo>
                  <a:lnTo>
                    <a:pt x="37343" y="74148"/>
                  </a:lnTo>
                  <a:lnTo>
                    <a:pt x="34744" y="80378"/>
                  </a:lnTo>
                  <a:lnTo>
                    <a:pt x="32217" y="86913"/>
                  </a:lnTo>
                  <a:lnTo>
                    <a:pt x="27292" y="100524"/>
                  </a:lnTo>
                  <a:lnTo>
                    <a:pt x="24868" y="107487"/>
                  </a:lnTo>
                  <a:lnTo>
                    <a:pt x="22458" y="113717"/>
                  </a:lnTo>
                  <a:lnTo>
                    <a:pt x="20058" y="119457"/>
                  </a:lnTo>
                  <a:lnTo>
                    <a:pt x="17663" y="124872"/>
                  </a:lnTo>
                  <a:lnTo>
                    <a:pt x="15274" y="130863"/>
                  </a:lnTo>
                  <a:lnTo>
                    <a:pt x="10502" y="143869"/>
                  </a:lnTo>
                  <a:lnTo>
                    <a:pt x="8118" y="149878"/>
                  </a:lnTo>
                  <a:lnTo>
                    <a:pt x="5735" y="155471"/>
                  </a:lnTo>
                  <a:lnTo>
                    <a:pt x="3353" y="160788"/>
                  </a:lnTo>
                  <a:lnTo>
                    <a:pt x="1765" y="165919"/>
                  </a:lnTo>
                  <a:lnTo>
                    <a:pt x="706" y="170928"/>
                  </a:lnTo>
                  <a:lnTo>
                    <a:pt x="0" y="175854"/>
                  </a:lnTo>
                  <a:lnTo>
                    <a:pt x="2704" y="186282"/>
                  </a:lnTo>
                  <a:lnTo>
                    <a:pt x="7682" y="200378"/>
                  </a:lnTo>
                  <a:lnTo>
                    <a:pt x="14176" y="216919"/>
                  </a:lnTo>
                  <a:lnTo>
                    <a:pt x="19299" y="227946"/>
                  </a:lnTo>
                  <a:lnTo>
                    <a:pt x="23507" y="235298"/>
                  </a:lnTo>
                  <a:lnTo>
                    <a:pt x="27107" y="240199"/>
                  </a:lnTo>
                  <a:lnTo>
                    <a:pt x="31095" y="244260"/>
                  </a:lnTo>
                  <a:lnTo>
                    <a:pt x="35340" y="247762"/>
                  </a:lnTo>
                  <a:lnTo>
                    <a:pt x="39758" y="250889"/>
                  </a:lnTo>
                  <a:lnTo>
                    <a:pt x="43498" y="252975"/>
                  </a:lnTo>
                  <a:lnTo>
                    <a:pt x="46784" y="254365"/>
                  </a:lnTo>
                  <a:lnTo>
                    <a:pt x="52552" y="255910"/>
                  </a:lnTo>
                  <a:lnTo>
                    <a:pt x="57762" y="256596"/>
                  </a:lnTo>
                  <a:lnTo>
                    <a:pt x="61056" y="255985"/>
                  </a:lnTo>
                  <a:lnTo>
                    <a:pt x="64840" y="254784"/>
                  </a:lnTo>
                  <a:lnTo>
                    <a:pt x="68949" y="253190"/>
                  </a:lnTo>
                  <a:lnTo>
                    <a:pt x="73277" y="251333"/>
                  </a:lnTo>
                  <a:lnTo>
                    <a:pt x="82319" y="247153"/>
                  </a:lnTo>
                  <a:lnTo>
                    <a:pt x="96334" y="240338"/>
                  </a:lnTo>
                  <a:lnTo>
                    <a:pt x="101058" y="237210"/>
                  </a:lnTo>
                  <a:lnTo>
                    <a:pt x="105795" y="233536"/>
                  </a:lnTo>
                  <a:lnTo>
                    <a:pt x="110541" y="229499"/>
                  </a:lnTo>
                  <a:lnTo>
                    <a:pt x="115293" y="225220"/>
                  </a:lnTo>
                  <a:lnTo>
                    <a:pt x="124805" y="216234"/>
                  </a:lnTo>
                  <a:lnTo>
                    <a:pt x="139085" y="202249"/>
                  </a:lnTo>
                  <a:lnTo>
                    <a:pt x="143847" y="196736"/>
                  </a:lnTo>
                  <a:lnTo>
                    <a:pt x="148608" y="190678"/>
                  </a:lnTo>
                  <a:lnTo>
                    <a:pt x="153370" y="184259"/>
                  </a:lnTo>
                  <a:lnTo>
                    <a:pt x="157339" y="177598"/>
                  </a:lnTo>
                  <a:lnTo>
                    <a:pt x="160778" y="170776"/>
                  </a:lnTo>
                  <a:lnTo>
                    <a:pt x="163865" y="163847"/>
                  </a:lnTo>
                  <a:lnTo>
                    <a:pt x="166716" y="156846"/>
                  </a:lnTo>
                  <a:lnTo>
                    <a:pt x="169411" y="149799"/>
                  </a:lnTo>
                  <a:lnTo>
                    <a:pt x="172001" y="142718"/>
                  </a:lnTo>
                  <a:lnTo>
                    <a:pt x="174522" y="136410"/>
                  </a:lnTo>
                  <a:lnTo>
                    <a:pt x="176996" y="130618"/>
                  </a:lnTo>
                  <a:lnTo>
                    <a:pt x="181862" y="119948"/>
                  </a:lnTo>
                  <a:lnTo>
                    <a:pt x="186670" y="109915"/>
                  </a:lnTo>
                  <a:lnTo>
                    <a:pt x="189064" y="104223"/>
                  </a:lnTo>
                  <a:lnTo>
                    <a:pt x="191453" y="98046"/>
                  </a:lnTo>
                  <a:lnTo>
                    <a:pt x="193840" y="91548"/>
                  </a:lnTo>
                  <a:lnTo>
                    <a:pt x="195431" y="85628"/>
                  </a:lnTo>
                  <a:lnTo>
                    <a:pt x="196492" y="80094"/>
                  </a:lnTo>
                  <a:lnTo>
                    <a:pt x="197199" y="74818"/>
                  </a:lnTo>
                  <a:lnTo>
                    <a:pt x="197670" y="69712"/>
                  </a:lnTo>
                  <a:lnTo>
                    <a:pt x="197984" y="64721"/>
                  </a:lnTo>
                  <a:lnTo>
                    <a:pt x="198334" y="54942"/>
                  </a:lnTo>
                  <a:lnTo>
                    <a:pt x="198489" y="45304"/>
                  </a:lnTo>
                  <a:lnTo>
                    <a:pt x="197737" y="41305"/>
                  </a:lnTo>
                  <a:lnTo>
                    <a:pt x="194784" y="34746"/>
                  </a:lnTo>
                  <a:lnTo>
                    <a:pt x="192943" y="27067"/>
                  </a:lnTo>
                  <a:lnTo>
                    <a:pt x="192451" y="22797"/>
                  </a:lnTo>
                  <a:lnTo>
                    <a:pt x="191330" y="19157"/>
                  </a:lnTo>
                  <a:lnTo>
                    <a:pt x="187968" y="12996"/>
                  </a:lnTo>
                  <a:lnTo>
                    <a:pt x="185961" y="11035"/>
                  </a:lnTo>
                  <a:lnTo>
                    <a:pt x="183828" y="9728"/>
                  </a:lnTo>
                  <a:lnTo>
                    <a:pt x="181613" y="8856"/>
                  </a:lnTo>
                  <a:lnTo>
                    <a:pt x="177035" y="5772"/>
                  </a:lnTo>
                  <a:lnTo>
                    <a:pt x="174703" y="3838"/>
                  </a:lnTo>
                  <a:lnTo>
                    <a:pt x="171560" y="2548"/>
                  </a:lnTo>
                  <a:lnTo>
                    <a:pt x="167878" y="1689"/>
                  </a:lnTo>
                  <a:lnTo>
                    <a:pt x="163836" y="1116"/>
                  </a:lnTo>
                  <a:lnTo>
                    <a:pt x="159553" y="734"/>
                  </a:lnTo>
                  <a:lnTo>
                    <a:pt x="155111" y="479"/>
                  </a:lnTo>
                  <a:lnTo>
                    <a:pt x="145942" y="196"/>
                  </a:lnTo>
                  <a:lnTo>
                    <a:pt x="122375" y="0"/>
                  </a:lnTo>
                  <a:lnTo>
                    <a:pt x="117625" y="784"/>
                  </a:lnTo>
                  <a:lnTo>
                    <a:pt x="112872" y="2100"/>
                  </a:lnTo>
                  <a:lnTo>
                    <a:pt x="108115" y="3771"/>
                  </a:lnTo>
                  <a:lnTo>
                    <a:pt x="103356" y="4885"/>
                  </a:lnTo>
                  <a:lnTo>
                    <a:pt x="98596" y="5628"/>
                  </a:lnTo>
                  <a:lnTo>
                    <a:pt x="93835" y="6123"/>
                  </a:lnTo>
                  <a:lnTo>
                    <a:pt x="89074" y="7247"/>
                  </a:lnTo>
                  <a:lnTo>
                    <a:pt x="84311" y="8790"/>
                  </a:lnTo>
                  <a:lnTo>
                    <a:pt x="79550" y="10613"/>
                  </a:lnTo>
                  <a:lnTo>
                    <a:pt x="75581" y="11828"/>
                  </a:lnTo>
                  <a:lnTo>
                    <a:pt x="72142" y="12638"/>
                  </a:lnTo>
                  <a:lnTo>
                    <a:pt x="66203" y="13538"/>
                  </a:lnTo>
                  <a:lnTo>
                    <a:pt x="60919" y="13938"/>
                  </a:lnTo>
                  <a:lnTo>
                    <a:pt x="58398" y="14837"/>
                  </a:lnTo>
                  <a:lnTo>
                    <a:pt x="53480" y="17955"/>
                  </a:lnTo>
                  <a:lnTo>
                    <a:pt x="49023" y="21098"/>
                  </a:lnTo>
                  <a:lnTo>
                    <a:pt x="48594" y="285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32"/>
            <p:cNvSpPr/>
            <p:nvPr/>
          </p:nvSpPr>
          <p:spPr>
            <a:xfrm>
              <a:off x="4829175" y="4307983"/>
              <a:ext cx="268174" cy="564043"/>
            </a:xfrm>
            <a:custGeom>
              <a:avLst/>
              <a:gdLst/>
              <a:ahLst/>
              <a:cxnLst/>
              <a:rect l="0" t="0" r="0" b="0"/>
              <a:pathLst>
                <a:path w="268174" h="564043">
                  <a:moveTo>
                    <a:pt x="214312" y="21129"/>
                  </a:moveTo>
                  <a:lnTo>
                    <a:pt x="214312" y="7162"/>
                  </a:lnTo>
                  <a:lnTo>
                    <a:pt x="207463" y="0"/>
                  </a:lnTo>
                  <a:lnTo>
                    <a:pt x="199671" y="3580"/>
                  </a:lnTo>
                  <a:lnTo>
                    <a:pt x="193782" y="7509"/>
                  </a:lnTo>
                  <a:lnTo>
                    <a:pt x="191100" y="9668"/>
                  </a:lnTo>
                  <a:lnTo>
                    <a:pt x="187725" y="11107"/>
                  </a:lnTo>
                  <a:lnTo>
                    <a:pt x="179742" y="12706"/>
                  </a:lnTo>
                  <a:lnTo>
                    <a:pt x="173018" y="15534"/>
                  </a:lnTo>
                  <a:lnTo>
                    <a:pt x="166591" y="20230"/>
                  </a:lnTo>
                  <a:lnTo>
                    <a:pt x="158443" y="27609"/>
                  </a:lnTo>
                  <a:lnTo>
                    <a:pt x="154047" y="31005"/>
                  </a:lnTo>
                  <a:lnTo>
                    <a:pt x="149529" y="34063"/>
                  </a:lnTo>
                  <a:lnTo>
                    <a:pt x="144930" y="36896"/>
                  </a:lnTo>
                  <a:lnTo>
                    <a:pt x="137702" y="44276"/>
                  </a:lnTo>
                  <a:lnTo>
                    <a:pt x="131845" y="52848"/>
                  </a:lnTo>
                  <a:lnTo>
                    <a:pt x="111593" y="87375"/>
                  </a:lnTo>
                  <a:lnTo>
                    <a:pt x="106939" y="96250"/>
                  </a:lnTo>
                  <a:lnTo>
                    <a:pt x="99651" y="112459"/>
                  </a:lnTo>
                  <a:lnTo>
                    <a:pt x="95883" y="125485"/>
                  </a:lnTo>
                  <a:lnTo>
                    <a:pt x="93414" y="136566"/>
                  </a:lnTo>
                  <a:lnTo>
                    <a:pt x="88356" y="151729"/>
                  </a:lnTo>
                  <a:lnTo>
                    <a:pt x="86504" y="167070"/>
                  </a:lnTo>
                  <a:lnTo>
                    <a:pt x="86071" y="179654"/>
                  </a:lnTo>
                  <a:lnTo>
                    <a:pt x="85793" y="196523"/>
                  </a:lnTo>
                  <a:lnTo>
                    <a:pt x="85755" y="205180"/>
                  </a:lnTo>
                  <a:lnTo>
                    <a:pt x="86539" y="208917"/>
                  </a:lnTo>
                  <a:lnTo>
                    <a:pt x="89526" y="215186"/>
                  </a:lnTo>
                  <a:lnTo>
                    <a:pt x="97118" y="224885"/>
                  </a:lnTo>
                  <a:lnTo>
                    <a:pt x="98726" y="226781"/>
                  </a:lnTo>
                  <a:lnTo>
                    <a:pt x="103674" y="229740"/>
                  </a:lnTo>
                  <a:lnTo>
                    <a:pt x="110371" y="232908"/>
                  </a:lnTo>
                  <a:lnTo>
                    <a:pt x="115993" y="234316"/>
                  </a:lnTo>
                  <a:lnTo>
                    <a:pt x="119398" y="233897"/>
                  </a:lnTo>
                  <a:lnTo>
                    <a:pt x="127413" y="231315"/>
                  </a:lnTo>
                  <a:lnTo>
                    <a:pt x="134151" y="227523"/>
                  </a:lnTo>
                  <a:lnTo>
                    <a:pt x="142406" y="220924"/>
                  </a:lnTo>
                  <a:lnTo>
                    <a:pt x="148223" y="216290"/>
                  </a:lnTo>
                  <a:lnTo>
                    <a:pt x="156100" y="211583"/>
                  </a:lnTo>
                  <a:lnTo>
                    <a:pt x="162776" y="204729"/>
                  </a:lnTo>
                  <a:lnTo>
                    <a:pt x="169182" y="196392"/>
                  </a:lnTo>
                  <a:lnTo>
                    <a:pt x="177321" y="187395"/>
                  </a:lnTo>
                  <a:lnTo>
                    <a:pt x="181714" y="181979"/>
                  </a:lnTo>
                  <a:lnTo>
                    <a:pt x="186230" y="175988"/>
                  </a:lnTo>
                  <a:lnTo>
                    <a:pt x="190829" y="169612"/>
                  </a:lnTo>
                  <a:lnTo>
                    <a:pt x="198054" y="158294"/>
                  </a:lnTo>
                  <a:lnTo>
                    <a:pt x="203911" y="147972"/>
                  </a:lnTo>
                  <a:lnTo>
                    <a:pt x="211671" y="132443"/>
                  </a:lnTo>
                  <a:lnTo>
                    <a:pt x="216578" y="119814"/>
                  </a:lnTo>
                  <a:lnTo>
                    <a:pt x="221405" y="106264"/>
                  </a:lnTo>
                  <a:lnTo>
                    <a:pt x="226196" y="93098"/>
                  </a:lnTo>
                  <a:lnTo>
                    <a:pt x="232562" y="76761"/>
                  </a:lnTo>
                  <a:lnTo>
                    <a:pt x="235594" y="61866"/>
                  </a:lnTo>
                  <a:lnTo>
                    <a:pt x="241211" y="44728"/>
                  </a:lnTo>
                  <a:lnTo>
                    <a:pt x="241770" y="41624"/>
                  </a:lnTo>
                  <a:lnTo>
                    <a:pt x="241348" y="38762"/>
                  </a:lnTo>
                  <a:lnTo>
                    <a:pt x="240274" y="36059"/>
                  </a:lnTo>
                  <a:lnTo>
                    <a:pt x="238764" y="33464"/>
                  </a:lnTo>
                  <a:lnTo>
                    <a:pt x="237085" y="28463"/>
                  </a:lnTo>
                  <a:lnTo>
                    <a:pt x="236639" y="26019"/>
                  </a:lnTo>
                  <a:lnTo>
                    <a:pt x="234025" y="21185"/>
                  </a:lnTo>
                  <a:lnTo>
                    <a:pt x="232216" y="18785"/>
                  </a:lnTo>
                  <a:lnTo>
                    <a:pt x="230216" y="17979"/>
                  </a:lnTo>
                  <a:lnTo>
                    <a:pt x="228090" y="18236"/>
                  </a:lnTo>
                  <a:lnTo>
                    <a:pt x="225879" y="19200"/>
                  </a:lnTo>
                  <a:lnTo>
                    <a:pt x="218974" y="24350"/>
                  </a:lnTo>
                  <a:lnTo>
                    <a:pt x="217420" y="27245"/>
                  </a:lnTo>
                  <a:lnTo>
                    <a:pt x="215693" y="34695"/>
                  </a:lnTo>
                  <a:lnTo>
                    <a:pt x="214494" y="51412"/>
                  </a:lnTo>
                  <a:lnTo>
                    <a:pt x="214348" y="69092"/>
                  </a:lnTo>
                  <a:lnTo>
                    <a:pt x="216444" y="78429"/>
                  </a:lnTo>
                  <a:lnTo>
                    <a:pt x="219228" y="88665"/>
                  </a:lnTo>
                  <a:lnTo>
                    <a:pt x="220466" y="101151"/>
                  </a:lnTo>
                  <a:lnTo>
                    <a:pt x="224955" y="117777"/>
                  </a:lnTo>
                  <a:lnTo>
                    <a:pt x="229096" y="132082"/>
                  </a:lnTo>
                  <a:lnTo>
                    <a:pt x="232789" y="148229"/>
                  </a:lnTo>
                  <a:lnTo>
                    <a:pt x="234430" y="163343"/>
                  </a:lnTo>
                  <a:lnTo>
                    <a:pt x="237276" y="177997"/>
                  </a:lnTo>
                  <a:lnTo>
                    <a:pt x="245571" y="210601"/>
                  </a:lnTo>
                  <a:lnTo>
                    <a:pt x="248049" y="226783"/>
                  </a:lnTo>
                  <a:lnTo>
                    <a:pt x="249943" y="242706"/>
                  </a:lnTo>
                  <a:lnTo>
                    <a:pt x="251560" y="251397"/>
                  </a:lnTo>
                  <a:lnTo>
                    <a:pt x="255473" y="269521"/>
                  </a:lnTo>
                  <a:lnTo>
                    <a:pt x="259858" y="288158"/>
                  </a:lnTo>
                  <a:lnTo>
                    <a:pt x="261344" y="297574"/>
                  </a:lnTo>
                  <a:lnTo>
                    <a:pt x="262336" y="307026"/>
                  </a:lnTo>
                  <a:lnTo>
                    <a:pt x="262997" y="316502"/>
                  </a:lnTo>
                  <a:lnTo>
                    <a:pt x="264231" y="325994"/>
                  </a:lnTo>
                  <a:lnTo>
                    <a:pt x="265848" y="335498"/>
                  </a:lnTo>
                  <a:lnTo>
                    <a:pt x="267719" y="345008"/>
                  </a:lnTo>
                  <a:lnTo>
                    <a:pt x="268173" y="354523"/>
                  </a:lnTo>
                  <a:lnTo>
                    <a:pt x="267682" y="364042"/>
                  </a:lnTo>
                  <a:lnTo>
                    <a:pt x="266561" y="373563"/>
                  </a:lnTo>
                  <a:lnTo>
                    <a:pt x="265813" y="383085"/>
                  </a:lnTo>
                  <a:lnTo>
                    <a:pt x="265315" y="392608"/>
                  </a:lnTo>
                  <a:lnTo>
                    <a:pt x="264983" y="402131"/>
                  </a:lnTo>
                  <a:lnTo>
                    <a:pt x="262497" y="419063"/>
                  </a:lnTo>
                  <a:lnTo>
                    <a:pt x="260723" y="426913"/>
                  </a:lnTo>
                  <a:lnTo>
                    <a:pt x="254518" y="450450"/>
                  </a:lnTo>
                  <a:lnTo>
                    <a:pt x="250641" y="464505"/>
                  </a:lnTo>
                  <a:lnTo>
                    <a:pt x="248057" y="475464"/>
                  </a:lnTo>
                  <a:lnTo>
                    <a:pt x="245185" y="491872"/>
                  </a:lnTo>
                  <a:lnTo>
                    <a:pt x="239675" y="504456"/>
                  </a:lnTo>
                  <a:lnTo>
                    <a:pt x="232728" y="515341"/>
                  </a:lnTo>
                  <a:lnTo>
                    <a:pt x="226995" y="525471"/>
                  </a:lnTo>
                  <a:lnTo>
                    <a:pt x="219684" y="535264"/>
                  </a:lnTo>
                  <a:lnTo>
                    <a:pt x="215513" y="540098"/>
                  </a:lnTo>
                  <a:lnTo>
                    <a:pt x="211144" y="544115"/>
                  </a:lnTo>
                  <a:lnTo>
                    <a:pt x="206643" y="547586"/>
                  </a:lnTo>
                  <a:lnTo>
                    <a:pt x="202056" y="550694"/>
                  </a:lnTo>
                  <a:lnTo>
                    <a:pt x="197410" y="553560"/>
                  </a:lnTo>
                  <a:lnTo>
                    <a:pt x="192725" y="556264"/>
                  </a:lnTo>
                  <a:lnTo>
                    <a:pt x="188015" y="558861"/>
                  </a:lnTo>
                  <a:lnTo>
                    <a:pt x="180664" y="561746"/>
                  </a:lnTo>
                  <a:lnTo>
                    <a:pt x="173958" y="563028"/>
                  </a:lnTo>
                  <a:lnTo>
                    <a:pt x="165685" y="563598"/>
                  </a:lnTo>
                  <a:lnTo>
                    <a:pt x="154600" y="563851"/>
                  </a:lnTo>
                  <a:lnTo>
                    <a:pt x="116950" y="564042"/>
                  </a:lnTo>
                  <a:lnTo>
                    <a:pt x="112097" y="563252"/>
                  </a:lnTo>
                  <a:lnTo>
                    <a:pt x="107275" y="561932"/>
                  </a:lnTo>
                  <a:lnTo>
                    <a:pt x="102473" y="560258"/>
                  </a:lnTo>
                  <a:lnTo>
                    <a:pt x="97684" y="559142"/>
                  </a:lnTo>
                  <a:lnTo>
                    <a:pt x="92904" y="558398"/>
                  </a:lnTo>
                  <a:lnTo>
                    <a:pt x="88129" y="557902"/>
                  </a:lnTo>
                  <a:lnTo>
                    <a:pt x="83359" y="556778"/>
                  </a:lnTo>
                  <a:lnTo>
                    <a:pt x="78591" y="555235"/>
                  </a:lnTo>
                  <a:lnTo>
                    <a:pt x="73825" y="553412"/>
                  </a:lnTo>
                  <a:lnTo>
                    <a:pt x="66413" y="551387"/>
                  </a:lnTo>
                  <a:lnTo>
                    <a:pt x="59679" y="549692"/>
                  </a:lnTo>
                  <a:lnTo>
                    <a:pt x="51394" y="546294"/>
                  </a:lnTo>
                  <a:lnTo>
                    <a:pt x="44537" y="542138"/>
                  </a:lnTo>
                  <a:lnTo>
                    <a:pt x="38050" y="537645"/>
                  </a:lnTo>
                  <a:lnTo>
                    <a:pt x="29876" y="533002"/>
                  </a:lnTo>
                  <a:lnTo>
                    <a:pt x="23067" y="526176"/>
                  </a:lnTo>
                  <a:lnTo>
                    <a:pt x="14772" y="515524"/>
                  </a:lnTo>
                  <a:lnTo>
                    <a:pt x="7287" y="507342"/>
                  </a:lnTo>
                  <a:lnTo>
                    <a:pt x="4859" y="504815"/>
                  </a:lnTo>
                  <a:lnTo>
                    <a:pt x="3238" y="502336"/>
                  </a:lnTo>
                  <a:lnTo>
                    <a:pt x="0" y="4926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33"/>
            <p:cNvSpPr/>
            <p:nvPr/>
          </p:nvSpPr>
          <p:spPr>
            <a:xfrm>
              <a:off x="5243541" y="4493588"/>
              <a:ext cx="128560" cy="149850"/>
            </a:xfrm>
            <a:custGeom>
              <a:avLst/>
              <a:gdLst/>
              <a:ahLst/>
              <a:cxnLst/>
              <a:rect l="0" t="0" r="0" b="0"/>
              <a:pathLst>
                <a:path w="128560" h="149850">
                  <a:moveTo>
                    <a:pt x="78552" y="35549"/>
                  </a:moveTo>
                  <a:lnTo>
                    <a:pt x="78552" y="31757"/>
                  </a:lnTo>
                  <a:lnTo>
                    <a:pt x="77759" y="30639"/>
                  </a:lnTo>
                  <a:lnTo>
                    <a:pt x="76436" y="29895"/>
                  </a:lnTo>
                  <a:lnTo>
                    <a:pt x="72401" y="28699"/>
                  </a:lnTo>
                  <a:lnTo>
                    <a:pt x="69733" y="28536"/>
                  </a:lnTo>
                  <a:lnTo>
                    <a:pt x="65901" y="28464"/>
                  </a:lnTo>
                  <a:lnTo>
                    <a:pt x="47567" y="28408"/>
                  </a:lnTo>
                  <a:lnTo>
                    <a:pt x="45195" y="29201"/>
                  </a:lnTo>
                  <a:lnTo>
                    <a:pt x="42821" y="30523"/>
                  </a:lnTo>
                  <a:lnTo>
                    <a:pt x="40444" y="32198"/>
                  </a:lnTo>
                  <a:lnTo>
                    <a:pt x="38065" y="34903"/>
                  </a:lnTo>
                  <a:lnTo>
                    <a:pt x="35686" y="38293"/>
                  </a:lnTo>
                  <a:lnTo>
                    <a:pt x="33306" y="42141"/>
                  </a:lnTo>
                  <a:lnTo>
                    <a:pt x="30925" y="45500"/>
                  </a:lnTo>
                  <a:lnTo>
                    <a:pt x="28545" y="48533"/>
                  </a:lnTo>
                  <a:lnTo>
                    <a:pt x="26164" y="51349"/>
                  </a:lnTo>
                  <a:lnTo>
                    <a:pt x="23783" y="54814"/>
                  </a:lnTo>
                  <a:lnTo>
                    <a:pt x="21402" y="58711"/>
                  </a:lnTo>
                  <a:lnTo>
                    <a:pt x="19021" y="62897"/>
                  </a:lnTo>
                  <a:lnTo>
                    <a:pt x="14259" y="71781"/>
                  </a:lnTo>
                  <a:lnTo>
                    <a:pt x="11877" y="76372"/>
                  </a:lnTo>
                  <a:lnTo>
                    <a:pt x="10289" y="81021"/>
                  </a:lnTo>
                  <a:lnTo>
                    <a:pt x="9231" y="85707"/>
                  </a:lnTo>
                  <a:lnTo>
                    <a:pt x="8526" y="90419"/>
                  </a:lnTo>
                  <a:lnTo>
                    <a:pt x="7262" y="95148"/>
                  </a:lnTo>
                  <a:lnTo>
                    <a:pt x="5626" y="99887"/>
                  </a:lnTo>
                  <a:lnTo>
                    <a:pt x="3741" y="104635"/>
                  </a:lnTo>
                  <a:lnTo>
                    <a:pt x="2484" y="108594"/>
                  </a:lnTo>
                  <a:lnTo>
                    <a:pt x="1646" y="112027"/>
                  </a:lnTo>
                  <a:lnTo>
                    <a:pt x="1088" y="115109"/>
                  </a:lnTo>
                  <a:lnTo>
                    <a:pt x="716" y="118752"/>
                  </a:lnTo>
                  <a:lnTo>
                    <a:pt x="467" y="122767"/>
                  </a:lnTo>
                  <a:lnTo>
                    <a:pt x="192" y="130669"/>
                  </a:lnTo>
                  <a:lnTo>
                    <a:pt x="36" y="139580"/>
                  </a:lnTo>
                  <a:lnTo>
                    <a:pt x="0" y="144756"/>
                  </a:lnTo>
                  <a:lnTo>
                    <a:pt x="784" y="146454"/>
                  </a:lnTo>
                  <a:lnTo>
                    <a:pt x="2101" y="147586"/>
                  </a:lnTo>
                  <a:lnTo>
                    <a:pt x="6125" y="149402"/>
                  </a:lnTo>
                  <a:lnTo>
                    <a:pt x="8791" y="149650"/>
                  </a:lnTo>
                  <a:lnTo>
                    <a:pt x="12623" y="149760"/>
                  </a:lnTo>
                  <a:lnTo>
                    <a:pt x="20089" y="149837"/>
                  </a:lnTo>
                  <a:lnTo>
                    <a:pt x="22115" y="149047"/>
                  </a:lnTo>
                  <a:lnTo>
                    <a:pt x="25052" y="147727"/>
                  </a:lnTo>
                  <a:lnTo>
                    <a:pt x="33589" y="143697"/>
                  </a:lnTo>
                  <a:lnTo>
                    <a:pt x="35082" y="141779"/>
                  </a:lnTo>
                  <a:lnTo>
                    <a:pt x="36873" y="138913"/>
                  </a:lnTo>
                  <a:lnTo>
                    <a:pt x="38860" y="135415"/>
                  </a:lnTo>
                  <a:lnTo>
                    <a:pt x="40978" y="132288"/>
                  </a:lnTo>
                  <a:lnTo>
                    <a:pt x="43184" y="129411"/>
                  </a:lnTo>
                  <a:lnTo>
                    <a:pt x="45448" y="126699"/>
                  </a:lnTo>
                  <a:lnTo>
                    <a:pt x="46958" y="123303"/>
                  </a:lnTo>
                  <a:lnTo>
                    <a:pt x="47965" y="119451"/>
                  </a:lnTo>
                  <a:lnTo>
                    <a:pt x="48636" y="115296"/>
                  </a:lnTo>
                  <a:lnTo>
                    <a:pt x="50670" y="110939"/>
                  </a:lnTo>
                  <a:lnTo>
                    <a:pt x="53614" y="106447"/>
                  </a:lnTo>
                  <a:lnTo>
                    <a:pt x="57164" y="101864"/>
                  </a:lnTo>
                  <a:lnTo>
                    <a:pt x="59531" y="97222"/>
                  </a:lnTo>
                  <a:lnTo>
                    <a:pt x="61110" y="92539"/>
                  </a:lnTo>
                  <a:lnTo>
                    <a:pt x="62161" y="87830"/>
                  </a:lnTo>
                  <a:lnTo>
                    <a:pt x="69680" y="61431"/>
                  </a:lnTo>
                  <a:lnTo>
                    <a:pt x="82533" y="17731"/>
                  </a:lnTo>
                  <a:lnTo>
                    <a:pt x="84381" y="13352"/>
                  </a:lnTo>
                  <a:lnTo>
                    <a:pt x="86407" y="9638"/>
                  </a:lnTo>
                  <a:lnTo>
                    <a:pt x="92728" y="0"/>
                  </a:lnTo>
                  <a:lnTo>
                    <a:pt x="92806" y="3673"/>
                  </a:lnTo>
                  <a:lnTo>
                    <a:pt x="92840" y="94114"/>
                  </a:lnTo>
                  <a:lnTo>
                    <a:pt x="93634" y="99199"/>
                  </a:lnTo>
                  <a:lnTo>
                    <a:pt x="94957" y="103382"/>
                  </a:lnTo>
                  <a:lnTo>
                    <a:pt x="96632" y="106965"/>
                  </a:lnTo>
                  <a:lnTo>
                    <a:pt x="97750" y="110941"/>
                  </a:lnTo>
                  <a:lnTo>
                    <a:pt x="98494" y="115179"/>
                  </a:lnTo>
                  <a:lnTo>
                    <a:pt x="98991" y="119592"/>
                  </a:lnTo>
                  <a:lnTo>
                    <a:pt x="100116" y="123327"/>
                  </a:lnTo>
                  <a:lnTo>
                    <a:pt x="101659" y="126612"/>
                  </a:lnTo>
                  <a:lnTo>
                    <a:pt x="103482" y="129595"/>
                  </a:lnTo>
                  <a:lnTo>
                    <a:pt x="105491" y="132378"/>
                  </a:lnTo>
                  <a:lnTo>
                    <a:pt x="107624" y="135027"/>
                  </a:lnTo>
                  <a:lnTo>
                    <a:pt x="109840" y="137586"/>
                  </a:lnTo>
                  <a:lnTo>
                    <a:pt x="111317" y="140086"/>
                  </a:lnTo>
                  <a:lnTo>
                    <a:pt x="112301" y="142547"/>
                  </a:lnTo>
                  <a:lnTo>
                    <a:pt x="112959" y="144981"/>
                  </a:lnTo>
                  <a:lnTo>
                    <a:pt x="114190" y="146603"/>
                  </a:lnTo>
                  <a:lnTo>
                    <a:pt x="115804" y="147686"/>
                  </a:lnTo>
                  <a:lnTo>
                    <a:pt x="119715" y="148888"/>
                  </a:lnTo>
                  <a:lnTo>
                    <a:pt x="121869" y="149208"/>
                  </a:lnTo>
                  <a:lnTo>
                    <a:pt x="128559" y="1498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34"/>
            <p:cNvSpPr/>
            <p:nvPr/>
          </p:nvSpPr>
          <p:spPr>
            <a:xfrm>
              <a:off x="5572125" y="4186237"/>
              <a:ext cx="35719" cy="442914"/>
            </a:xfrm>
            <a:custGeom>
              <a:avLst/>
              <a:gdLst/>
              <a:ahLst/>
              <a:cxnLst/>
              <a:rect l="0" t="0" r="0" b="0"/>
              <a:pathLst>
                <a:path w="35719" h="442914">
                  <a:moveTo>
                    <a:pt x="35718" y="0"/>
                  </a:moveTo>
                  <a:lnTo>
                    <a:pt x="35718" y="3793"/>
                  </a:lnTo>
                  <a:lnTo>
                    <a:pt x="34131" y="12054"/>
                  </a:lnTo>
                  <a:lnTo>
                    <a:pt x="28134" y="40282"/>
                  </a:lnTo>
                  <a:lnTo>
                    <a:pt x="25899" y="53049"/>
                  </a:lnTo>
                  <a:lnTo>
                    <a:pt x="24410" y="63941"/>
                  </a:lnTo>
                  <a:lnTo>
                    <a:pt x="23417" y="73583"/>
                  </a:lnTo>
                  <a:lnTo>
                    <a:pt x="21961" y="82393"/>
                  </a:lnTo>
                  <a:lnTo>
                    <a:pt x="20197" y="90648"/>
                  </a:lnTo>
                  <a:lnTo>
                    <a:pt x="18227" y="98532"/>
                  </a:lnTo>
                  <a:lnTo>
                    <a:pt x="16914" y="106169"/>
                  </a:lnTo>
                  <a:lnTo>
                    <a:pt x="16038" y="113642"/>
                  </a:lnTo>
                  <a:lnTo>
                    <a:pt x="15454" y="121005"/>
                  </a:lnTo>
                  <a:lnTo>
                    <a:pt x="15065" y="128295"/>
                  </a:lnTo>
                  <a:lnTo>
                    <a:pt x="14633" y="142745"/>
                  </a:lnTo>
                  <a:lnTo>
                    <a:pt x="14389" y="164268"/>
                  </a:lnTo>
                  <a:lnTo>
                    <a:pt x="13561" y="172219"/>
                  </a:lnTo>
                  <a:lnTo>
                    <a:pt x="12216" y="180693"/>
                  </a:lnTo>
                  <a:lnTo>
                    <a:pt x="10526" y="189519"/>
                  </a:lnTo>
                  <a:lnTo>
                    <a:pt x="9398" y="197783"/>
                  </a:lnTo>
                  <a:lnTo>
                    <a:pt x="8647" y="205674"/>
                  </a:lnTo>
                  <a:lnTo>
                    <a:pt x="8145" y="213316"/>
                  </a:lnTo>
                  <a:lnTo>
                    <a:pt x="7811" y="221586"/>
                  </a:lnTo>
                  <a:lnTo>
                    <a:pt x="7441" y="239241"/>
                  </a:lnTo>
                  <a:lnTo>
                    <a:pt x="6548" y="248394"/>
                  </a:lnTo>
                  <a:lnTo>
                    <a:pt x="5159" y="257671"/>
                  </a:lnTo>
                  <a:lnTo>
                    <a:pt x="3439" y="267031"/>
                  </a:lnTo>
                  <a:lnTo>
                    <a:pt x="2293" y="275652"/>
                  </a:lnTo>
                  <a:lnTo>
                    <a:pt x="1528" y="283780"/>
                  </a:lnTo>
                  <a:lnTo>
                    <a:pt x="1018" y="291581"/>
                  </a:lnTo>
                  <a:lnTo>
                    <a:pt x="679" y="299956"/>
                  </a:lnTo>
                  <a:lnTo>
                    <a:pt x="201" y="326119"/>
                  </a:lnTo>
                  <a:lnTo>
                    <a:pt x="0" y="4429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35"/>
            <p:cNvSpPr/>
            <p:nvPr/>
          </p:nvSpPr>
          <p:spPr>
            <a:xfrm>
              <a:off x="5586413" y="4257675"/>
              <a:ext cx="314325" cy="278284"/>
            </a:xfrm>
            <a:custGeom>
              <a:avLst/>
              <a:gdLst/>
              <a:ahLst/>
              <a:cxnLst/>
              <a:rect l="0" t="0" r="0" b="0"/>
              <a:pathLst>
                <a:path w="314325" h="278284">
                  <a:moveTo>
                    <a:pt x="228599" y="0"/>
                  </a:moveTo>
                  <a:lnTo>
                    <a:pt x="232391" y="0"/>
                  </a:lnTo>
                  <a:lnTo>
                    <a:pt x="233509" y="793"/>
                  </a:lnTo>
                  <a:lnTo>
                    <a:pt x="234254" y="2116"/>
                  </a:lnTo>
                  <a:lnTo>
                    <a:pt x="235081" y="5703"/>
                  </a:lnTo>
                  <a:lnTo>
                    <a:pt x="235656" y="13000"/>
                  </a:lnTo>
                  <a:lnTo>
                    <a:pt x="233587" y="15832"/>
                  </a:lnTo>
                  <a:lnTo>
                    <a:pt x="226848" y="23705"/>
                  </a:lnTo>
                  <a:lnTo>
                    <a:pt x="210623" y="43079"/>
                  </a:lnTo>
                  <a:lnTo>
                    <a:pt x="202327" y="51738"/>
                  </a:lnTo>
                  <a:lnTo>
                    <a:pt x="194416" y="59098"/>
                  </a:lnTo>
                  <a:lnTo>
                    <a:pt x="186760" y="65592"/>
                  </a:lnTo>
                  <a:lnTo>
                    <a:pt x="180863" y="71509"/>
                  </a:lnTo>
                  <a:lnTo>
                    <a:pt x="176138" y="77042"/>
                  </a:lnTo>
                  <a:lnTo>
                    <a:pt x="172193" y="82317"/>
                  </a:lnTo>
                  <a:lnTo>
                    <a:pt x="167183" y="86628"/>
                  </a:lnTo>
                  <a:lnTo>
                    <a:pt x="161461" y="90296"/>
                  </a:lnTo>
                  <a:lnTo>
                    <a:pt x="155266" y="93534"/>
                  </a:lnTo>
                  <a:lnTo>
                    <a:pt x="149548" y="97282"/>
                  </a:lnTo>
                  <a:lnTo>
                    <a:pt x="144148" y="101366"/>
                  </a:lnTo>
                  <a:lnTo>
                    <a:pt x="138961" y="105678"/>
                  </a:lnTo>
                  <a:lnTo>
                    <a:pt x="133122" y="110139"/>
                  </a:lnTo>
                  <a:lnTo>
                    <a:pt x="126848" y="114701"/>
                  </a:lnTo>
                  <a:lnTo>
                    <a:pt x="120284" y="119330"/>
                  </a:lnTo>
                  <a:lnTo>
                    <a:pt x="114320" y="124003"/>
                  </a:lnTo>
                  <a:lnTo>
                    <a:pt x="108757" y="128706"/>
                  </a:lnTo>
                  <a:lnTo>
                    <a:pt x="103461" y="133429"/>
                  </a:lnTo>
                  <a:lnTo>
                    <a:pt x="98342" y="137371"/>
                  </a:lnTo>
                  <a:lnTo>
                    <a:pt x="93342" y="140793"/>
                  </a:lnTo>
                  <a:lnTo>
                    <a:pt x="83554" y="146712"/>
                  </a:lnTo>
                  <a:lnTo>
                    <a:pt x="73912" y="151989"/>
                  </a:lnTo>
                  <a:lnTo>
                    <a:pt x="66452" y="156979"/>
                  </a:lnTo>
                  <a:lnTo>
                    <a:pt x="63351" y="159422"/>
                  </a:lnTo>
                  <a:lnTo>
                    <a:pt x="59696" y="161050"/>
                  </a:lnTo>
                  <a:lnTo>
                    <a:pt x="51402" y="162859"/>
                  </a:lnTo>
                  <a:lnTo>
                    <a:pt x="44541" y="165780"/>
                  </a:lnTo>
                  <a:lnTo>
                    <a:pt x="41600" y="167669"/>
                  </a:lnTo>
                  <a:lnTo>
                    <a:pt x="34099" y="169770"/>
                  </a:lnTo>
                  <a:lnTo>
                    <a:pt x="26267" y="170703"/>
                  </a:lnTo>
                  <a:lnTo>
                    <a:pt x="17396" y="171229"/>
                  </a:lnTo>
                  <a:lnTo>
                    <a:pt x="8650" y="171420"/>
                  </a:lnTo>
                  <a:lnTo>
                    <a:pt x="29" y="171450"/>
                  </a:lnTo>
                  <a:lnTo>
                    <a:pt x="0" y="182091"/>
                  </a:lnTo>
                  <a:lnTo>
                    <a:pt x="794" y="183307"/>
                  </a:lnTo>
                  <a:lnTo>
                    <a:pt x="2116" y="184117"/>
                  </a:lnTo>
                  <a:lnTo>
                    <a:pt x="3792" y="184657"/>
                  </a:lnTo>
                  <a:lnTo>
                    <a:pt x="7771" y="187374"/>
                  </a:lnTo>
                  <a:lnTo>
                    <a:pt x="16792" y="195586"/>
                  </a:lnTo>
                  <a:lnTo>
                    <a:pt x="23603" y="200169"/>
                  </a:lnTo>
                  <a:lnTo>
                    <a:pt x="31127" y="204851"/>
                  </a:lnTo>
                  <a:lnTo>
                    <a:pt x="40620" y="211950"/>
                  </a:lnTo>
                  <a:lnTo>
                    <a:pt x="48745" y="216702"/>
                  </a:lnTo>
                  <a:lnTo>
                    <a:pt x="57647" y="221460"/>
                  </a:lnTo>
                  <a:lnTo>
                    <a:pt x="66896" y="227014"/>
                  </a:lnTo>
                  <a:lnTo>
                    <a:pt x="76298" y="234774"/>
                  </a:lnTo>
                  <a:lnTo>
                    <a:pt x="85769" y="241398"/>
                  </a:lnTo>
                  <a:lnTo>
                    <a:pt x="95269" y="246988"/>
                  </a:lnTo>
                  <a:lnTo>
                    <a:pt x="104783" y="252119"/>
                  </a:lnTo>
                  <a:lnTo>
                    <a:pt x="119064" y="259469"/>
                  </a:lnTo>
                  <a:lnTo>
                    <a:pt x="124620" y="261086"/>
                  </a:lnTo>
                  <a:lnTo>
                    <a:pt x="130705" y="262163"/>
                  </a:lnTo>
                  <a:lnTo>
                    <a:pt x="137143" y="262882"/>
                  </a:lnTo>
                  <a:lnTo>
                    <a:pt x="143816" y="264155"/>
                  </a:lnTo>
                  <a:lnTo>
                    <a:pt x="150646" y="265797"/>
                  </a:lnTo>
                  <a:lnTo>
                    <a:pt x="157580" y="267685"/>
                  </a:lnTo>
                  <a:lnTo>
                    <a:pt x="163791" y="268944"/>
                  </a:lnTo>
                  <a:lnTo>
                    <a:pt x="169519" y="269783"/>
                  </a:lnTo>
                  <a:lnTo>
                    <a:pt x="174924" y="270343"/>
                  </a:lnTo>
                  <a:lnTo>
                    <a:pt x="180910" y="271510"/>
                  </a:lnTo>
                  <a:lnTo>
                    <a:pt x="187281" y="273082"/>
                  </a:lnTo>
                  <a:lnTo>
                    <a:pt x="193910" y="274923"/>
                  </a:lnTo>
                  <a:lnTo>
                    <a:pt x="199917" y="276151"/>
                  </a:lnTo>
                  <a:lnTo>
                    <a:pt x="205509" y="276969"/>
                  </a:lnTo>
                  <a:lnTo>
                    <a:pt x="210825" y="277516"/>
                  </a:lnTo>
                  <a:lnTo>
                    <a:pt x="215956" y="277879"/>
                  </a:lnTo>
                  <a:lnTo>
                    <a:pt x="220964" y="278121"/>
                  </a:lnTo>
                  <a:lnTo>
                    <a:pt x="225890" y="278283"/>
                  </a:lnTo>
                  <a:lnTo>
                    <a:pt x="231556" y="277597"/>
                  </a:lnTo>
                  <a:lnTo>
                    <a:pt x="237714" y="276346"/>
                  </a:lnTo>
                  <a:lnTo>
                    <a:pt x="244201" y="274718"/>
                  </a:lnTo>
                  <a:lnTo>
                    <a:pt x="250113" y="273633"/>
                  </a:lnTo>
                  <a:lnTo>
                    <a:pt x="255642" y="272910"/>
                  </a:lnTo>
                  <a:lnTo>
                    <a:pt x="260915" y="272427"/>
                  </a:lnTo>
                  <a:lnTo>
                    <a:pt x="268891" y="269775"/>
                  </a:lnTo>
                  <a:lnTo>
                    <a:pt x="272129" y="267956"/>
                  </a:lnTo>
                  <a:lnTo>
                    <a:pt x="279961" y="265936"/>
                  </a:lnTo>
                  <a:lnTo>
                    <a:pt x="288733" y="264243"/>
                  </a:lnTo>
                  <a:lnTo>
                    <a:pt x="297923" y="260846"/>
                  </a:lnTo>
                  <a:lnTo>
                    <a:pt x="304437" y="258263"/>
                  </a:lnTo>
                  <a:lnTo>
                    <a:pt x="313090" y="251119"/>
                  </a:lnTo>
                  <a:lnTo>
                    <a:pt x="313502" y="249963"/>
                  </a:lnTo>
                  <a:lnTo>
                    <a:pt x="314324" y="2428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x </a:t>
            </a:r>
            <a:r>
              <a:rPr lang="en-US" dirty="0" smtClean="0"/>
              <a:t>= 1/16			</a:t>
            </a:r>
          </a:p>
        </p:txBody>
      </p:sp>
      <p:grpSp>
        <p:nvGrpSpPr>
          <p:cNvPr id="20515" name="Group 20514"/>
          <p:cNvGrpSpPr/>
          <p:nvPr/>
        </p:nvGrpSpPr>
        <p:grpSpPr>
          <a:xfrm>
            <a:off x="214350" y="1464468"/>
            <a:ext cx="8356406" cy="2364574"/>
            <a:chOff x="214350" y="1464468"/>
            <a:chExt cx="8356406" cy="2364574"/>
          </a:xfrm>
        </p:grpSpPr>
        <p:sp>
          <p:nvSpPr>
            <p:cNvPr id="3" name="SMARTInkAnnotation47"/>
            <p:cNvSpPr/>
            <p:nvPr/>
          </p:nvSpPr>
          <p:spPr>
            <a:xfrm>
              <a:off x="493213" y="2078831"/>
              <a:ext cx="28281" cy="392907"/>
            </a:xfrm>
            <a:custGeom>
              <a:avLst/>
              <a:gdLst/>
              <a:ahLst/>
              <a:cxnLst/>
              <a:rect l="0" t="0" r="0" b="0"/>
              <a:pathLst>
                <a:path w="28281" h="392907">
                  <a:moveTo>
                    <a:pt x="6849" y="0"/>
                  </a:moveTo>
                  <a:lnTo>
                    <a:pt x="698" y="0"/>
                  </a:lnTo>
                  <a:lnTo>
                    <a:pt x="367" y="794"/>
                  </a:lnTo>
                  <a:lnTo>
                    <a:pt x="0" y="3792"/>
                  </a:lnTo>
                  <a:lnTo>
                    <a:pt x="695" y="4909"/>
                  </a:lnTo>
                  <a:lnTo>
                    <a:pt x="1953" y="5654"/>
                  </a:lnTo>
                  <a:lnTo>
                    <a:pt x="3585" y="6151"/>
                  </a:lnTo>
                  <a:lnTo>
                    <a:pt x="4673" y="7275"/>
                  </a:lnTo>
                  <a:lnTo>
                    <a:pt x="5398" y="8819"/>
                  </a:lnTo>
                  <a:lnTo>
                    <a:pt x="6204" y="12651"/>
                  </a:lnTo>
                  <a:lnTo>
                    <a:pt x="6764" y="23910"/>
                  </a:lnTo>
                  <a:lnTo>
                    <a:pt x="7586" y="26259"/>
                  </a:lnTo>
                  <a:lnTo>
                    <a:pt x="8928" y="28619"/>
                  </a:lnTo>
                  <a:lnTo>
                    <a:pt x="10616" y="30985"/>
                  </a:lnTo>
                  <a:lnTo>
                    <a:pt x="11742" y="33357"/>
                  </a:lnTo>
                  <a:lnTo>
                    <a:pt x="12492" y="35731"/>
                  </a:lnTo>
                  <a:lnTo>
                    <a:pt x="13326" y="41281"/>
                  </a:lnTo>
                  <a:lnTo>
                    <a:pt x="13795" y="53330"/>
                  </a:lnTo>
                  <a:lnTo>
                    <a:pt x="13985" y="84373"/>
                  </a:lnTo>
                  <a:lnTo>
                    <a:pt x="13993" y="210549"/>
                  </a:lnTo>
                  <a:lnTo>
                    <a:pt x="13199" y="216566"/>
                  </a:lnTo>
                  <a:lnTo>
                    <a:pt x="11876" y="222959"/>
                  </a:lnTo>
                  <a:lnTo>
                    <a:pt x="10200" y="229602"/>
                  </a:lnTo>
                  <a:lnTo>
                    <a:pt x="9877" y="236411"/>
                  </a:lnTo>
                  <a:lnTo>
                    <a:pt x="10455" y="243333"/>
                  </a:lnTo>
                  <a:lnTo>
                    <a:pt x="11634" y="250328"/>
                  </a:lnTo>
                  <a:lnTo>
                    <a:pt x="12421" y="256579"/>
                  </a:lnTo>
                  <a:lnTo>
                    <a:pt x="13294" y="267758"/>
                  </a:lnTo>
                  <a:lnTo>
                    <a:pt x="13527" y="273755"/>
                  </a:lnTo>
                  <a:lnTo>
                    <a:pt x="13786" y="286769"/>
                  </a:lnTo>
                  <a:lnTo>
                    <a:pt x="14649" y="292779"/>
                  </a:lnTo>
                  <a:lnTo>
                    <a:pt x="16017" y="298374"/>
                  </a:lnTo>
                  <a:lnTo>
                    <a:pt x="17724" y="303691"/>
                  </a:lnTo>
                  <a:lnTo>
                    <a:pt x="18861" y="308823"/>
                  </a:lnTo>
                  <a:lnTo>
                    <a:pt x="19620" y="313832"/>
                  </a:lnTo>
                  <a:lnTo>
                    <a:pt x="20462" y="323631"/>
                  </a:lnTo>
                  <a:lnTo>
                    <a:pt x="20837" y="333277"/>
                  </a:lnTo>
                  <a:lnTo>
                    <a:pt x="21077" y="351612"/>
                  </a:lnTo>
                  <a:lnTo>
                    <a:pt x="21110" y="358149"/>
                  </a:lnTo>
                  <a:lnTo>
                    <a:pt x="21913" y="361003"/>
                  </a:lnTo>
                  <a:lnTo>
                    <a:pt x="23241" y="363700"/>
                  </a:lnTo>
                  <a:lnTo>
                    <a:pt x="24921" y="366292"/>
                  </a:lnTo>
                  <a:lnTo>
                    <a:pt x="26041" y="368813"/>
                  </a:lnTo>
                  <a:lnTo>
                    <a:pt x="26787" y="371288"/>
                  </a:lnTo>
                  <a:lnTo>
                    <a:pt x="27285" y="373732"/>
                  </a:lnTo>
                  <a:lnTo>
                    <a:pt x="26823" y="376154"/>
                  </a:lnTo>
                  <a:lnTo>
                    <a:pt x="25721" y="378563"/>
                  </a:lnTo>
                  <a:lnTo>
                    <a:pt x="24193" y="380963"/>
                  </a:lnTo>
                  <a:lnTo>
                    <a:pt x="23968" y="382563"/>
                  </a:lnTo>
                  <a:lnTo>
                    <a:pt x="24612" y="383629"/>
                  </a:lnTo>
                  <a:lnTo>
                    <a:pt x="25834" y="384340"/>
                  </a:lnTo>
                  <a:lnTo>
                    <a:pt x="26650" y="385608"/>
                  </a:lnTo>
                  <a:lnTo>
                    <a:pt x="27193" y="387247"/>
                  </a:lnTo>
                  <a:lnTo>
                    <a:pt x="28280" y="3929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8"/>
            <p:cNvSpPr/>
            <p:nvPr/>
          </p:nvSpPr>
          <p:spPr>
            <a:xfrm>
              <a:off x="588834" y="2257425"/>
              <a:ext cx="268074" cy="213195"/>
            </a:xfrm>
            <a:custGeom>
              <a:avLst/>
              <a:gdLst/>
              <a:ahLst/>
              <a:cxnLst/>
              <a:rect l="0" t="0" r="0" b="0"/>
              <a:pathLst>
                <a:path w="268074" h="213195">
                  <a:moveTo>
                    <a:pt x="118397" y="0"/>
                  </a:moveTo>
                  <a:lnTo>
                    <a:pt x="83619" y="0"/>
                  </a:lnTo>
                  <a:lnTo>
                    <a:pt x="80130" y="793"/>
                  </a:lnTo>
                  <a:lnTo>
                    <a:pt x="74137" y="3792"/>
                  </a:lnTo>
                  <a:lnTo>
                    <a:pt x="66711" y="7771"/>
                  </a:lnTo>
                  <a:lnTo>
                    <a:pt x="58913" y="12185"/>
                  </a:lnTo>
                  <a:lnTo>
                    <a:pt x="52801" y="16792"/>
                  </a:lnTo>
                  <a:lnTo>
                    <a:pt x="47439" y="21486"/>
                  </a:lnTo>
                  <a:lnTo>
                    <a:pt x="41616" y="26218"/>
                  </a:lnTo>
                  <a:lnTo>
                    <a:pt x="33737" y="30967"/>
                  </a:lnTo>
                  <a:lnTo>
                    <a:pt x="30207" y="34138"/>
                  </a:lnTo>
                  <a:lnTo>
                    <a:pt x="27060" y="37840"/>
                  </a:lnTo>
                  <a:lnTo>
                    <a:pt x="24168" y="41895"/>
                  </a:lnTo>
                  <a:lnTo>
                    <a:pt x="20955" y="48518"/>
                  </a:lnTo>
                  <a:lnTo>
                    <a:pt x="20098" y="51395"/>
                  </a:lnTo>
                  <a:lnTo>
                    <a:pt x="17029" y="56709"/>
                  </a:lnTo>
                  <a:lnTo>
                    <a:pt x="15100" y="59237"/>
                  </a:lnTo>
                  <a:lnTo>
                    <a:pt x="13813" y="62510"/>
                  </a:lnTo>
                  <a:lnTo>
                    <a:pt x="12956" y="66279"/>
                  </a:lnTo>
                  <a:lnTo>
                    <a:pt x="12384" y="70380"/>
                  </a:lnTo>
                  <a:lnTo>
                    <a:pt x="11209" y="74701"/>
                  </a:lnTo>
                  <a:lnTo>
                    <a:pt x="9632" y="79169"/>
                  </a:lnTo>
                  <a:lnTo>
                    <a:pt x="7787" y="83736"/>
                  </a:lnTo>
                  <a:lnTo>
                    <a:pt x="6557" y="88368"/>
                  </a:lnTo>
                  <a:lnTo>
                    <a:pt x="5737" y="93043"/>
                  </a:lnTo>
                  <a:lnTo>
                    <a:pt x="5190" y="97747"/>
                  </a:lnTo>
                  <a:lnTo>
                    <a:pt x="4826" y="101677"/>
                  </a:lnTo>
                  <a:lnTo>
                    <a:pt x="4421" y="108160"/>
                  </a:lnTo>
                  <a:lnTo>
                    <a:pt x="4241" y="115805"/>
                  </a:lnTo>
                  <a:lnTo>
                    <a:pt x="4193" y="120065"/>
                  </a:lnTo>
                  <a:lnTo>
                    <a:pt x="3367" y="124493"/>
                  </a:lnTo>
                  <a:lnTo>
                    <a:pt x="2023" y="129033"/>
                  </a:lnTo>
                  <a:lnTo>
                    <a:pt x="333" y="133647"/>
                  </a:lnTo>
                  <a:lnTo>
                    <a:pt x="0" y="138310"/>
                  </a:lnTo>
                  <a:lnTo>
                    <a:pt x="572" y="143007"/>
                  </a:lnTo>
                  <a:lnTo>
                    <a:pt x="1747" y="147725"/>
                  </a:lnTo>
                  <a:lnTo>
                    <a:pt x="2530" y="151664"/>
                  </a:lnTo>
                  <a:lnTo>
                    <a:pt x="3401" y="158158"/>
                  </a:lnTo>
                  <a:lnTo>
                    <a:pt x="4426" y="161795"/>
                  </a:lnTo>
                  <a:lnTo>
                    <a:pt x="5904" y="165807"/>
                  </a:lnTo>
                  <a:lnTo>
                    <a:pt x="7683" y="170069"/>
                  </a:lnTo>
                  <a:lnTo>
                    <a:pt x="10456" y="173704"/>
                  </a:lnTo>
                  <a:lnTo>
                    <a:pt x="17771" y="179860"/>
                  </a:lnTo>
                  <a:lnTo>
                    <a:pt x="24197" y="185242"/>
                  </a:lnTo>
                  <a:lnTo>
                    <a:pt x="29699" y="190280"/>
                  </a:lnTo>
                  <a:lnTo>
                    <a:pt x="34790" y="195164"/>
                  </a:lnTo>
                  <a:lnTo>
                    <a:pt x="41815" y="199981"/>
                  </a:lnTo>
                  <a:lnTo>
                    <a:pt x="49436" y="203974"/>
                  </a:lnTo>
                  <a:lnTo>
                    <a:pt x="55468" y="205749"/>
                  </a:lnTo>
                  <a:lnTo>
                    <a:pt x="62912" y="208654"/>
                  </a:lnTo>
                  <a:lnTo>
                    <a:pt x="67119" y="210540"/>
                  </a:lnTo>
                  <a:lnTo>
                    <a:pt x="71512" y="211797"/>
                  </a:lnTo>
                  <a:lnTo>
                    <a:pt x="76028" y="212635"/>
                  </a:lnTo>
                  <a:lnTo>
                    <a:pt x="80626" y="213194"/>
                  </a:lnTo>
                  <a:lnTo>
                    <a:pt x="85279" y="212773"/>
                  </a:lnTo>
                  <a:lnTo>
                    <a:pt x="89968" y="211699"/>
                  </a:lnTo>
                  <a:lnTo>
                    <a:pt x="94682" y="210189"/>
                  </a:lnTo>
                  <a:lnTo>
                    <a:pt x="99412" y="209182"/>
                  </a:lnTo>
                  <a:lnTo>
                    <a:pt x="104153" y="208511"/>
                  </a:lnTo>
                  <a:lnTo>
                    <a:pt x="108901" y="208063"/>
                  </a:lnTo>
                  <a:lnTo>
                    <a:pt x="114447" y="206971"/>
                  </a:lnTo>
                  <a:lnTo>
                    <a:pt x="120526" y="205449"/>
                  </a:lnTo>
                  <a:lnTo>
                    <a:pt x="126960" y="203641"/>
                  </a:lnTo>
                  <a:lnTo>
                    <a:pt x="132837" y="201642"/>
                  </a:lnTo>
                  <a:lnTo>
                    <a:pt x="138342" y="199515"/>
                  </a:lnTo>
                  <a:lnTo>
                    <a:pt x="143600" y="197304"/>
                  </a:lnTo>
                  <a:lnTo>
                    <a:pt x="149487" y="195036"/>
                  </a:lnTo>
                  <a:lnTo>
                    <a:pt x="162377" y="190399"/>
                  </a:lnTo>
                  <a:lnTo>
                    <a:pt x="168354" y="188051"/>
                  </a:lnTo>
                  <a:lnTo>
                    <a:pt x="173927" y="185692"/>
                  </a:lnTo>
                  <a:lnTo>
                    <a:pt x="179229" y="183326"/>
                  </a:lnTo>
                  <a:lnTo>
                    <a:pt x="189908" y="175398"/>
                  </a:lnTo>
                  <a:lnTo>
                    <a:pt x="204171" y="163764"/>
                  </a:lnTo>
                  <a:lnTo>
                    <a:pt x="220823" y="149657"/>
                  </a:lnTo>
                  <a:lnTo>
                    <a:pt x="231925" y="139458"/>
                  </a:lnTo>
                  <a:lnTo>
                    <a:pt x="239326" y="131866"/>
                  </a:lnTo>
                  <a:lnTo>
                    <a:pt x="244260" y="126010"/>
                  </a:lnTo>
                  <a:lnTo>
                    <a:pt x="248343" y="120519"/>
                  </a:lnTo>
                  <a:lnTo>
                    <a:pt x="251859" y="115271"/>
                  </a:lnTo>
                  <a:lnTo>
                    <a:pt x="254997" y="110185"/>
                  </a:lnTo>
                  <a:lnTo>
                    <a:pt x="257088" y="106000"/>
                  </a:lnTo>
                  <a:lnTo>
                    <a:pt x="258483" y="102417"/>
                  </a:lnTo>
                  <a:lnTo>
                    <a:pt x="259413" y="99234"/>
                  </a:lnTo>
                  <a:lnTo>
                    <a:pt x="260826" y="95524"/>
                  </a:lnTo>
                  <a:lnTo>
                    <a:pt x="262562" y="91464"/>
                  </a:lnTo>
                  <a:lnTo>
                    <a:pt x="264513" y="87170"/>
                  </a:lnTo>
                  <a:lnTo>
                    <a:pt x="265814" y="82719"/>
                  </a:lnTo>
                  <a:lnTo>
                    <a:pt x="266681" y="78165"/>
                  </a:lnTo>
                  <a:lnTo>
                    <a:pt x="267259" y="73541"/>
                  </a:lnTo>
                  <a:lnTo>
                    <a:pt x="267645" y="69665"/>
                  </a:lnTo>
                  <a:lnTo>
                    <a:pt x="268073" y="63241"/>
                  </a:lnTo>
                  <a:lnTo>
                    <a:pt x="267393" y="60417"/>
                  </a:lnTo>
                  <a:lnTo>
                    <a:pt x="264522" y="55162"/>
                  </a:lnTo>
                  <a:lnTo>
                    <a:pt x="260599" y="50181"/>
                  </a:lnTo>
                  <a:lnTo>
                    <a:pt x="255417" y="44527"/>
                  </a:lnTo>
                  <a:lnTo>
                    <a:pt x="247822" y="36723"/>
                  </a:lnTo>
                  <a:lnTo>
                    <a:pt x="241271" y="32196"/>
                  </a:lnTo>
                  <a:lnTo>
                    <a:pt x="235714" y="29390"/>
                  </a:lnTo>
                  <a:lnTo>
                    <a:pt x="230598" y="25498"/>
                  </a:lnTo>
                  <a:lnTo>
                    <a:pt x="226535" y="23348"/>
                  </a:lnTo>
                  <a:lnTo>
                    <a:pt x="221445" y="21122"/>
                  </a:lnTo>
                  <a:lnTo>
                    <a:pt x="215671" y="18844"/>
                  </a:lnTo>
                  <a:lnTo>
                    <a:pt x="211027" y="16531"/>
                  </a:lnTo>
                  <a:lnTo>
                    <a:pt x="203751" y="11845"/>
                  </a:lnTo>
                  <a:lnTo>
                    <a:pt x="195755" y="9233"/>
                  </a:lnTo>
                  <a:lnTo>
                    <a:pt x="191400" y="8536"/>
                  </a:lnTo>
                  <a:lnTo>
                    <a:pt x="186910" y="7278"/>
                  </a:lnTo>
                  <a:lnTo>
                    <a:pt x="182328" y="5646"/>
                  </a:lnTo>
                  <a:lnTo>
                    <a:pt x="177686" y="3764"/>
                  </a:lnTo>
                  <a:lnTo>
                    <a:pt x="170412" y="1673"/>
                  </a:lnTo>
                  <a:lnTo>
                    <a:pt x="164534" y="743"/>
                  </a:lnTo>
                  <a:lnTo>
                    <a:pt x="159275" y="330"/>
                  </a:lnTo>
                  <a:lnTo>
                    <a:pt x="152175" y="147"/>
                  </a:lnTo>
                  <a:lnTo>
                    <a:pt x="138475" y="29"/>
                  </a:lnTo>
                  <a:lnTo>
                    <a:pt x="135751" y="813"/>
                  </a:lnTo>
                  <a:lnTo>
                    <a:pt x="128125" y="4915"/>
                  </a:lnTo>
                  <a:lnTo>
                    <a:pt x="120838" y="7277"/>
                  </a:lnTo>
                  <a:lnTo>
                    <a:pt x="113652" y="11857"/>
                  </a:lnTo>
                  <a:lnTo>
                    <a:pt x="111265" y="12667"/>
                  </a:lnTo>
                  <a:lnTo>
                    <a:pt x="104109" y="1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9"/>
            <p:cNvSpPr/>
            <p:nvPr/>
          </p:nvSpPr>
          <p:spPr>
            <a:xfrm>
              <a:off x="929894" y="2236403"/>
              <a:ext cx="212997" cy="428205"/>
            </a:xfrm>
            <a:custGeom>
              <a:avLst/>
              <a:gdLst/>
              <a:ahLst/>
              <a:cxnLst/>
              <a:rect l="0" t="0" r="0" b="0"/>
              <a:pathLst>
                <a:path w="212997" h="428205">
                  <a:moveTo>
                    <a:pt x="120237" y="28165"/>
                  </a:moveTo>
                  <a:lnTo>
                    <a:pt x="132538" y="22015"/>
                  </a:lnTo>
                  <a:lnTo>
                    <a:pt x="133200" y="20890"/>
                  </a:lnTo>
                  <a:lnTo>
                    <a:pt x="133936" y="17523"/>
                  </a:lnTo>
                  <a:lnTo>
                    <a:pt x="136379" y="13381"/>
                  </a:lnTo>
                  <a:lnTo>
                    <a:pt x="138142" y="11166"/>
                  </a:lnTo>
                  <a:lnTo>
                    <a:pt x="136142" y="8895"/>
                  </a:lnTo>
                  <a:lnTo>
                    <a:pt x="131634" y="6587"/>
                  </a:lnTo>
                  <a:lnTo>
                    <a:pt x="125454" y="4255"/>
                  </a:lnTo>
                  <a:lnTo>
                    <a:pt x="120540" y="2700"/>
                  </a:lnTo>
                  <a:lnTo>
                    <a:pt x="116470" y="1663"/>
                  </a:lnTo>
                  <a:lnTo>
                    <a:pt x="112963" y="973"/>
                  </a:lnTo>
                  <a:lnTo>
                    <a:pt x="109038" y="512"/>
                  </a:lnTo>
                  <a:lnTo>
                    <a:pt x="104833" y="205"/>
                  </a:lnTo>
                  <a:lnTo>
                    <a:pt x="100443" y="0"/>
                  </a:lnTo>
                  <a:lnTo>
                    <a:pt x="96722" y="657"/>
                  </a:lnTo>
                  <a:lnTo>
                    <a:pt x="90471" y="3504"/>
                  </a:lnTo>
                  <a:lnTo>
                    <a:pt x="85047" y="7415"/>
                  </a:lnTo>
                  <a:lnTo>
                    <a:pt x="79991" y="11799"/>
                  </a:lnTo>
                  <a:lnTo>
                    <a:pt x="75098" y="16394"/>
                  </a:lnTo>
                  <a:lnTo>
                    <a:pt x="71888" y="18730"/>
                  </a:lnTo>
                  <a:lnTo>
                    <a:pt x="68160" y="21081"/>
                  </a:lnTo>
                  <a:lnTo>
                    <a:pt x="64088" y="23443"/>
                  </a:lnTo>
                  <a:lnTo>
                    <a:pt x="57446" y="28183"/>
                  </a:lnTo>
                  <a:lnTo>
                    <a:pt x="51055" y="33730"/>
                  </a:lnTo>
                  <a:lnTo>
                    <a:pt x="42923" y="41486"/>
                  </a:lnTo>
                  <a:lnTo>
                    <a:pt x="39325" y="45777"/>
                  </a:lnTo>
                  <a:lnTo>
                    <a:pt x="30470" y="58607"/>
                  </a:lnTo>
                  <a:lnTo>
                    <a:pt x="25307" y="64978"/>
                  </a:lnTo>
                  <a:lnTo>
                    <a:pt x="22025" y="68583"/>
                  </a:lnTo>
                  <a:lnTo>
                    <a:pt x="14146" y="76820"/>
                  </a:lnTo>
                  <a:lnTo>
                    <a:pt x="11409" y="81239"/>
                  </a:lnTo>
                  <a:lnTo>
                    <a:pt x="8369" y="90383"/>
                  </a:lnTo>
                  <a:lnTo>
                    <a:pt x="4901" y="99738"/>
                  </a:lnTo>
                  <a:lnTo>
                    <a:pt x="1508" y="109188"/>
                  </a:lnTo>
                  <a:lnTo>
                    <a:pt x="0" y="118680"/>
                  </a:lnTo>
                  <a:lnTo>
                    <a:pt x="1446" y="128190"/>
                  </a:lnTo>
                  <a:lnTo>
                    <a:pt x="4606" y="140352"/>
                  </a:lnTo>
                  <a:lnTo>
                    <a:pt x="5050" y="143438"/>
                  </a:lnTo>
                  <a:lnTo>
                    <a:pt x="9466" y="155365"/>
                  </a:lnTo>
                  <a:lnTo>
                    <a:pt x="17276" y="167915"/>
                  </a:lnTo>
                  <a:lnTo>
                    <a:pt x="18914" y="173091"/>
                  </a:lnTo>
                  <a:lnTo>
                    <a:pt x="20938" y="174788"/>
                  </a:lnTo>
                  <a:lnTo>
                    <a:pt x="23875" y="175920"/>
                  </a:lnTo>
                  <a:lnTo>
                    <a:pt x="27421" y="176675"/>
                  </a:lnTo>
                  <a:lnTo>
                    <a:pt x="33477" y="179630"/>
                  </a:lnTo>
                  <a:lnTo>
                    <a:pt x="36203" y="181529"/>
                  </a:lnTo>
                  <a:lnTo>
                    <a:pt x="41349" y="183639"/>
                  </a:lnTo>
                  <a:lnTo>
                    <a:pt x="43832" y="184202"/>
                  </a:lnTo>
                  <a:lnTo>
                    <a:pt x="47075" y="183784"/>
                  </a:lnTo>
                  <a:lnTo>
                    <a:pt x="50825" y="182711"/>
                  </a:lnTo>
                  <a:lnTo>
                    <a:pt x="54912" y="181202"/>
                  </a:lnTo>
                  <a:lnTo>
                    <a:pt x="59225" y="180196"/>
                  </a:lnTo>
                  <a:lnTo>
                    <a:pt x="63687" y="179526"/>
                  </a:lnTo>
                  <a:lnTo>
                    <a:pt x="68250" y="179078"/>
                  </a:lnTo>
                  <a:lnTo>
                    <a:pt x="72879" y="177987"/>
                  </a:lnTo>
                  <a:lnTo>
                    <a:pt x="77552" y="176465"/>
                  </a:lnTo>
                  <a:lnTo>
                    <a:pt x="82255" y="174657"/>
                  </a:lnTo>
                  <a:lnTo>
                    <a:pt x="86978" y="171864"/>
                  </a:lnTo>
                  <a:lnTo>
                    <a:pt x="91715" y="168414"/>
                  </a:lnTo>
                  <a:lnTo>
                    <a:pt x="96459" y="164527"/>
                  </a:lnTo>
                  <a:lnTo>
                    <a:pt x="100417" y="161142"/>
                  </a:lnTo>
                  <a:lnTo>
                    <a:pt x="106930" y="155264"/>
                  </a:lnTo>
                  <a:lnTo>
                    <a:pt x="110572" y="152585"/>
                  </a:lnTo>
                  <a:lnTo>
                    <a:pt x="114587" y="150006"/>
                  </a:lnTo>
                  <a:lnTo>
                    <a:pt x="118852" y="147492"/>
                  </a:lnTo>
                  <a:lnTo>
                    <a:pt x="122488" y="145023"/>
                  </a:lnTo>
                  <a:lnTo>
                    <a:pt x="128646" y="140162"/>
                  </a:lnTo>
                  <a:lnTo>
                    <a:pt x="134028" y="133240"/>
                  </a:lnTo>
                  <a:lnTo>
                    <a:pt x="139066" y="124871"/>
                  </a:lnTo>
                  <a:lnTo>
                    <a:pt x="143951" y="115860"/>
                  </a:lnTo>
                  <a:lnTo>
                    <a:pt x="148768" y="108680"/>
                  </a:lnTo>
                  <a:lnTo>
                    <a:pt x="151164" y="105655"/>
                  </a:lnTo>
                  <a:lnTo>
                    <a:pt x="152761" y="102050"/>
                  </a:lnTo>
                  <a:lnTo>
                    <a:pt x="154536" y="93811"/>
                  </a:lnTo>
                  <a:lnTo>
                    <a:pt x="155325" y="84858"/>
                  </a:lnTo>
                  <a:lnTo>
                    <a:pt x="155768" y="73009"/>
                  </a:lnTo>
                  <a:lnTo>
                    <a:pt x="155900" y="62355"/>
                  </a:lnTo>
                  <a:lnTo>
                    <a:pt x="155952" y="36608"/>
                  </a:lnTo>
                  <a:lnTo>
                    <a:pt x="155160" y="33794"/>
                  </a:lnTo>
                  <a:lnTo>
                    <a:pt x="153838" y="31917"/>
                  </a:lnTo>
                  <a:lnTo>
                    <a:pt x="152162" y="30667"/>
                  </a:lnTo>
                  <a:lnTo>
                    <a:pt x="151045" y="29039"/>
                  </a:lnTo>
                  <a:lnTo>
                    <a:pt x="149804" y="25114"/>
                  </a:lnTo>
                  <a:lnTo>
                    <a:pt x="148680" y="23750"/>
                  </a:lnTo>
                  <a:lnTo>
                    <a:pt x="147136" y="22841"/>
                  </a:lnTo>
                  <a:lnTo>
                    <a:pt x="141763" y="21053"/>
                  </a:lnTo>
                  <a:lnTo>
                    <a:pt x="141672" y="31958"/>
                  </a:lnTo>
                  <a:lnTo>
                    <a:pt x="141671" y="35457"/>
                  </a:lnTo>
                  <a:lnTo>
                    <a:pt x="142463" y="38582"/>
                  </a:lnTo>
                  <a:lnTo>
                    <a:pt x="146578" y="47568"/>
                  </a:lnTo>
                  <a:lnTo>
                    <a:pt x="148944" y="59932"/>
                  </a:lnTo>
                  <a:lnTo>
                    <a:pt x="152310" y="69007"/>
                  </a:lnTo>
                  <a:lnTo>
                    <a:pt x="167035" y="99498"/>
                  </a:lnTo>
                  <a:lnTo>
                    <a:pt x="177629" y="120964"/>
                  </a:lnTo>
                  <a:lnTo>
                    <a:pt x="185486" y="137656"/>
                  </a:lnTo>
                  <a:lnTo>
                    <a:pt x="191518" y="151166"/>
                  </a:lnTo>
                  <a:lnTo>
                    <a:pt x="196332" y="162553"/>
                  </a:lnTo>
                  <a:lnTo>
                    <a:pt x="199542" y="172526"/>
                  </a:lnTo>
                  <a:lnTo>
                    <a:pt x="201682" y="181556"/>
                  </a:lnTo>
                  <a:lnTo>
                    <a:pt x="203109" y="189957"/>
                  </a:lnTo>
                  <a:lnTo>
                    <a:pt x="204853" y="198733"/>
                  </a:lnTo>
                  <a:lnTo>
                    <a:pt x="208909" y="216950"/>
                  </a:lnTo>
                  <a:lnTo>
                    <a:pt x="210308" y="225459"/>
                  </a:lnTo>
                  <a:lnTo>
                    <a:pt x="211240" y="233513"/>
                  </a:lnTo>
                  <a:lnTo>
                    <a:pt x="211862" y="241264"/>
                  </a:lnTo>
                  <a:lnTo>
                    <a:pt x="212276" y="248812"/>
                  </a:lnTo>
                  <a:lnTo>
                    <a:pt x="212737" y="263549"/>
                  </a:lnTo>
                  <a:lnTo>
                    <a:pt x="212996" y="285234"/>
                  </a:lnTo>
                  <a:lnTo>
                    <a:pt x="212239" y="292413"/>
                  </a:lnTo>
                  <a:lnTo>
                    <a:pt x="210940" y="299581"/>
                  </a:lnTo>
                  <a:lnTo>
                    <a:pt x="209281" y="306740"/>
                  </a:lnTo>
                  <a:lnTo>
                    <a:pt x="207381" y="313894"/>
                  </a:lnTo>
                  <a:lnTo>
                    <a:pt x="203153" y="328193"/>
                  </a:lnTo>
                  <a:lnTo>
                    <a:pt x="196511" y="340369"/>
                  </a:lnTo>
                  <a:lnTo>
                    <a:pt x="192518" y="345839"/>
                  </a:lnTo>
                  <a:lnTo>
                    <a:pt x="185964" y="358266"/>
                  </a:lnTo>
                  <a:lnTo>
                    <a:pt x="183105" y="364914"/>
                  </a:lnTo>
                  <a:lnTo>
                    <a:pt x="178817" y="370933"/>
                  </a:lnTo>
                  <a:lnTo>
                    <a:pt x="173578" y="376533"/>
                  </a:lnTo>
                  <a:lnTo>
                    <a:pt x="167704" y="381855"/>
                  </a:lnTo>
                  <a:lnTo>
                    <a:pt x="162200" y="386196"/>
                  </a:lnTo>
                  <a:lnTo>
                    <a:pt x="156944" y="389883"/>
                  </a:lnTo>
                  <a:lnTo>
                    <a:pt x="151852" y="393136"/>
                  </a:lnTo>
                  <a:lnTo>
                    <a:pt x="147664" y="396892"/>
                  </a:lnTo>
                  <a:lnTo>
                    <a:pt x="144077" y="400983"/>
                  </a:lnTo>
                  <a:lnTo>
                    <a:pt x="140893" y="405297"/>
                  </a:lnTo>
                  <a:lnTo>
                    <a:pt x="136389" y="408968"/>
                  </a:lnTo>
                  <a:lnTo>
                    <a:pt x="131005" y="412209"/>
                  </a:lnTo>
                  <a:lnTo>
                    <a:pt x="125034" y="415163"/>
                  </a:lnTo>
                  <a:lnTo>
                    <a:pt x="120260" y="417926"/>
                  </a:lnTo>
                  <a:lnTo>
                    <a:pt x="116284" y="420562"/>
                  </a:lnTo>
                  <a:lnTo>
                    <a:pt x="109749" y="424814"/>
                  </a:lnTo>
                  <a:lnTo>
                    <a:pt x="104198" y="426704"/>
                  </a:lnTo>
                  <a:lnTo>
                    <a:pt x="100813" y="427207"/>
                  </a:lnTo>
                  <a:lnTo>
                    <a:pt x="96969" y="427543"/>
                  </a:lnTo>
                  <a:lnTo>
                    <a:pt x="89258" y="427917"/>
                  </a:lnTo>
                  <a:lnTo>
                    <a:pt x="83185" y="428083"/>
                  </a:lnTo>
                  <a:lnTo>
                    <a:pt x="61791" y="428204"/>
                  </a:lnTo>
                  <a:lnTo>
                    <a:pt x="58254" y="427414"/>
                  </a:lnTo>
                  <a:lnTo>
                    <a:pt x="54309" y="426093"/>
                  </a:lnTo>
                  <a:lnTo>
                    <a:pt x="50091" y="424420"/>
                  </a:lnTo>
                  <a:lnTo>
                    <a:pt x="46485" y="423304"/>
                  </a:lnTo>
                  <a:lnTo>
                    <a:pt x="40363" y="422064"/>
                  </a:lnTo>
                  <a:lnTo>
                    <a:pt x="34995" y="419396"/>
                  </a:lnTo>
                  <a:lnTo>
                    <a:pt x="29171" y="415564"/>
                  </a:lnTo>
                  <a:lnTo>
                    <a:pt x="25395" y="413431"/>
                  </a:lnTo>
                  <a:lnTo>
                    <a:pt x="15513" y="408097"/>
                  </a:lnTo>
                  <a:lnTo>
                    <a:pt x="14702" y="406866"/>
                  </a:lnTo>
                  <a:lnTo>
                    <a:pt x="13801" y="403381"/>
                  </a:lnTo>
                  <a:lnTo>
                    <a:pt x="13081" y="3924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0"/>
            <p:cNvSpPr/>
            <p:nvPr/>
          </p:nvSpPr>
          <p:spPr>
            <a:xfrm>
              <a:off x="1228725" y="2486112"/>
              <a:ext cx="107157" cy="42776"/>
            </a:xfrm>
            <a:custGeom>
              <a:avLst/>
              <a:gdLst/>
              <a:ahLst/>
              <a:cxnLst/>
              <a:rect l="0" t="0" r="0" b="0"/>
              <a:pathLst>
                <a:path w="107157" h="42776">
                  <a:moveTo>
                    <a:pt x="0" y="7056"/>
                  </a:moveTo>
                  <a:lnTo>
                    <a:pt x="0" y="0"/>
                  </a:lnTo>
                  <a:lnTo>
                    <a:pt x="0" y="3731"/>
                  </a:lnTo>
                  <a:lnTo>
                    <a:pt x="793" y="4839"/>
                  </a:lnTo>
                  <a:lnTo>
                    <a:pt x="2116" y="5578"/>
                  </a:lnTo>
                  <a:lnTo>
                    <a:pt x="6150" y="6764"/>
                  </a:lnTo>
                  <a:lnTo>
                    <a:pt x="7275" y="7655"/>
                  </a:lnTo>
                  <a:lnTo>
                    <a:pt x="8819" y="9043"/>
                  </a:lnTo>
                  <a:lnTo>
                    <a:pt x="13207" y="13181"/>
                  </a:lnTo>
                  <a:lnTo>
                    <a:pt x="13567" y="14315"/>
                  </a:lnTo>
                  <a:lnTo>
                    <a:pt x="13807" y="15864"/>
                  </a:lnTo>
                  <a:lnTo>
                    <a:pt x="13967" y="17691"/>
                  </a:lnTo>
                  <a:lnTo>
                    <a:pt x="14074" y="19702"/>
                  </a:lnTo>
                  <a:lnTo>
                    <a:pt x="14259" y="27174"/>
                  </a:lnTo>
                  <a:lnTo>
                    <a:pt x="14287" y="42685"/>
                  </a:lnTo>
                  <a:lnTo>
                    <a:pt x="16404" y="42735"/>
                  </a:lnTo>
                  <a:lnTo>
                    <a:pt x="107156" y="427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1"/>
            <p:cNvSpPr/>
            <p:nvPr/>
          </p:nvSpPr>
          <p:spPr>
            <a:xfrm>
              <a:off x="1314450" y="2478881"/>
              <a:ext cx="14288" cy="150020"/>
            </a:xfrm>
            <a:custGeom>
              <a:avLst/>
              <a:gdLst/>
              <a:ahLst/>
              <a:cxnLst/>
              <a:rect l="0" t="0" r="0" b="0"/>
              <a:pathLst>
                <a:path w="14288" h="150020">
                  <a:moveTo>
                    <a:pt x="0" y="0"/>
                  </a:moveTo>
                  <a:lnTo>
                    <a:pt x="3792" y="18962"/>
                  </a:lnTo>
                  <a:lnTo>
                    <a:pt x="5703" y="26135"/>
                  </a:lnTo>
                  <a:lnTo>
                    <a:pt x="7770" y="32505"/>
                  </a:lnTo>
                  <a:lnTo>
                    <a:pt x="9943" y="38338"/>
                  </a:lnTo>
                  <a:lnTo>
                    <a:pt x="11391" y="43021"/>
                  </a:lnTo>
                  <a:lnTo>
                    <a:pt x="12356" y="46937"/>
                  </a:lnTo>
                  <a:lnTo>
                    <a:pt x="13000" y="50341"/>
                  </a:lnTo>
                  <a:lnTo>
                    <a:pt x="13429" y="54992"/>
                  </a:lnTo>
                  <a:lnTo>
                    <a:pt x="13715" y="60474"/>
                  </a:lnTo>
                  <a:lnTo>
                    <a:pt x="14118" y="75333"/>
                  </a:lnTo>
                  <a:lnTo>
                    <a:pt x="14265" y="95763"/>
                  </a:lnTo>
                  <a:lnTo>
                    <a:pt x="14284" y="115338"/>
                  </a:lnTo>
                  <a:lnTo>
                    <a:pt x="13492" y="118167"/>
                  </a:lnTo>
                  <a:lnTo>
                    <a:pt x="12169" y="120847"/>
                  </a:lnTo>
                  <a:lnTo>
                    <a:pt x="10494" y="123427"/>
                  </a:lnTo>
                  <a:lnTo>
                    <a:pt x="9377" y="125941"/>
                  </a:lnTo>
                  <a:lnTo>
                    <a:pt x="8632" y="128411"/>
                  </a:lnTo>
                  <a:lnTo>
                    <a:pt x="8136" y="130851"/>
                  </a:lnTo>
                  <a:lnTo>
                    <a:pt x="7805" y="133271"/>
                  </a:lnTo>
                  <a:lnTo>
                    <a:pt x="7585" y="135679"/>
                  </a:lnTo>
                  <a:lnTo>
                    <a:pt x="7438" y="138078"/>
                  </a:lnTo>
                  <a:lnTo>
                    <a:pt x="8133" y="139676"/>
                  </a:lnTo>
                  <a:lnTo>
                    <a:pt x="9391" y="140743"/>
                  </a:lnTo>
                  <a:lnTo>
                    <a:pt x="11023" y="141454"/>
                  </a:lnTo>
                  <a:lnTo>
                    <a:pt x="12111" y="142721"/>
                  </a:lnTo>
                  <a:lnTo>
                    <a:pt x="12836" y="144360"/>
                  </a:lnTo>
                  <a:lnTo>
                    <a:pt x="14287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2"/>
            <p:cNvSpPr/>
            <p:nvPr/>
          </p:nvSpPr>
          <p:spPr>
            <a:xfrm>
              <a:off x="1443040" y="2014537"/>
              <a:ext cx="257173" cy="164307"/>
            </a:xfrm>
            <a:custGeom>
              <a:avLst/>
              <a:gdLst/>
              <a:ahLst/>
              <a:cxnLst/>
              <a:rect l="0" t="0" r="0" b="0"/>
              <a:pathLst>
                <a:path w="257173" h="164307">
                  <a:moveTo>
                    <a:pt x="42860" y="0"/>
                  </a:moveTo>
                  <a:lnTo>
                    <a:pt x="42860" y="30062"/>
                  </a:lnTo>
                  <a:lnTo>
                    <a:pt x="42066" y="33535"/>
                  </a:lnTo>
                  <a:lnTo>
                    <a:pt x="40743" y="37438"/>
                  </a:lnTo>
                  <a:lnTo>
                    <a:pt x="39067" y="41627"/>
                  </a:lnTo>
                  <a:lnTo>
                    <a:pt x="37950" y="45214"/>
                  </a:lnTo>
                  <a:lnTo>
                    <a:pt x="37205" y="48399"/>
                  </a:lnTo>
                  <a:lnTo>
                    <a:pt x="36709" y="51316"/>
                  </a:lnTo>
                  <a:lnTo>
                    <a:pt x="36378" y="54848"/>
                  </a:lnTo>
                  <a:lnTo>
                    <a:pt x="36157" y="58791"/>
                  </a:lnTo>
                  <a:lnTo>
                    <a:pt x="36010" y="63006"/>
                  </a:lnTo>
                  <a:lnTo>
                    <a:pt x="35118" y="67404"/>
                  </a:lnTo>
                  <a:lnTo>
                    <a:pt x="33730" y="71924"/>
                  </a:lnTo>
                  <a:lnTo>
                    <a:pt x="32011" y="76524"/>
                  </a:lnTo>
                  <a:lnTo>
                    <a:pt x="30071" y="81179"/>
                  </a:lnTo>
                  <a:lnTo>
                    <a:pt x="27984" y="85869"/>
                  </a:lnTo>
                  <a:lnTo>
                    <a:pt x="23548" y="95314"/>
                  </a:lnTo>
                  <a:lnTo>
                    <a:pt x="18931" y="104804"/>
                  </a:lnTo>
                  <a:lnTo>
                    <a:pt x="16588" y="108763"/>
                  </a:lnTo>
                  <a:lnTo>
                    <a:pt x="14233" y="112196"/>
                  </a:lnTo>
                  <a:lnTo>
                    <a:pt x="11869" y="115279"/>
                  </a:lnTo>
                  <a:lnTo>
                    <a:pt x="10293" y="118127"/>
                  </a:lnTo>
                  <a:lnTo>
                    <a:pt x="9242" y="120821"/>
                  </a:lnTo>
                  <a:lnTo>
                    <a:pt x="8542" y="123410"/>
                  </a:lnTo>
                  <a:lnTo>
                    <a:pt x="5647" y="128403"/>
                  </a:lnTo>
                  <a:lnTo>
                    <a:pt x="3764" y="130846"/>
                  </a:lnTo>
                  <a:lnTo>
                    <a:pt x="1671" y="135677"/>
                  </a:lnTo>
                  <a:lnTo>
                    <a:pt x="741" y="140470"/>
                  </a:lnTo>
                  <a:lnTo>
                    <a:pt x="328" y="145246"/>
                  </a:lnTo>
                  <a:lnTo>
                    <a:pt x="144" y="150014"/>
                  </a:lnTo>
                  <a:lnTo>
                    <a:pt x="41" y="157161"/>
                  </a:lnTo>
                  <a:lnTo>
                    <a:pt x="0" y="163888"/>
                  </a:lnTo>
                  <a:lnTo>
                    <a:pt x="3790" y="164183"/>
                  </a:lnTo>
                  <a:lnTo>
                    <a:pt x="9940" y="164270"/>
                  </a:lnTo>
                  <a:lnTo>
                    <a:pt x="257172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3"/>
            <p:cNvSpPr/>
            <p:nvPr/>
          </p:nvSpPr>
          <p:spPr>
            <a:xfrm>
              <a:off x="1643062" y="2050256"/>
              <a:ext cx="21432" cy="385763"/>
            </a:xfrm>
            <a:custGeom>
              <a:avLst/>
              <a:gdLst/>
              <a:ahLst/>
              <a:cxnLst/>
              <a:rect l="0" t="0" r="0" b="0"/>
              <a:pathLst>
                <a:path w="21432" h="385763">
                  <a:moveTo>
                    <a:pt x="0" y="0"/>
                  </a:moveTo>
                  <a:lnTo>
                    <a:pt x="0" y="114427"/>
                  </a:lnTo>
                  <a:lnTo>
                    <a:pt x="794" y="121528"/>
                  </a:lnTo>
                  <a:lnTo>
                    <a:pt x="2117" y="128644"/>
                  </a:lnTo>
                  <a:lnTo>
                    <a:pt x="3792" y="135769"/>
                  </a:lnTo>
                  <a:lnTo>
                    <a:pt x="4910" y="143694"/>
                  </a:lnTo>
                  <a:lnTo>
                    <a:pt x="5654" y="152152"/>
                  </a:lnTo>
                  <a:lnTo>
                    <a:pt x="6151" y="160966"/>
                  </a:lnTo>
                  <a:lnTo>
                    <a:pt x="6702" y="177109"/>
                  </a:lnTo>
                  <a:lnTo>
                    <a:pt x="7013" y="201702"/>
                  </a:lnTo>
                  <a:lnTo>
                    <a:pt x="7136" y="260647"/>
                  </a:lnTo>
                  <a:lnTo>
                    <a:pt x="7932" y="269015"/>
                  </a:lnTo>
                  <a:lnTo>
                    <a:pt x="9257" y="276975"/>
                  </a:lnTo>
                  <a:lnTo>
                    <a:pt x="10934" y="284662"/>
                  </a:lnTo>
                  <a:lnTo>
                    <a:pt x="12846" y="292168"/>
                  </a:lnTo>
                  <a:lnTo>
                    <a:pt x="14913" y="299554"/>
                  </a:lnTo>
                  <a:lnTo>
                    <a:pt x="17086" y="306859"/>
                  </a:lnTo>
                  <a:lnTo>
                    <a:pt x="18535" y="313316"/>
                  </a:lnTo>
                  <a:lnTo>
                    <a:pt x="19500" y="319209"/>
                  </a:lnTo>
                  <a:lnTo>
                    <a:pt x="20144" y="324725"/>
                  </a:lnTo>
                  <a:lnTo>
                    <a:pt x="20573" y="329989"/>
                  </a:lnTo>
                  <a:lnTo>
                    <a:pt x="21050" y="340072"/>
                  </a:lnTo>
                  <a:lnTo>
                    <a:pt x="21262" y="349845"/>
                  </a:lnTo>
                  <a:lnTo>
                    <a:pt x="21431" y="385333"/>
                  </a:lnTo>
                  <a:lnTo>
                    <a:pt x="20637" y="385476"/>
                  </a:lnTo>
                  <a:lnTo>
                    <a:pt x="19315" y="385572"/>
                  </a:lnTo>
                  <a:lnTo>
                    <a:pt x="14288" y="3857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4"/>
            <p:cNvSpPr/>
            <p:nvPr/>
          </p:nvSpPr>
          <p:spPr>
            <a:xfrm>
              <a:off x="1814806" y="2000250"/>
              <a:ext cx="164013" cy="157163"/>
            </a:xfrm>
            <a:custGeom>
              <a:avLst/>
              <a:gdLst/>
              <a:ahLst/>
              <a:cxnLst/>
              <a:rect l="0" t="0" r="0" b="0"/>
              <a:pathLst>
                <a:path w="164013" h="157163">
                  <a:moveTo>
                    <a:pt x="6850" y="0"/>
                  </a:moveTo>
                  <a:lnTo>
                    <a:pt x="699" y="0"/>
                  </a:lnTo>
                  <a:lnTo>
                    <a:pt x="368" y="793"/>
                  </a:lnTo>
                  <a:lnTo>
                    <a:pt x="0" y="3792"/>
                  </a:lnTo>
                  <a:lnTo>
                    <a:pt x="696" y="5703"/>
                  </a:lnTo>
                  <a:lnTo>
                    <a:pt x="3585" y="9943"/>
                  </a:lnTo>
                  <a:lnTo>
                    <a:pt x="5399" y="14473"/>
                  </a:lnTo>
                  <a:lnTo>
                    <a:pt x="6205" y="19132"/>
                  </a:lnTo>
                  <a:lnTo>
                    <a:pt x="6563" y="23849"/>
                  </a:lnTo>
                  <a:lnTo>
                    <a:pt x="7452" y="27011"/>
                  </a:lnTo>
                  <a:lnTo>
                    <a:pt x="8839" y="30708"/>
                  </a:lnTo>
                  <a:lnTo>
                    <a:pt x="10557" y="34759"/>
                  </a:lnTo>
                  <a:lnTo>
                    <a:pt x="14583" y="43494"/>
                  </a:lnTo>
                  <a:lnTo>
                    <a:pt x="16768" y="48046"/>
                  </a:lnTo>
                  <a:lnTo>
                    <a:pt x="19812" y="51874"/>
                  </a:lnTo>
                  <a:lnTo>
                    <a:pt x="23429" y="55220"/>
                  </a:lnTo>
                  <a:lnTo>
                    <a:pt x="27427" y="58245"/>
                  </a:lnTo>
                  <a:lnTo>
                    <a:pt x="30887" y="61848"/>
                  </a:lnTo>
                  <a:lnTo>
                    <a:pt x="33987" y="65838"/>
                  </a:lnTo>
                  <a:lnTo>
                    <a:pt x="36847" y="70086"/>
                  </a:lnTo>
                  <a:lnTo>
                    <a:pt x="40342" y="73711"/>
                  </a:lnTo>
                  <a:lnTo>
                    <a:pt x="44259" y="76922"/>
                  </a:lnTo>
                  <a:lnTo>
                    <a:pt x="48458" y="79856"/>
                  </a:lnTo>
                  <a:lnTo>
                    <a:pt x="52845" y="82606"/>
                  </a:lnTo>
                  <a:lnTo>
                    <a:pt x="57357" y="85233"/>
                  </a:lnTo>
                  <a:lnTo>
                    <a:pt x="61952" y="87778"/>
                  </a:lnTo>
                  <a:lnTo>
                    <a:pt x="65810" y="90269"/>
                  </a:lnTo>
                  <a:lnTo>
                    <a:pt x="69175" y="92723"/>
                  </a:lnTo>
                  <a:lnTo>
                    <a:pt x="72213" y="95153"/>
                  </a:lnTo>
                  <a:lnTo>
                    <a:pt x="75825" y="97566"/>
                  </a:lnTo>
                  <a:lnTo>
                    <a:pt x="79821" y="99969"/>
                  </a:lnTo>
                  <a:lnTo>
                    <a:pt x="84072" y="102365"/>
                  </a:lnTo>
                  <a:lnTo>
                    <a:pt x="87700" y="105549"/>
                  </a:lnTo>
                  <a:lnTo>
                    <a:pt x="90912" y="109260"/>
                  </a:lnTo>
                  <a:lnTo>
                    <a:pt x="93848" y="113321"/>
                  </a:lnTo>
                  <a:lnTo>
                    <a:pt x="97392" y="116822"/>
                  </a:lnTo>
                  <a:lnTo>
                    <a:pt x="101343" y="119950"/>
                  </a:lnTo>
                  <a:lnTo>
                    <a:pt x="105564" y="122829"/>
                  </a:lnTo>
                  <a:lnTo>
                    <a:pt x="109172" y="125542"/>
                  </a:lnTo>
                  <a:lnTo>
                    <a:pt x="112371" y="128145"/>
                  </a:lnTo>
                  <a:lnTo>
                    <a:pt x="115297" y="130673"/>
                  </a:lnTo>
                  <a:lnTo>
                    <a:pt x="118042" y="133153"/>
                  </a:lnTo>
                  <a:lnTo>
                    <a:pt x="123208" y="138025"/>
                  </a:lnTo>
                  <a:lnTo>
                    <a:pt x="126491" y="140435"/>
                  </a:lnTo>
                  <a:lnTo>
                    <a:pt x="130267" y="142836"/>
                  </a:lnTo>
                  <a:lnTo>
                    <a:pt x="134371" y="145230"/>
                  </a:lnTo>
                  <a:lnTo>
                    <a:pt x="137902" y="146826"/>
                  </a:lnTo>
                  <a:lnTo>
                    <a:pt x="141049" y="147890"/>
                  </a:lnTo>
                  <a:lnTo>
                    <a:pt x="143941" y="148600"/>
                  </a:lnTo>
                  <a:lnTo>
                    <a:pt x="146663" y="149866"/>
                  </a:lnTo>
                  <a:lnTo>
                    <a:pt x="149271" y="151504"/>
                  </a:lnTo>
                  <a:lnTo>
                    <a:pt x="151803" y="153390"/>
                  </a:lnTo>
                  <a:lnTo>
                    <a:pt x="156734" y="155486"/>
                  </a:lnTo>
                  <a:lnTo>
                    <a:pt x="164012" y="1571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5"/>
            <p:cNvSpPr/>
            <p:nvPr/>
          </p:nvSpPr>
          <p:spPr>
            <a:xfrm>
              <a:off x="1828800" y="2000250"/>
              <a:ext cx="150019" cy="171451"/>
            </a:xfrm>
            <a:custGeom>
              <a:avLst/>
              <a:gdLst/>
              <a:ahLst/>
              <a:cxnLst/>
              <a:rect l="0" t="0" r="0" b="0"/>
              <a:pathLst>
                <a:path w="150019" h="171451">
                  <a:moveTo>
                    <a:pt x="150018" y="0"/>
                  </a:moveTo>
                  <a:lnTo>
                    <a:pt x="139376" y="10641"/>
                  </a:lnTo>
                  <a:lnTo>
                    <a:pt x="138161" y="12650"/>
                  </a:lnTo>
                  <a:lnTo>
                    <a:pt x="136811" y="16999"/>
                  </a:lnTo>
                  <a:lnTo>
                    <a:pt x="136211" y="21578"/>
                  </a:lnTo>
                  <a:lnTo>
                    <a:pt x="136051" y="23910"/>
                  </a:lnTo>
                  <a:lnTo>
                    <a:pt x="134357" y="26259"/>
                  </a:lnTo>
                  <a:lnTo>
                    <a:pt x="131640" y="28618"/>
                  </a:lnTo>
                  <a:lnTo>
                    <a:pt x="128241" y="30985"/>
                  </a:lnTo>
                  <a:lnTo>
                    <a:pt x="124388" y="34150"/>
                  </a:lnTo>
                  <a:lnTo>
                    <a:pt x="120231" y="37848"/>
                  </a:lnTo>
                  <a:lnTo>
                    <a:pt x="115873" y="41900"/>
                  </a:lnTo>
                  <a:lnTo>
                    <a:pt x="112173" y="46190"/>
                  </a:lnTo>
                  <a:lnTo>
                    <a:pt x="108913" y="50637"/>
                  </a:lnTo>
                  <a:lnTo>
                    <a:pt x="105946" y="55189"/>
                  </a:lnTo>
                  <a:lnTo>
                    <a:pt x="102381" y="59811"/>
                  </a:lnTo>
                  <a:lnTo>
                    <a:pt x="98416" y="64480"/>
                  </a:lnTo>
                  <a:lnTo>
                    <a:pt x="94186" y="69180"/>
                  </a:lnTo>
                  <a:lnTo>
                    <a:pt x="85252" y="78636"/>
                  </a:lnTo>
                  <a:lnTo>
                    <a:pt x="70374" y="93849"/>
                  </a:lnTo>
                  <a:lnTo>
                    <a:pt x="65966" y="97491"/>
                  </a:lnTo>
                  <a:lnTo>
                    <a:pt x="60646" y="101506"/>
                  </a:lnTo>
                  <a:lnTo>
                    <a:pt x="54718" y="105771"/>
                  </a:lnTo>
                  <a:lnTo>
                    <a:pt x="49178" y="110201"/>
                  </a:lnTo>
                  <a:lnTo>
                    <a:pt x="43898" y="114742"/>
                  </a:lnTo>
                  <a:lnTo>
                    <a:pt x="34591" y="123228"/>
                  </a:lnTo>
                  <a:lnTo>
                    <a:pt x="27809" y="129645"/>
                  </a:lnTo>
                  <a:lnTo>
                    <a:pt x="19528" y="137720"/>
                  </a:lnTo>
                  <a:lnTo>
                    <a:pt x="16988" y="141026"/>
                  </a:lnTo>
                  <a:lnTo>
                    <a:pt x="14500" y="144817"/>
                  </a:lnTo>
                  <a:lnTo>
                    <a:pt x="12048" y="148932"/>
                  </a:lnTo>
                  <a:lnTo>
                    <a:pt x="9619" y="151675"/>
                  </a:lnTo>
                  <a:lnTo>
                    <a:pt x="7206" y="153504"/>
                  </a:lnTo>
                  <a:lnTo>
                    <a:pt x="4804" y="154724"/>
                  </a:lnTo>
                  <a:lnTo>
                    <a:pt x="3203" y="156330"/>
                  </a:lnTo>
                  <a:lnTo>
                    <a:pt x="2135" y="158195"/>
                  </a:lnTo>
                  <a:lnTo>
                    <a:pt x="421" y="163099"/>
                  </a:lnTo>
                  <a:lnTo>
                    <a:pt x="187" y="165886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6"/>
            <p:cNvSpPr/>
            <p:nvPr/>
          </p:nvSpPr>
          <p:spPr>
            <a:xfrm>
              <a:off x="2171700" y="2236081"/>
              <a:ext cx="185738" cy="14201"/>
            </a:xfrm>
            <a:custGeom>
              <a:avLst/>
              <a:gdLst/>
              <a:ahLst/>
              <a:cxnLst/>
              <a:rect l="0" t="0" r="0" b="0"/>
              <a:pathLst>
                <a:path w="185738" h="14201">
                  <a:moveTo>
                    <a:pt x="0" y="14200"/>
                  </a:moveTo>
                  <a:lnTo>
                    <a:pt x="7584" y="10408"/>
                  </a:lnTo>
                  <a:lnTo>
                    <a:pt x="11406" y="9290"/>
                  </a:lnTo>
                  <a:lnTo>
                    <a:pt x="15541" y="8545"/>
                  </a:lnTo>
                  <a:lnTo>
                    <a:pt x="19886" y="8049"/>
                  </a:lnTo>
                  <a:lnTo>
                    <a:pt x="24370" y="7718"/>
                  </a:lnTo>
                  <a:lnTo>
                    <a:pt x="28946" y="7497"/>
                  </a:lnTo>
                  <a:lnTo>
                    <a:pt x="39059" y="7252"/>
                  </a:lnTo>
                  <a:lnTo>
                    <a:pt x="68085" y="7082"/>
                  </a:lnTo>
                  <a:lnTo>
                    <a:pt x="73965" y="6279"/>
                  </a:lnTo>
                  <a:lnTo>
                    <a:pt x="80266" y="4951"/>
                  </a:lnTo>
                  <a:lnTo>
                    <a:pt x="86848" y="3271"/>
                  </a:lnTo>
                  <a:lnTo>
                    <a:pt x="93617" y="2152"/>
                  </a:lnTo>
                  <a:lnTo>
                    <a:pt x="100511" y="1405"/>
                  </a:lnTo>
                  <a:lnTo>
                    <a:pt x="107489" y="908"/>
                  </a:lnTo>
                  <a:lnTo>
                    <a:pt x="113728" y="576"/>
                  </a:lnTo>
                  <a:lnTo>
                    <a:pt x="124893" y="207"/>
                  </a:lnTo>
                  <a:lnTo>
                    <a:pt x="140105" y="0"/>
                  </a:lnTo>
                  <a:lnTo>
                    <a:pt x="144203" y="764"/>
                  </a:lnTo>
                  <a:lnTo>
                    <a:pt x="147729" y="2068"/>
                  </a:lnTo>
                  <a:lnTo>
                    <a:pt x="150873" y="3731"/>
                  </a:lnTo>
                  <a:lnTo>
                    <a:pt x="153763" y="4839"/>
                  </a:lnTo>
                  <a:lnTo>
                    <a:pt x="156484" y="5578"/>
                  </a:lnTo>
                  <a:lnTo>
                    <a:pt x="159091" y="6071"/>
                  </a:lnTo>
                  <a:lnTo>
                    <a:pt x="161623" y="6399"/>
                  </a:lnTo>
                  <a:lnTo>
                    <a:pt x="166553" y="6764"/>
                  </a:lnTo>
                  <a:lnTo>
                    <a:pt x="171390" y="6926"/>
                  </a:lnTo>
                  <a:lnTo>
                    <a:pt x="173791" y="6969"/>
                  </a:lnTo>
                  <a:lnTo>
                    <a:pt x="176185" y="7792"/>
                  </a:lnTo>
                  <a:lnTo>
                    <a:pt x="178576" y="9134"/>
                  </a:lnTo>
                  <a:lnTo>
                    <a:pt x="185737" y="142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7"/>
            <p:cNvSpPr/>
            <p:nvPr/>
          </p:nvSpPr>
          <p:spPr>
            <a:xfrm>
              <a:off x="2185987" y="2328949"/>
              <a:ext cx="200026" cy="14201"/>
            </a:xfrm>
            <a:custGeom>
              <a:avLst/>
              <a:gdLst/>
              <a:ahLst/>
              <a:cxnLst/>
              <a:rect l="0" t="0" r="0" b="0"/>
              <a:pathLst>
                <a:path w="200026" h="14201">
                  <a:moveTo>
                    <a:pt x="0" y="14200"/>
                  </a:moveTo>
                  <a:lnTo>
                    <a:pt x="17000" y="14200"/>
                  </a:lnTo>
                  <a:lnTo>
                    <a:pt x="20064" y="13407"/>
                  </a:lnTo>
                  <a:lnTo>
                    <a:pt x="23695" y="12084"/>
                  </a:lnTo>
                  <a:lnTo>
                    <a:pt x="27703" y="10408"/>
                  </a:lnTo>
                  <a:lnTo>
                    <a:pt x="32756" y="9291"/>
                  </a:lnTo>
                  <a:lnTo>
                    <a:pt x="38506" y="8546"/>
                  </a:lnTo>
                  <a:lnTo>
                    <a:pt x="44721" y="8050"/>
                  </a:lnTo>
                  <a:lnTo>
                    <a:pt x="51245" y="7719"/>
                  </a:lnTo>
                  <a:lnTo>
                    <a:pt x="64844" y="7351"/>
                  </a:lnTo>
                  <a:lnTo>
                    <a:pt x="101054" y="7083"/>
                  </a:lnTo>
                  <a:lnTo>
                    <a:pt x="107851" y="6280"/>
                  </a:lnTo>
                  <a:lnTo>
                    <a:pt x="114763" y="4952"/>
                  </a:lnTo>
                  <a:lnTo>
                    <a:pt x="121752" y="3272"/>
                  </a:lnTo>
                  <a:lnTo>
                    <a:pt x="128793" y="2152"/>
                  </a:lnTo>
                  <a:lnTo>
                    <a:pt x="135868" y="1406"/>
                  </a:lnTo>
                  <a:lnTo>
                    <a:pt x="142967" y="908"/>
                  </a:lnTo>
                  <a:lnTo>
                    <a:pt x="149286" y="577"/>
                  </a:lnTo>
                  <a:lnTo>
                    <a:pt x="160541" y="208"/>
                  </a:lnTo>
                  <a:lnTo>
                    <a:pt x="175803" y="0"/>
                  </a:lnTo>
                  <a:lnTo>
                    <a:pt x="180702" y="765"/>
                  </a:lnTo>
                  <a:lnTo>
                    <a:pt x="185555" y="2069"/>
                  </a:lnTo>
                  <a:lnTo>
                    <a:pt x="200025" y="70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8"/>
            <p:cNvSpPr/>
            <p:nvPr/>
          </p:nvSpPr>
          <p:spPr>
            <a:xfrm>
              <a:off x="2607468" y="2000250"/>
              <a:ext cx="28576" cy="421482"/>
            </a:xfrm>
            <a:custGeom>
              <a:avLst/>
              <a:gdLst/>
              <a:ahLst/>
              <a:cxnLst/>
              <a:rect l="0" t="0" r="0" b="0"/>
              <a:pathLst>
                <a:path w="28576" h="421482">
                  <a:moveTo>
                    <a:pt x="28575" y="0"/>
                  </a:moveTo>
                  <a:lnTo>
                    <a:pt x="24783" y="0"/>
                  </a:lnTo>
                  <a:lnTo>
                    <a:pt x="23666" y="793"/>
                  </a:lnTo>
                  <a:lnTo>
                    <a:pt x="22921" y="2116"/>
                  </a:lnTo>
                  <a:lnTo>
                    <a:pt x="22094" y="5703"/>
                  </a:lnTo>
                  <a:lnTo>
                    <a:pt x="21726" y="9943"/>
                  </a:lnTo>
                  <a:lnTo>
                    <a:pt x="20834" y="12185"/>
                  </a:lnTo>
                  <a:lnTo>
                    <a:pt x="19446" y="14473"/>
                  </a:lnTo>
                  <a:lnTo>
                    <a:pt x="17726" y="16792"/>
                  </a:lnTo>
                  <a:lnTo>
                    <a:pt x="16580" y="19132"/>
                  </a:lnTo>
                  <a:lnTo>
                    <a:pt x="15816" y="21486"/>
                  </a:lnTo>
                  <a:lnTo>
                    <a:pt x="15307" y="23849"/>
                  </a:lnTo>
                  <a:lnTo>
                    <a:pt x="14173" y="27011"/>
                  </a:lnTo>
                  <a:lnTo>
                    <a:pt x="12624" y="30708"/>
                  </a:lnTo>
                  <a:lnTo>
                    <a:pt x="10797" y="34759"/>
                  </a:lnTo>
                  <a:lnTo>
                    <a:pt x="9580" y="39048"/>
                  </a:lnTo>
                  <a:lnTo>
                    <a:pt x="8768" y="43494"/>
                  </a:lnTo>
                  <a:lnTo>
                    <a:pt x="8226" y="48046"/>
                  </a:lnTo>
                  <a:lnTo>
                    <a:pt x="7625" y="57337"/>
                  </a:lnTo>
                  <a:lnTo>
                    <a:pt x="7358" y="66758"/>
                  </a:lnTo>
                  <a:lnTo>
                    <a:pt x="7239" y="76237"/>
                  </a:lnTo>
                  <a:lnTo>
                    <a:pt x="6414" y="81781"/>
                  </a:lnTo>
                  <a:lnTo>
                    <a:pt x="5070" y="87858"/>
                  </a:lnTo>
                  <a:lnTo>
                    <a:pt x="3380" y="94290"/>
                  </a:lnTo>
                  <a:lnTo>
                    <a:pt x="2254" y="100960"/>
                  </a:lnTo>
                  <a:lnTo>
                    <a:pt x="1502" y="107788"/>
                  </a:lnTo>
                  <a:lnTo>
                    <a:pt x="668" y="120930"/>
                  </a:lnTo>
                  <a:lnTo>
                    <a:pt x="297" y="132063"/>
                  </a:lnTo>
                  <a:lnTo>
                    <a:pt x="12" y="194692"/>
                  </a:lnTo>
                  <a:lnTo>
                    <a:pt x="0" y="365290"/>
                  </a:lnTo>
                  <a:lnTo>
                    <a:pt x="794" y="368145"/>
                  </a:lnTo>
                  <a:lnTo>
                    <a:pt x="2117" y="370843"/>
                  </a:lnTo>
                  <a:lnTo>
                    <a:pt x="3793" y="373434"/>
                  </a:lnTo>
                  <a:lnTo>
                    <a:pt x="4910" y="376750"/>
                  </a:lnTo>
                  <a:lnTo>
                    <a:pt x="5655" y="380548"/>
                  </a:lnTo>
                  <a:lnTo>
                    <a:pt x="6850" y="390465"/>
                  </a:lnTo>
                  <a:lnTo>
                    <a:pt x="7118" y="402635"/>
                  </a:lnTo>
                  <a:lnTo>
                    <a:pt x="7142" y="416736"/>
                  </a:lnTo>
                  <a:lnTo>
                    <a:pt x="7936" y="418318"/>
                  </a:lnTo>
                  <a:lnTo>
                    <a:pt x="9260" y="419372"/>
                  </a:lnTo>
                  <a:lnTo>
                    <a:pt x="14288" y="4214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9"/>
            <p:cNvSpPr/>
            <p:nvPr/>
          </p:nvSpPr>
          <p:spPr>
            <a:xfrm>
              <a:off x="2722091" y="2243289"/>
              <a:ext cx="206420" cy="171201"/>
            </a:xfrm>
            <a:custGeom>
              <a:avLst/>
              <a:gdLst/>
              <a:ahLst/>
              <a:cxnLst/>
              <a:rect l="0" t="0" r="0" b="0"/>
              <a:pathLst>
                <a:path w="206420" h="171201">
                  <a:moveTo>
                    <a:pt x="28252" y="21279"/>
                  </a:moveTo>
                  <a:lnTo>
                    <a:pt x="28252" y="14223"/>
                  </a:lnTo>
                  <a:lnTo>
                    <a:pt x="28252" y="24780"/>
                  </a:lnTo>
                  <a:lnTo>
                    <a:pt x="27458" y="26788"/>
                  </a:lnTo>
                  <a:lnTo>
                    <a:pt x="24460" y="31136"/>
                  </a:lnTo>
                  <a:lnTo>
                    <a:pt x="22598" y="35714"/>
                  </a:lnTo>
                  <a:lnTo>
                    <a:pt x="22101" y="38046"/>
                  </a:lnTo>
                  <a:lnTo>
                    <a:pt x="20977" y="41188"/>
                  </a:lnTo>
                  <a:lnTo>
                    <a:pt x="19433" y="44871"/>
                  </a:lnTo>
                  <a:lnTo>
                    <a:pt x="17610" y="48913"/>
                  </a:lnTo>
                  <a:lnTo>
                    <a:pt x="16395" y="52402"/>
                  </a:lnTo>
                  <a:lnTo>
                    <a:pt x="15585" y="55521"/>
                  </a:lnTo>
                  <a:lnTo>
                    <a:pt x="15045" y="58395"/>
                  </a:lnTo>
                  <a:lnTo>
                    <a:pt x="13891" y="61898"/>
                  </a:lnTo>
                  <a:lnTo>
                    <a:pt x="12328" y="65821"/>
                  </a:lnTo>
                  <a:lnTo>
                    <a:pt x="10492" y="70024"/>
                  </a:lnTo>
                  <a:lnTo>
                    <a:pt x="9269" y="74413"/>
                  </a:lnTo>
                  <a:lnTo>
                    <a:pt x="8453" y="78927"/>
                  </a:lnTo>
                  <a:lnTo>
                    <a:pt x="7909" y="83524"/>
                  </a:lnTo>
                  <a:lnTo>
                    <a:pt x="6752" y="87382"/>
                  </a:lnTo>
                  <a:lnTo>
                    <a:pt x="5188" y="90747"/>
                  </a:lnTo>
                  <a:lnTo>
                    <a:pt x="3351" y="93785"/>
                  </a:lnTo>
                  <a:lnTo>
                    <a:pt x="2127" y="97398"/>
                  </a:lnTo>
                  <a:lnTo>
                    <a:pt x="1310" y="101394"/>
                  </a:lnTo>
                  <a:lnTo>
                    <a:pt x="766" y="105645"/>
                  </a:lnTo>
                  <a:lnTo>
                    <a:pt x="403" y="110067"/>
                  </a:lnTo>
                  <a:lnTo>
                    <a:pt x="161" y="114602"/>
                  </a:lnTo>
                  <a:lnTo>
                    <a:pt x="0" y="119213"/>
                  </a:lnTo>
                  <a:lnTo>
                    <a:pt x="686" y="123081"/>
                  </a:lnTo>
                  <a:lnTo>
                    <a:pt x="1937" y="126453"/>
                  </a:lnTo>
                  <a:lnTo>
                    <a:pt x="3565" y="129496"/>
                  </a:lnTo>
                  <a:lnTo>
                    <a:pt x="4650" y="132317"/>
                  </a:lnTo>
                  <a:lnTo>
                    <a:pt x="5856" y="137569"/>
                  </a:lnTo>
                  <a:lnTo>
                    <a:pt x="8509" y="142549"/>
                  </a:lnTo>
                  <a:lnTo>
                    <a:pt x="12333" y="147408"/>
                  </a:lnTo>
                  <a:lnTo>
                    <a:pt x="16679" y="152214"/>
                  </a:lnTo>
                  <a:lnTo>
                    <a:pt x="21257" y="156995"/>
                  </a:lnTo>
                  <a:lnTo>
                    <a:pt x="23589" y="159382"/>
                  </a:lnTo>
                  <a:lnTo>
                    <a:pt x="27524" y="160973"/>
                  </a:lnTo>
                  <a:lnTo>
                    <a:pt x="32530" y="162033"/>
                  </a:lnTo>
                  <a:lnTo>
                    <a:pt x="38248" y="162740"/>
                  </a:lnTo>
                  <a:lnTo>
                    <a:pt x="42853" y="164006"/>
                  </a:lnTo>
                  <a:lnTo>
                    <a:pt x="46717" y="165643"/>
                  </a:lnTo>
                  <a:lnTo>
                    <a:pt x="50087" y="167528"/>
                  </a:lnTo>
                  <a:lnTo>
                    <a:pt x="54716" y="168785"/>
                  </a:lnTo>
                  <a:lnTo>
                    <a:pt x="60182" y="169623"/>
                  </a:lnTo>
                  <a:lnTo>
                    <a:pt x="66207" y="170181"/>
                  </a:lnTo>
                  <a:lnTo>
                    <a:pt x="71812" y="170553"/>
                  </a:lnTo>
                  <a:lnTo>
                    <a:pt x="77136" y="170802"/>
                  </a:lnTo>
                  <a:lnTo>
                    <a:pt x="87284" y="171078"/>
                  </a:lnTo>
                  <a:lnTo>
                    <a:pt x="97087" y="171200"/>
                  </a:lnTo>
                  <a:lnTo>
                    <a:pt x="101923" y="170439"/>
                  </a:lnTo>
                  <a:lnTo>
                    <a:pt x="106735" y="169138"/>
                  </a:lnTo>
                  <a:lnTo>
                    <a:pt x="111531" y="167477"/>
                  </a:lnTo>
                  <a:lnTo>
                    <a:pt x="116315" y="166369"/>
                  </a:lnTo>
                  <a:lnTo>
                    <a:pt x="121092" y="165631"/>
                  </a:lnTo>
                  <a:lnTo>
                    <a:pt x="125865" y="165139"/>
                  </a:lnTo>
                  <a:lnTo>
                    <a:pt x="130633" y="164017"/>
                  </a:lnTo>
                  <a:lnTo>
                    <a:pt x="135400" y="162475"/>
                  </a:lnTo>
                  <a:lnTo>
                    <a:pt x="140165" y="160654"/>
                  </a:lnTo>
                  <a:lnTo>
                    <a:pt x="144930" y="158646"/>
                  </a:lnTo>
                  <a:lnTo>
                    <a:pt x="149694" y="156513"/>
                  </a:lnTo>
                  <a:lnTo>
                    <a:pt x="154457" y="154298"/>
                  </a:lnTo>
                  <a:lnTo>
                    <a:pt x="158426" y="152027"/>
                  </a:lnTo>
                  <a:lnTo>
                    <a:pt x="161866" y="149719"/>
                  </a:lnTo>
                  <a:lnTo>
                    <a:pt x="164953" y="147387"/>
                  </a:lnTo>
                  <a:lnTo>
                    <a:pt x="168599" y="144245"/>
                  </a:lnTo>
                  <a:lnTo>
                    <a:pt x="172617" y="140563"/>
                  </a:lnTo>
                  <a:lnTo>
                    <a:pt x="183739" y="129912"/>
                  </a:lnTo>
                  <a:lnTo>
                    <a:pt x="186679" y="127039"/>
                  </a:lnTo>
                  <a:lnTo>
                    <a:pt x="189433" y="123536"/>
                  </a:lnTo>
                  <a:lnTo>
                    <a:pt x="192062" y="119613"/>
                  </a:lnTo>
                  <a:lnTo>
                    <a:pt x="194609" y="115410"/>
                  </a:lnTo>
                  <a:lnTo>
                    <a:pt x="197101" y="111021"/>
                  </a:lnTo>
                  <a:lnTo>
                    <a:pt x="201986" y="101910"/>
                  </a:lnTo>
                  <a:lnTo>
                    <a:pt x="203606" y="98052"/>
                  </a:lnTo>
                  <a:lnTo>
                    <a:pt x="204686" y="94686"/>
                  </a:lnTo>
                  <a:lnTo>
                    <a:pt x="205406" y="91648"/>
                  </a:lnTo>
                  <a:lnTo>
                    <a:pt x="205886" y="88036"/>
                  </a:lnTo>
                  <a:lnTo>
                    <a:pt x="206206" y="84040"/>
                  </a:lnTo>
                  <a:lnTo>
                    <a:pt x="206419" y="79788"/>
                  </a:lnTo>
                  <a:lnTo>
                    <a:pt x="205768" y="76161"/>
                  </a:lnTo>
                  <a:lnTo>
                    <a:pt x="204540" y="72948"/>
                  </a:lnTo>
                  <a:lnTo>
                    <a:pt x="202928" y="70013"/>
                  </a:lnTo>
                  <a:lnTo>
                    <a:pt x="181696" y="35542"/>
                  </a:lnTo>
                  <a:lnTo>
                    <a:pt x="174998" y="26025"/>
                  </a:lnTo>
                  <a:lnTo>
                    <a:pt x="169740" y="19681"/>
                  </a:lnTo>
                  <a:lnTo>
                    <a:pt x="165440" y="15451"/>
                  </a:lnTo>
                  <a:lnTo>
                    <a:pt x="160986" y="11838"/>
                  </a:lnTo>
                  <a:lnTo>
                    <a:pt x="156429" y="8635"/>
                  </a:lnTo>
                  <a:lnTo>
                    <a:pt x="151803" y="5706"/>
                  </a:lnTo>
                  <a:lnTo>
                    <a:pt x="147132" y="3753"/>
                  </a:lnTo>
                  <a:lnTo>
                    <a:pt x="142431" y="2451"/>
                  </a:lnTo>
                  <a:lnTo>
                    <a:pt x="137709" y="1584"/>
                  </a:lnTo>
                  <a:lnTo>
                    <a:pt x="132973" y="1005"/>
                  </a:lnTo>
                  <a:lnTo>
                    <a:pt x="128229" y="619"/>
                  </a:lnTo>
                  <a:lnTo>
                    <a:pt x="123479" y="362"/>
                  </a:lnTo>
                  <a:lnTo>
                    <a:pt x="113967" y="77"/>
                  </a:lnTo>
                  <a:lnTo>
                    <a:pt x="109208" y="0"/>
                  </a:lnTo>
                  <a:lnTo>
                    <a:pt x="104448" y="743"/>
                  </a:lnTo>
                  <a:lnTo>
                    <a:pt x="99687" y="2033"/>
                  </a:lnTo>
                  <a:lnTo>
                    <a:pt x="94925" y="3685"/>
                  </a:lnTo>
                  <a:lnTo>
                    <a:pt x="90163" y="4788"/>
                  </a:lnTo>
                  <a:lnTo>
                    <a:pt x="85401" y="5522"/>
                  </a:lnTo>
                  <a:lnTo>
                    <a:pt x="80639" y="6012"/>
                  </a:lnTo>
                  <a:lnTo>
                    <a:pt x="75877" y="7132"/>
                  </a:lnTo>
                  <a:lnTo>
                    <a:pt x="71115" y="8673"/>
                  </a:lnTo>
                  <a:lnTo>
                    <a:pt x="66352" y="10494"/>
                  </a:lnTo>
                  <a:lnTo>
                    <a:pt x="61590" y="12501"/>
                  </a:lnTo>
                  <a:lnTo>
                    <a:pt x="56827" y="14634"/>
                  </a:lnTo>
                  <a:lnTo>
                    <a:pt x="47302" y="19119"/>
                  </a:lnTo>
                  <a:lnTo>
                    <a:pt x="37777" y="23759"/>
                  </a:lnTo>
                  <a:lnTo>
                    <a:pt x="33809" y="26107"/>
                  </a:lnTo>
                  <a:lnTo>
                    <a:pt x="30369" y="28467"/>
                  </a:lnTo>
                  <a:lnTo>
                    <a:pt x="27282" y="30834"/>
                  </a:lnTo>
                  <a:lnTo>
                    <a:pt x="25224" y="33999"/>
                  </a:lnTo>
                  <a:lnTo>
                    <a:pt x="23852" y="37696"/>
                  </a:lnTo>
                  <a:lnTo>
                    <a:pt x="22938" y="41749"/>
                  </a:lnTo>
                  <a:lnTo>
                    <a:pt x="21534" y="45245"/>
                  </a:lnTo>
                  <a:lnTo>
                    <a:pt x="19805" y="48369"/>
                  </a:lnTo>
                  <a:lnTo>
                    <a:pt x="17858" y="51245"/>
                  </a:lnTo>
                  <a:lnTo>
                    <a:pt x="15695" y="56558"/>
                  </a:lnTo>
                  <a:lnTo>
                    <a:pt x="13965" y="64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0"/>
            <p:cNvSpPr/>
            <p:nvPr/>
          </p:nvSpPr>
          <p:spPr>
            <a:xfrm>
              <a:off x="2921793" y="2221732"/>
              <a:ext cx="242854" cy="349894"/>
            </a:xfrm>
            <a:custGeom>
              <a:avLst/>
              <a:gdLst/>
              <a:ahLst/>
              <a:cxnLst/>
              <a:rect l="0" t="0" r="0" b="0"/>
              <a:pathLst>
                <a:path w="242854" h="349894">
                  <a:moveTo>
                    <a:pt x="142875" y="7118"/>
                  </a:moveTo>
                  <a:lnTo>
                    <a:pt x="142875" y="967"/>
                  </a:lnTo>
                  <a:lnTo>
                    <a:pt x="142082" y="636"/>
                  </a:lnTo>
                  <a:lnTo>
                    <a:pt x="135600" y="32"/>
                  </a:lnTo>
                  <a:lnTo>
                    <a:pt x="132233" y="0"/>
                  </a:lnTo>
                  <a:lnTo>
                    <a:pt x="130224" y="785"/>
                  </a:lnTo>
                  <a:lnTo>
                    <a:pt x="123605" y="5682"/>
                  </a:lnTo>
                  <a:lnTo>
                    <a:pt x="118965" y="9919"/>
                  </a:lnTo>
                  <a:lnTo>
                    <a:pt x="112140" y="14448"/>
                  </a:lnTo>
                  <a:lnTo>
                    <a:pt x="108098" y="16767"/>
                  </a:lnTo>
                  <a:lnTo>
                    <a:pt x="101489" y="23577"/>
                  </a:lnTo>
                  <a:lnTo>
                    <a:pt x="98616" y="27615"/>
                  </a:lnTo>
                  <a:lnTo>
                    <a:pt x="91190" y="34219"/>
                  </a:lnTo>
                  <a:lnTo>
                    <a:pt x="86987" y="37092"/>
                  </a:lnTo>
                  <a:lnTo>
                    <a:pt x="80201" y="44516"/>
                  </a:lnTo>
                  <a:lnTo>
                    <a:pt x="77280" y="48719"/>
                  </a:lnTo>
                  <a:lnTo>
                    <a:pt x="74034" y="57622"/>
                  </a:lnTo>
                  <a:lnTo>
                    <a:pt x="71798" y="66870"/>
                  </a:lnTo>
                  <a:lnTo>
                    <a:pt x="68158" y="76272"/>
                  </a:lnTo>
                  <a:lnTo>
                    <a:pt x="66012" y="85743"/>
                  </a:lnTo>
                  <a:lnTo>
                    <a:pt x="65058" y="94450"/>
                  </a:lnTo>
                  <a:lnTo>
                    <a:pt x="64633" y="100965"/>
                  </a:lnTo>
                  <a:lnTo>
                    <a:pt x="67695" y="108576"/>
                  </a:lnTo>
                  <a:lnTo>
                    <a:pt x="72912" y="119207"/>
                  </a:lnTo>
                  <a:lnTo>
                    <a:pt x="79564" y="131850"/>
                  </a:lnTo>
                  <a:lnTo>
                    <a:pt x="84793" y="140279"/>
                  </a:lnTo>
                  <a:lnTo>
                    <a:pt x="89072" y="145898"/>
                  </a:lnTo>
                  <a:lnTo>
                    <a:pt x="92719" y="149644"/>
                  </a:lnTo>
                  <a:lnTo>
                    <a:pt x="96738" y="152141"/>
                  </a:lnTo>
                  <a:lnTo>
                    <a:pt x="101005" y="153806"/>
                  </a:lnTo>
                  <a:lnTo>
                    <a:pt x="105437" y="154917"/>
                  </a:lnTo>
                  <a:lnTo>
                    <a:pt x="109979" y="155656"/>
                  </a:lnTo>
                  <a:lnTo>
                    <a:pt x="114594" y="156150"/>
                  </a:lnTo>
                  <a:lnTo>
                    <a:pt x="119259" y="156479"/>
                  </a:lnTo>
                  <a:lnTo>
                    <a:pt x="123956" y="155904"/>
                  </a:lnTo>
                  <a:lnTo>
                    <a:pt x="128675" y="154727"/>
                  </a:lnTo>
                  <a:lnTo>
                    <a:pt x="133408" y="153149"/>
                  </a:lnTo>
                  <a:lnTo>
                    <a:pt x="138152" y="152097"/>
                  </a:lnTo>
                  <a:lnTo>
                    <a:pt x="142901" y="151395"/>
                  </a:lnTo>
                  <a:lnTo>
                    <a:pt x="147655" y="150928"/>
                  </a:lnTo>
                  <a:lnTo>
                    <a:pt x="152412" y="149822"/>
                  </a:lnTo>
                  <a:lnTo>
                    <a:pt x="157171" y="148291"/>
                  </a:lnTo>
                  <a:lnTo>
                    <a:pt x="161930" y="146477"/>
                  </a:lnTo>
                  <a:lnTo>
                    <a:pt x="165898" y="143680"/>
                  </a:lnTo>
                  <a:lnTo>
                    <a:pt x="172422" y="136339"/>
                  </a:lnTo>
                  <a:lnTo>
                    <a:pt x="177968" y="129902"/>
                  </a:lnTo>
                  <a:lnTo>
                    <a:pt x="185552" y="121815"/>
                  </a:lnTo>
                  <a:lnTo>
                    <a:pt x="190418" y="116038"/>
                  </a:lnTo>
                  <a:lnTo>
                    <a:pt x="195226" y="108179"/>
                  </a:lnTo>
                  <a:lnTo>
                    <a:pt x="197892" y="101511"/>
                  </a:lnTo>
                  <a:lnTo>
                    <a:pt x="199077" y="95107"/>
                  </a:lnTo>
                  <a:lnTo>
                    <a:pt x="199604" y="86970"/>
                  </a:lnTo>
                  <a:lnTo>
                    <a:pt x="199901" y="77256"/>
                  </a:lnTo>
                  <a:lnTo>
                    <a:pt x="199988" y="65559"/>
                  </a:lnTo>
                  <a:lnTo>
                    <a:pt x="199207" y="61953"/>
                  </a:lnTo>
                  <a:lnTo>
                    <a:pt x="196222" y="55830"/>
                  </a:lnTo>
                  <a:lnTo>
                    <a:pt x="190079" y="47921"/>
                  </a:lnTo>
                  <a:lnTo>
                    <a:pt x="184193" y="41389"/>
                  </a:lnTo>
                  <a:lnTo>
                    <a:pt x="172771" y="29875"/>
                  </a:lnTo>
                  <a:lnTo>
                    <a:pt x="172331" y="28639"/>
                  </a:lnTo>
                  <a:lnTo>
                    <a:pt x="171485" y="21734"/>
                  </a:lnTo>
                  <a:lnTo>
                    <a:pt x="171461" y="25295"/>
                  </a:lnTo>
                  <a:lnTo>
                    <a:pt x="172251" y="26380"/>
                  </a:lnTo>
                  <a:lnTo>
                    <a:pt x="173572" y="27103"/>
                  </a:lnTo>
                  <a:lnTo>
                    <a:pt x="175246" y="27585"/>
                  </a:lnTo>
                  <a:lnTo>
                    <a:pt x="179222" y="30237"/>
                  </a:lnTo>
                  <a:lnTo>
                    <a:pt x="181394" y="32056"/>
                  </a:lnTo>
                  <a:lnTo>
                    <a:pt x="182842" y="34061"/>
                  </a:lnTo>
                  <a:lnTo>
                    <a:pt x="185674" y="40677"/>
                  </a:lnTo>
                  <a:lnTo>
                    <a:pt x="191187" y="48459"/>
                  </a:lnTo>
                  <a:lnTo>
                    <a:pt x="195568" y="56183"/>
                  </a:lnTo>
                  <a:lnTo>
                    <a:pt x="204848" y="69167"/>
                  </a:lnTo>
                  <a:lnTo>
                    <a:pt x="209577" y="77293"/>
                  </a:lnTo>
                  <a:lnTo>
                    <a:pt x="212208" y="86196"/>
                  </a:lnTo>
                  <a:lnTo>
                    <a:pt x="214171" y="95445"/>
                  </a:lnTo>
                  <a:lnTo>
                    <a:pt x="217690" y="104847"/>
                  </a:lnTo>
                  <a:lnTo>
                    <a:pt x="221899" y="116434"/>
                  </a:lnTo>
                  <a:lnTo>
                    <a:pt x="224133" y="122858"/>
                  </a:lnTo>
                  <a:lnTo>
                    <a:pt x="225622" y="129521"/>
                  </a:lnTo>
                  <a:lnTo>
                    <a:pt x="226615" y="136345"/>
                  </a:lnTo>
                  <a:lnTo>
                    <a:pt x="227276" y="143275"/>
                  </a:lnTo>
                  <a:lnTo>
                    <a:pt x="228512" y="149483"/>
                  </a:lnTo>
                  <a:lnTo>
                    <a:pt x="230129" y="155209"/>
                  </a:lnTo>
                  <a:lnTo>
                    <a:pt x="238427" y="179598"/>
                  </a:lnTo>
                  <a:lnTo>
                    <a:pt x="239914" y="186398"/>
                  </a:lnTo>
                  <a:lnTo>
                    <a:pt x="240906" y="193313"/>
                  </a:lnTo>
                  <a:lnTo>
                    <a:pt x="241566" y="200304"/>
                  </a:lnTo>
                  <a:lnTo>
                    <a:pt x="242007" y="206553"/>
                  </a:lnTo>
                  <a:lnTo>
                    <a:pt x="242300" y="212305"/>
                  </a:lnTo>
                  <a:lnTo>
                    <a:pt x="242496" y="217728"/>
                  </a:lnTo>
                  <a:lnTo>
                    <a:pt x="242772" y="236737"/>
                  </a:lnTo>
                  <a:lnTo>
                    <a:pt x="242853" y="253659"/>
                  </a:lnTo>
                  <a:lnTo>
                    <a:pt x="240756" y="263800"/>
                  </a:lnTo>
                  <a:lnTo>
                    <a:pt x="237178" y="273599"/>
                  </a:lnTo>
                  <a:lnTo>
                    <a:pt x="232942" y="283245"/>
                  </a:lnTo>
                  <a:lnTo>
                    <a:pt x="226297" y="292824"/>
                  </a:lnTo>
                  <a:lnTo>
                    <a:pt x="218845" y="302374"/>
                  </a:lnTo>
                  <a:lnTo>
                    <a:pt x="212888" y="311909"/>
                  </a:lnTo>
                  <a:lnTo>
                    <a:pt x="205477" y="319322"/>
                  </a:lnTo>
                  <a:lnTo>
                    <a:pt x="201279" y="322410"/>
                  </a:lnTo>
                  <a:lnTo>
                    <a:pt x="194497" y="327958"/>
                  </a:lnTo>
                  <a:lnTo>
                    <a:pt x="188043" y="333070"/>
                  </a:lnTo>
                  <a:lnTo>
                    <a:pt x="184100" y="335544"/>
                  </a:lnTo>
                  <a:lnTo>
                    <a:pt x="179883" y="337987"/>
                  </a:lnTo>
                  <a:lnTo>
                    <a:pt x="170965" y="342819"/>
                  </a:lnTo>
                  <a:lnTo>
                    <a:pt x="166365" y="345218"/>
                  </a:lnTo>
                  <a:lnTo>
                    <a:pt x="161710" y="346818"/>
                  </a:lnTo>
                  <a:lnTo>
                    <a:pt x="157019" y="347884"/>
                  </a:lnTo>
                  <a:lnTo>
                    <a:pt x="152305" y="348595"/>
                  </a:lnTo>
                  <a:lnTo>
                    <a:pt x="140430" y="349070"/>
                  </a:lnTo>
                  <a:lnTo>
                    <a:pt x="68460" y="349893"/>
                  </a:lnTo>
                  <a:lnTo>
                    <a:pt x="60722" y="349141"/>
                  </a:lnTo>
                  <a:lnTo>
                    <a:pt x="53975" y="347846"/>
                  </a:lnTo>
                  <a:lnTo>
                    <a:pt x="47890" y="346188"/>
                  </a:lnTo>
                  <a:lnTo>
                    <a:pt x="43039" y="344290"/>
                  </a:lnTo>
                  <a:lnTo>
                    <a:pt x="35533" y="340063"/>
                  </a:lnTo>
                  <a:lnTo>
                    <a:pt x="29551" y="337656"/>
                  </a:lnTo>
                  <a:lnTo>
                    <a:pt x="26845" y="337014"/>
                  </a:lnTo>
                  <a:lnTo>
                    <a:pt x="21721" y="334184"/>
                  </a:lnTo>
                  <a:lnTo>
                    <a:pt x="14373" y="328128"/>
                  </a:lnTo>
                  <a:lnTo>
                    <a:pt x="11964" y="325900"/>
                  </a:lnTo>
                  <a:lnTo>
                    <a:pt x="4780" y="315179"/>
                  </a:lnTo>
                  <a:lnTo>
                    <a:pt x="0" y="3071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1"/>
            <p:cNvSpPr/>
            <p:nvPr/>
          </p:nvSpPr>
          <p:spPr>
            <a:xfrm>
              <a:off x="3308634" y="2386012"/>
              <a:ext cx="106079" cy="57149"/>
            </a:xfrm>
            <a:custGeom>
              <a:avLst/>
              <a:gdLst/>
              <a:ahLst/>
              <a:cxnLst/>
              <a:rect l="0" t="0" r="0" b="0"/>
              <a:pathLst>
                <a:path w="106079" h="57149">
                  <a:moveTo>
                    <a:pt x="13209" y="0"/>
                  </a:moveTo>
                  <a:lnTo>
                    <a:pt x="9094" y="0"/>
                  </a:lnTo>
                  <a:lnTo>
                    <a:pt x="10851" y="0"/>
                  </a:lnTo>
                  <a:lnTo>
                    <a:pt x="8718" y="0"/>
                  </a:lnTo>
                  <a:lnTo>
                    <a:pt x="7834" y="794"/>
                  </a:lnTo>
                  <a:lnTo>
                    <a:pt x="7245" y="2117"/>
                  </a:lnTo>
                  <a:lnTo>
                    <a:pt x="6135" y="6850"/>
                  </a:lnTo>
                  <a:lnTo>
                    <a:pt x="6905" y="7741"/>
                  </a:lnTo>
                  <a:lnTo>
                    <a:pt x="12223" y="13269"/>
                  </a:lnTo>
                  <a:lnTo>
                    <a:pt x="12552" y="14402"/>
                  </a:lnTo>
                  <a:lnTo>
                    <a:pt x="12771" y="15951"/>
                  </a:lnTo>
                  <a:lnTo>
                    <a:pt x="12917" y="17778"/>
                  </a:lnTo>
                  <a:lnTo>
                    <a:pt x="12221" y="19789"/>
                  </a:lnTo>
                  <a:lnTo>
                    <a:pt x="10963" y="21924"/>
                  </a:lnTo>
                  <a:lnTo>
                    <a:pt x="9330" y="24141"/>
                  </a:lnTo>
                  <a:lnTo>
                    <a:pt x="8242" y="26413"/>
                  </a:lnTo>
                  <a:lnTo>
                    <a:pt x="7517" y="28721"/>
                  </a:lnTo>
                  <a:lnTo>
                    <a:pt x="7033" y="31054"/>
                  </a:lnTo>
                  <a:lnTo>
                    <a:pt x="5917" y="34990"/>
                  </a:lnTo>
                  <a:lnTo>
                    <a:pt x="0" y="53762"/>
                  </a:lnTo>
                  <a:lnTo>
                    <a:pt x="434" y="54891"/>
                  </a:lnTo>
                  <a:lnTo>
                    <a:pt x="1518" y="55644"/>
                  </a:lnTo>
                  <a:lnTo>
                    <a:pt x="5799" y="57062"/>
                  </a:lnTo>
                  <a:lnTo>
                    <a:pt x="8064" y="57111"/>
                  </a:lnTo>
                  <a:lnTo>
                    <a:pt x="16701" y="57148"/>
                  </a:lnTo>
                  <a:lnTo>
                    <a:pt x="18712" y="56355"/>
                  </a:lnTo>
                  <a:lnTo>
                    <a:pt x="20847" y="55032"/>
                  </a:lnTo>
                  <a:lnTo>
                    <a:pt x="23063" y="53357"/>
                  </a:lnTo>
                  <a:lnTo>
                    <a:pt x="26129" y="52240"/>
                  </a:lnTo>
                  <a:lnTo>
                    <a:pt x="29760" y="51496"/>
                  </a:lnTo>
                  <a:lnTo>
                    <a:pt x="33768" y="50999"/>
                  </a:lnTo>
                  <a:lnTo>
                    <a:pt x="37234" y="50668"/>
                  </a:lnTo>
                  <a:lnTo>
                    <a:pt x="40339" y="50448"/>
                  </a:lnTo>
                  <a:lnTo>
                    <a:pt x="43202" y="50300"/>
                  </a:lnTo>
                  <a:lnTo>
                    <a:pt x="50616" y="50137"/>
                  </a:lnTo>
                  <a:lnTo>
                    <a:pt x="54816" y="50093"/>
                  </a:lnTo>
                  <a:lnTo>
                    <a:pt x="59203" y="49271"/>
                  </a:lnTo>
                  <a:lnTo>
                    <a:pt x="63716" y="47928"/>
                  </a:lnTo>
                  <a:lnTo>
                    <a:pt x="68312" y="46240"/>
                  </a:lnTo>
                  <a:lnTo>
                    <a:pt x="72169" y="45114"/>
                  </a:lnTo>
                  <a:lnTo>
                    <a:pt x="75535" y="44364"/>
                  </a:lnTo>
                  <a:lnTo>
                    <a:pt x="78572" y="43863"/>
                  </a:lnTo>
                  <a:lnTo>
                    <a:pt x="81391" y="43530"/>
                  </a:lnTo>
                  <a:lnTo>
                    <a:pt x="84063" y="43307"/>
                  </a:lnTo>
                  <a:lnTo>
                    <a:pt x="86639" y="43159"/>
                  </a:lnTo>
                  <a:lnTo>
                    <a:pt x="91618" y="42994"/>
                  </a:lnTo>
                  <a:lnTo>
                    <a:pt x="106078" y="428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2"/>
            <p:cNvSpPr/>
            <p:nvPr/>
          </p:nvSpPr>
          <p:spPr>
            <a:xfrm>
              <a:off x="3386137" y="2378868"/>
              <a:ext cx="35720" cy="200026"/>
            </a:xfrm>
            <a:custGeom>
              <a:avLst/>
              <a:gdLst/>
              <a:ahLst/>
              <a:cxnLst/>
              <a:rect l="0" t="0" r="0" b="0"/>
              <a:pathLst>
                <a:path w="35720" h="200026">
                  <a:moveTo>
                    <a:pt x="0" y="0"/>
                  </a:moveTo>
                  <a:lnTo>
                    <a:pt x="0" y="62039"/>
                  </a:lnTo>
                  <a:lnTo>
                    <a:pt x="794" y="66760"/>
                  </a:lnTo>
                  <a:lnTo>
                    <a:pt x="2117" y="71494"/>
                  </a:lnTo>
                  <a:lnTo>
                    <a:pt x="3792" y="76238"/>
                  </a:lnTo>
                  <a:lnTo>
                    <a:pt x="4909" y="80988"/>
                  </a:lnTo>
                  <a:lnTo>
                    <a:pt x="5654" y="85742"/>
                  </a:lnTo>
                  <a:lnTo>
                    <a:pt x="6151" y="90499"/>
                  </a:lnTo>
                  <a:lnTo>
                    <a:pt x="6482" y="95258"/>
                  </a:lnTo>
                  <a:lnTo>
                    <a:pt x="6703" y="100018"/>
                  </a:lnTo>
                  <a:lnTo>
                    <a:pt x="6850" y="104779"/>
                  </a:lnTo>
                  <a:lnTo>
                    <a:pt x="7741" y="109540"/>
                  </a:lnTo>
                  <a:lnTo>
                    <a:pt x="9130" y="114302"/>
                  </a:lnTo>
                  <a:lnTo>
                    <a:pt x="10849" y="119064"/>
                  </a:lnTo>
                  <a:lnTo>
                    <a:pt x="12789" y="123826"/>
                  </a:lnTo>
                  <a:lnTo>
                    <a:pt x="14876" y="128588"/>
                  </a:lnTo>
                  <a:lnTo>
                    <a:pt x="19312" y="138113"/>
                  </a:lnTo>
                  <a:lnTo>
                    <a:pt x="23929" y="147638"/>
                  </a:lnTo>
                  <a:lnTo>
                    <a:pt x="25478" y="152400"/>
                  </a:lnTo>
                  <a:lnTo>
                    <a:pt x="26510" y="157163"/>
                  </a:lnTo>
                  <a:lnTo>
                    <a:pt x="27198" y="161925"/>
                  </a:lnTo>
                  <a:lnTo>
                    <a:pt x="27657" y="165894"/>
                  </a:lnTo>
                  <a:lnTo>
                    <a:pt x="27963" y="169334"/>
                  </a:lnTo>
                  <a:lnTo>
                    <a:pt x="28303" y="175272"/>
                  </a:lnTo>
                  <a:lnTo>
                    <a:pt x="28454" y="180557"/>
                  </a:lnTo>
                  <a:lnTo>
                    <a:pt x="29288" y="183078"/>
                  </a:lnTo>
                  <a:lnTo>
                    <a:pt x="30638" y="185552"/>
                  </a:lnTo>
                  <a:lnTo>
                    <a:pt x="35719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3"/>
            <p:cNvSpPr/>
            <p:nvPr/>
          </p:nvSpPr>
          <p:spPr>
            <a:xfrm>
              <a:off x="3586260" y="1835943"/>
              <a:ext cx="142778" cy="500064"/>
            </a:xfrm>
            <a:custGeom>
              <a:avLst/>
              <a:gdLst/>
              <a:ahLst/>
              <a:cxnLst/>
              <a:rect l="0" t="0" r="0" b="0"/>
              <a:pathLst>
                <a:path w="142778" h="500064">
                  <a:moveTo>
                    <a:pt x="142777" y="0"/>
                  </a:moveTo>
                  <a:lnTo>
                    <a:pt x="138985" y="0"/>
                  </a:lnTo>
                  <a:lnTo>
                    <a:pt x="137074" y="794"/>
                  </a:lnTo>
                  <a:lnTo>
                    <a:pt x="132834" y="3793"/>
                  </a:lnTo>
                  <a:lnTo>
                    <a:pt x="129777" y="6151"/>
                  </a:lnTo>
                  <a:lnTo>
                    <a:pt x="127760" y="7276"/>
                  </a:lnTo>
                  <a:lnTo>
                    <a:pt x="121286" y="10642"/>
                  </a:lnTo>
                  <a:lnTo>
                    <a:pt x="118131" y="13445"/>
                  </a:lnTo>
                  <a:lnTo>
                    <a:pt x="115234" y="16901"/>
                  </a:lnTo>
                  <a:lnTo>
                    <a:pt x="112509" y="20792"/>
                  </a:lnTo>
                  <a:lnTo>
                    <a:pt x="109105" y="24180"/>
                  </a:lnTo>
                  <a:lnTo>
                    <a:pt x="105248" y="27233"/>
                  </a:lnTo>
                  <a:lnTo>
                    <a:pt x="101089" y="30062"/>
                  </a:lnTo>
                  <a:lnTo>
                    <a:pt x="97522" y="33535"/>
                  </a:lnTo>
                  <a:lnTo>
                    <a:pt x="94351" y="37438"/>
                  </a:lnTo>
                  <a:lnTo>
                    <a:pt x="91443" y="41628"/>
                  </a:lnTo>
                  <a:lnTo>
                    <a:pt x="88711" y="46008"/>
                  </a:lnTo>
                  <a:lnTo>
                    <a:pt x="86096" y="50516"/>
                  </a:lnTo>
                  <a:lnTo>
                    <a:pt x="83558" y="55109"/>
                  </a:lnTo>
                  <a:lnTo>
                    <a:pt x="80279" y="60552"/>
                  </a:lnTo>
                  <a:lnTo>
                    <a:pt x="72402" y="72949"/>
                  </a:lnTo>
                  <a:lnTo>
                    <a:pt x="68873" y="78796"/>
                  </a:lnTo>
                  <a:lnTo>
                    <a:pt x="65727" y="84281"/>
                  </a:lnTo>
                  <a:lnTo>
                    <a:pt x="62835" y="89525"/>
                  </a:lnTo>
                  <a:lnTo>
                    <a:pt x="60114" y="95402"/>
                  </a:lnTo>
                  <a:lnTo>
                    <a:pt x="57506" y="101701"/>
                  </a:lnTo>
                  <a:lnTo>
                    <a:pt x="54973" y="108282"/>
                  </a:lnTo>
                  <a:lnTo>
                    <a:pt x="51697" y="115051"/>
                  </a:lnTo>
                  <a:lnTo>
                    <a:pt x="47926" y="121944"/>
                  </a:lnTo>
                  <a:lnTo>
                    <a:pt x="43825" y="128921"/>
                  </a:lnTo>
                  <a:lnTo>
                    <a:pt x="40296" y="135954"/>
                  </a:lnTo>
                  <a:lnTo>
                    <a:pt x="37150" y="143023"/>
                  </a:lnTo>
                  <a:lnTo>
                    <a:pt x="34259" y="150118"/>
                  </a:lnTo>
                  <a:lnTo>
                    <a:pt x="31538" y="157229"/>
                  </a:lnTo>
                  <a:lnTo>
                    <a:pt x="26398" y="171480"/>
                  </a:lnTo>
                  <a:lnTo>
                    <a:pt x="11835" y="214315"/>
                  </a:lnTo>
                  <a:lnTo>
                    <a:pt x="10239" y="222252"/>
                  </a:lnTo>
                  <a:lnTo>
                    <a:pt x="9175" y="230718"/>
                  </a:lnTo>
                  <a:lnTo>
                    <a:pt x="8465" y="239537"/>
                  </a:lnTo>
                  <a:lnTo>
                    <a:pt x="7198" y="247798"/>
                  </a:lnTo>
                  <a:lnTo>
                    <a:pt x="3674" y="263326"/>
                  </a:lnTo>
                  <a:lnTo>
                    <a:pt x="1579" y="278165"/>
                  </a:lnTo>
                  <a:lnTo>
                    <a:pt x="647" y="292698"/>
                  </a:lnTo>
                  <a:lnTo>
                    <a:pt x="234" y="307094"/>
                  </a:lnTo>
                  <a:lnTo>
                    <a:pt x="0" y="328587"/>
                  </a:lnTo>
                  <a:lnTo>
                    <a:pt x="2063" y="342889"/>
                  </a:lnTo>
                  <a:lnTo>
                    <a:pt x="5625" y="356389"/>
                  </a:lnTo>
                  <a:lnTo>
                    <a:pt x="9854" y="367681"/>
                  </a:lnTo>
                  <a:lnTo>
                    <a:pt x="16856" y="381646"/>
                  </a:lnTo>
                  <a:lnTo>
                    <a:pt x="39452" y="424679"/>
                  </a:lnTo>
                  <a:lnTo>
                    <a:pt x="49287" y="441076"/>
                  </a:lnTo>
                  <a:lnTo>
                    <a:pt x="57432" y="452800"/>
                  </a:lnTo>
                  <a:lnTo>
                    <a:pt x="69921" y="467945"/>
                  </a:lnTo>
                  <a:lnTo>
                    <a:pt x="74363" y="473095"/>
                  </a:lnTo>
                  <a:lnTo>
                    <a:pt x="81414" y="480933"/>
                  </a:lnTo>
                  <a:lnTo>
                    <a:pt x="87195" y="487063"/>
                  </a:lnTo>
                  <a:lnTo>
                    <a:pt x="89847" y="489015"/>
                  </a:lnTo>
                  <a:lnTo>
                    <a:pt x="92409" y="490316"/>
                  </a:lnTo>
                  <a:lnTo>
                    <a:pt x="94911" y="491184"/>
                  </a:lnTo>
                  <a:lnTo>
                    <a:pt x="98167" y="492556"/>
                  </a:lnTo>
                  <a:lnTo>
                    <a:pt x="101924" y="494265"/>
                  </a:lnTo>
                  <a:lnTo>
                    <a:pt x="106017" y="496197"/>
                  </a:lnTo>
                  <a:lnTo>
                    <a:pt x="109539" y="497486"/>
                  </a:lnTo>
                  <a:lnTo>
                    <a:pt x="112681" y="498345"/>
                  </a:lnTo>
                  <a:lnTo>
                    <a:pt x="115569" y="498918"/>
                  </a:lnTo>
                  <a:lnTo>
                    <a:pt x="118289" y="499299"/>
                  </a:lnTo>
                  <a:lnTo>
                    <a:pt x="120895" y="499554"/>
                  </a:lnTo>
                  <a:lnTo>
                    <a:pt x="126989" y="499962"/>
                  </a:lnTo>
                  <a:lnTo>
                    <a:pt x="129939" y="500018"/>
                  </a:lnTo>
                  <a:lnTo>
                    <a:pt x="135633" y="5000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4"/>
            <p:cNvSpPr/>
            <p:nvPr/>
          </p:nvSpPr>
          <p:spPr>
            <a:xfrm>
              <a:off x="3843337" y="1878806"/>
              <a:ext cx="35720" cy="150020"/>
            </a:xfrm>
            <a:custGeom>
              <a:avLst/>
              <a:gdLst/>
              <a:ahLst/>
              <a:cxnLst/>
              <a:rect l="0" t="0" r="0" b="0"/>
              <a:pathLst>
                <a:path w="35720" h="150020">
                  <a:moveTo>
                    <a:pt x="0" y="0"/>
                  </a:moveTo>
                  <a:lnTo>
                    <a:pt x="0" y="10849"/>
                  </a:lnTo>
                  <a:lnTo>
                    <a:pt x="794" y="12789"/>
                  </a:lnTo>
                  <a:lnTo>
                    <a:pt x="2117" y="14876"/>
                  </a:lnTo>
                  <a:lnTo>
                    <a:pt x="3792" y="17061"/>
                  </a:lnTo>
                  <a:lnTo>
                    <a:pt x="4910" y="19311"/>
                  </a:lnTo>
                  <a:lnTo>
                    <a:pt x="5654" y="21605"/>
                  </a:lnTo>
                  <a:lnTo>
                    <a:pt x="6151" y="23929"/>
                  </a:lnTo>
                  <a:lnTo>
                    <a:pt x="6482" y="27065"/>
                  </a:lnTo>
                  <a:lnTo>
                    <a:pt x="6703" y="30743"/>
                  </a:lnTo>
                  <a:lnTo>
                    <a:pt x="6850" y="34783"/>
                  </a:lnTo>
                  <a:lnTo>
                    <a:pt x="7742" y="38270"/>
                  </a:lnTo>
                  <a:lnTo>
                    <a:pt x="9130" y="41388"/>
                  </a:lnTo>
                  <a:lnTo>
                    <a:pt x="10849" y="44261"/>
                  </a:lnTo>
                  <a:lnTo>
                    <a:pt x="11995" y="47764"/>
                  </a:lnTo>
                  <a:lnTo>
                    <a:pt x="12759" y="51686"/>
                  </a:lnTo>
                  <a:lnTo>
                    <a:pt x="13269" y="55889"/>
                  </a:lnTo>
                  <a:lnTo>
                    <a:pt x="13608" y="60278"/>
                  </a:lnTo>
                  <a:lnTo>
                    <a:pt x="13835" y="64791"/>
                  </a:lnTo>
                  <a:lnTo>
                    <a:pt x="13986" y="69388"/>
                  </a:lnTo>
                  <a:lnTo>
                    <a:pt x="14880" y="73246"/>
                  </a:lnTo>
                  <a:lnTo>
                    <a:pt x="16270" y="76612"/>
                  </a:lnTo>
                  <a:lnTo>
                    <a:pt x="17991" y="79650"/>
                  </a:lnTo>
                  <a:lnTo>
                    <a:pt x="19138" y="83262"/>
                  </a:lnTo>
                  <a:lnTo>
                    <a:pt x="19902" y="87258"/>
                  </a:lnTo>
                  <a:lnTo>
                    <a:pt x="20412" y="91509"/>
                  </a:lnTo>
                  <a:lnTo>
                    <a:pt x="20752" y="95138"/>
                  </a:lnTo>
                  <a:lnTo>
                    <a:pt x="20978" y="98350"/>
                  </a:lnTo>
                  <a:lnTo>
                    <a:pt x="21129" y="101285"/>
                  </a:lnTo>
                  <a:lnTo>
                    <a:pt x="21297" y="108780"/>
                  </a:lnTo>
                  <a:lnTo>
                    <a:pt x="21342" y="113001"/>
                  </a:lnTo>
                  <a:lnTo>
                    <a:pt x="22166" y="116609"/>
                  </a:lnTo>
                  <a:lnTo>
                    <a:pt x="23508" y="119808"/>
                  </a:lnTo>
                  <a:lnTo>
                    <a:pt x="25197" y="122735"/>
                  </a:lnTo>
                  <a:lnTo>
                    <a:pt x="27117" y="127067"/>
                  </a:lnTo>
                  <a:lnTo>
                    <a:pt x="29191" y="132336"/>
                  </a:lnTo>
                  <a:lnTo>
                    <a:pt x="31367" y="138230"/>
                  </a:lnTo>
                  <a:lnTo>
                    <a:pt x="32023" y="142160"/>
                  </a:lnTo>
                  <a:lnTo>
                    <a:pt x="31668" y="144779"/>
                  </a:lnTo>
                  <a:lnTo>
                    <a:pt x="29186" y="148984"/>
                  </a:lnTo>
                  <a:lnTo>
                    <a:pt x="29776" y="149329"/>
                  </a:lnTo>
                  <a:lnTo>
                    <a:pt x="30964" y="149559"/>
                  </a:lnTo>
                  <a:lnTo>
                    <a:pt x="35719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5"/>
            <p:cNvSpPr/>
            <p:nvPr/>
          </p:nvSpPr>
          <p:spPr>
            <a:xfrm>
              <a:off x="3736181" y="2085975"/>
              <a:ext cx="335757" cy="35719"/>
            </a:xfrm>
            <a:custGeom>
              <a:avLst/>
              <a:gdLst/>
              <a:ahLst/>
              <a:cxnLst/>
              <a:rect l="0" t="0" r="0" b="0"/>
              <a:pathLst>
                <a:path w="335757" h="35719">
                  <a:moveTo>
                    <a:pt x="0" y="35718"/>
                  </a:moveTo>
                  <a:lnTo>
                    <a:pt x="37792" y="35718"/>
                  </a:lnTo>
                  <a:lnTo>
                    <a:pt x="43451" y="34925"/>
                  </a:lnTo>
                  <a:lnTo>
                    <a:pt x="48811" y="33602"/>
                  </a:lnTo>
                  <a:lnTo>
                    <a:pt x="53972" y="31926"/>
                  </a:lnTo>
                  <a:lnTo>
                    <a:pt x="59793" y="30809"/>
                  </a:lnTo>
                  <a:lnTo>
                    <a:pt x="66056" y="30064"/>
                  </a:lnTo>
                  <a:lnTo>
                    <a:pt x="72612" y="29568"/>
                  </a:lnTo>
                  <a:lnTo>
                    <a:pt x="80158" y="29237"/>
                  </a:lnTo>
                  <a:lnTo>
                    <a:pt x="97009" y="28869"/>
                  </a:lnTo>
                  <a:lnTo>
                    <a:pt x="105948" y="27977"/>
                  </a:lnTo>
                  <a:lnTo>
                    <a:pt x="115082" y="26589"/>
                  </a:lnTo>
                  <a:lnTo>
                    <a:pt x="124346" y="24869"/>
                  </a:lnTo>
                  <a:lnTo>
                    <a:pt x="133697" y="23723"/>
                  </a:lnTo>
                  <a:lnTo>
                    <a:pt x="143107" y="22959"/>
                  </a:lnTo>
                  <a:lnTo>
                    <a:pt x="152555" y="22449"/>
                  </a:lnTo>
                  <a:lnTo>
                    <a:pt x="169402" y="21884"/>
                  </a:lnTo>
                  <a:lnTo>
                    <a:pt x="177228" y="21733"/>
                  </a:lnTo>
                  <a:lnTo>
                    <a:pt x="185621" y="20838"/>
                  </a:lnTo>
                  <a:lnTo>
                    <a:pt x="194391" y="19448"/>
                  </a:lnTo>
                  <a:lnTo>
                    <a:pt x="203413" y="17728"/>
                  </a:lnTo>
                  <a:lnTo>
                    <a:pt x="211809" y="16581"/>
                  </a:lnTo>
                  <a:lnTo>
                    <a:pt x="219787" y="15816"/>
                  </a:lnTo>
                  <a:lnTo>
                    <a:pt x="227487" y="15307"/>
                  </a:lnTo>
                  <a:lnTo>
                    <a:pt x="235002" y="14173"/>
                  </a:lnTo>
                  <a:lnTo>
                    <a:pt x="242393" y="12624"/>
                  </a:lnTo>
                  <a:lnTo>
                    <a:pt x="249702" y="10797"/>
                  </a:lnTo>
                  <a:lnTo>
                    <a:pt x="256955" y="9579"/>
                  </a:lnTo>
                  <a:lnTo>
                    <a:pt x="264172" y="8767"/>
                  </a:lnTo>
                  <a:lnTo>
                    <a:pt x="271365" y="8226"/>
                  </a:lnTo>
                  <a:lnTo>
                    <a:pt x="277747" y="7071"/>
                  </a:lnTo>
                  <a:lnTo>
                    <a:pt x="283590" y="5508"/>
                  </a:lnTo>
                  <a:lnTo>
                    <a:pt x="289072" y="3672"/>
                  </a:lnTo>
                  <a:lnTo>
                    <a:pt x="294315" y="2448"/>
                  </a:lnTo>
                  <a:lnTo>
                    <a:pt x="299397" y="1632"/>
                  </a:lnTo>
                  <a:lnTo>
                    <a:pt x="309278" y="725"/>
                  </a:lnTo>
                  <a:lnTo>
                    <a:pt x="318961" y="322"/>
                  </a:lnTo>
                  <a:lnTo>
                    <a:pt x="327500" y="63"/>
                  </a:lnTo>
                  <a:lnTo>
                    <a:pt x="3357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6"/>
            <p:cNvSpPr/>
            <p:nvPr/>
          </p:nvSpPr>
          <p:spPr>
            <a:xfrm>
              <a:off x="3814762" y="2193131"/>
              <a:ext cx="64295" cy="150020"/>
            </a:xfrm>
            <a:custGeom>
              <a:avLst/>
              <a:gdLst/>
              <a:ahLst/>
              <a:cxnLst/>
              <a:rect l="0" t="0" r="0" b="0"/>
              <a:pathLst>
                <a:path w="64295" h="150020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948" y="4910"/>
                  </a:lnTo>
                  <a:lnTo>
                    <a:pt x="7105" y="8819"/>
                  </a:lnTo>
                  <a:lnTo>
                    <a:pt x="7118" y="10642"/>
                  </a:lnTo>
                  <a:lnTo>
                    <a:pt x="7920" y="13445"/>
                  </a:lnTo>
                  <a:lnTo>
                    <a:pt x="9249" y="16900"/>
                  </a:lnTo>
                  <a:lnTo>
                    <a:pt x="10928" y="20792"/>
                  </a:lnTo>
                  <a:lnTo>
                    <a:pt x="12048" y="24180"/>
                  </a:lnTo>
                  <a:lnTo>
                    <a:pt x="12795" y="27232"/>
                  </a:lnTo>
                  <a:lnTo>
                    <a:pt x="13292" y="30061"/>
                  </a:lnTo>
                  <a:lnTo>
                    <a:pt x="13624" y="33535"/>
                  </a:lnTo>
                  <a:lnTo>
                    <a:pt x="13846" y="37438"/>
                  </a:lnTo>
                  <a:lnTo>
                    <a:pt x="13993" y="41627"/>
                  </a:lnTo>
                  <a:lnTo>
                    <a:pt x="14885" y="46008"/>
                  </a:lnTo>
                  <a:lnTo>
                    <a:pt x="16273" y="50515"/>
                  </a:lnTo>
                  <a:lnTo>
                    <a:pt x="17992" y="55108"/>
                  </a:lnTo>
                  <a:lnTo>
                    <a:pt x="19139" y="58964"/>
                  </a:lnTo>
                  <a:lnTo>
                    <a:pt x="19903" y="62328"/>
                  </a:lnTo>
                  <a:lnTo>
                    <a:pt x="20413" y="65364"/>
                  </a:lnTo>
                  <a:lnTo>
                    <a:pt x="21546" y="68976"/>
                  </a:lnTo>
                  <a:lnTo>
                    <a:pt x="23095" y="72972"/>
                  </a:lnTo>
                  <a:lnTo>
                    <a:pt x="24922" y="77223"/>
                  </a:lnTo>
                  <a:lnTo>
                    <a:pt x="26934" y="80851"/>
                  </a:lnTo>
                  <a:lnTo>
                    <a:pt x="29068" y="84063"/>
                  </a:lnTo>
                  <a:lnTo>
                    <a:pt x="31285" y="86998"/>
                  </a:lnTo>
                  <a:lnTo>
                    <a:pt x="32763" y="90542"/>
                  </a:lnTo>
                  <a:lnTo>
                    <a:pt x="33749" y="94493"/>
                  </a:lnTo>
                  <a:lnTo>
                    <a:pt x="34405" y="98714"/>
                  </a:lnTo>
                  <a:lnTo>
                    <a:pt x="35637" y="102322"/>
                  </a:lnTo>
                  <a:lnTo>
                    <a:pt x="37252" y="105521"/>
                  </a:lnTo>
                  <a:lnTo>
                    <a:pt x="39122" y="108447"/>
                  </a:lnTo>
                  <a:lnTo>
                    <a:pt x="41163" y="111192"/>
                  </a:lnTo>
                  <a:lnTo>
                    <a:pt x="43317" y="113816"/>
                  </a:lnTo>
                  <a:lnTo>
                    <a:pt x="45547" y="116358"/>
                  </a:lnTo>
                  <a:lnTo>
                    <a:pt x="47033" y="118847"/>
                  </a:lnTo>
                  <a:lnTo>
                    <a:pt x="48024" y="121300"/>
                  </a:lnTo>
                  <a:lnTo>
                    <a:pt x="48685" y="123729"/>
                  </a:lnTo>
                  <a:lnTo>
                    <a:pt x="49919" y="126142"/>
                  </a:lnTo>
                  <a:lnTo>
                    <a:pt x="51536" y="128545"/>
                  </a:lnTo>
                  <a:lnTo>
                    <a:pt x="53408" y="130940"/>
                  </a:lnTo>
                  <a:lnTo>
                    <a:pt x="54654" y="133331"/>
                  </a:lnTo>
                  <a:lnTo>
                    <a:pt x="55487" y="135719"/>
                  </a:lnTo>
                  <a:lnTo>
                    <a:pt x="56042" y="138104"/>
                  </a:lnTo>
                  <a:lnTo>
                    <a:pt x="57205" y="139694"/>
                  </a:lnTo>
                  <a:lnTo>
                    <a:pt x="58774" y="140755"/>
                  </a:lnTo>
                  <a:lnTo>
                    <a:pt x="60614" y="141461"/>
                  </a:lnTo>
                  <a:lnTo>
                    <a:pt x="61841" y="142726"/>
                  </a:lnTo>
                  <a:lnTo>
                    <a:pt x="62659" y="144363"/>
                  </a:lnTo>
                  <a:lnTo>
                    <a:pt x="64294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7"/>
            <p:cNvSpPr/>
            <p:nvPr/>
          </p:nvSpPr>
          <p:spPr>
            <a:xfrm>
              <a:off x="3965870" y="2171700"/>
              <a:ext cx="127166" cy="157133"/>
            </a:xfrm>
            <a:custGeom>
              <a:avLst/>
              <a:gdLst/>
              <a:ahLst/>
              <a:cxnLst/>
              <a:rect l="0" t="0" r="0" b="0"/>
              <a:pathLst>
                <a:path w="127166" h="157133">
                  <a:moveTo>
                    <a:pt x="27486" y="0"/>
                  </a:moveTo>
                  <a:lnTo>
                    <a:pt x="27486" y="16792"/>
                  </a:lnTo>
                  <a:lnTo>
                    <a:pt x="26692" y="19132"/>
                  </a:lnTo>
                  <a:lnTo>
                    <a:pt x="23694" y="23849"/>
                  </a:lnTo>
                  <a:lnTo>
                    <a:pt x="22576" y="27011"/>
                  </a:lnTo>
                  <a:lnTo>
                    <a:pt x="21831" y="30708"/>
                  </a:lnTo>
                  <a:lnTo>
                    <a:pt x="21335" y="34759"/>
                  </a:lnTo>
                  <a:lnTo>
                    <a:pt x="20210" y="38254"/>
                  </a:lnTo>
                  <a:lnTo>
                    <a:pt x="18667" y="41377"/>
                  </a:lnTo>
                  <a:lnTo>
                    <a:pt x="16844" y="44254"/>
                  </a:lnTo>
                  <a:lnTo>
                    <a:pt x="15629" y="47759"/>
                  </a:lnTo>
                  <a:lnTo>
                    <a:pt x="14819" y="51683"/>
                  </a:lnTo>
                  <a:lnTo>
                    <a:pt x="14279" y="55886"/>
                  </a:lnTo>
                  <a:lnTo>
                    <a:pt x="13125" y="60276"/>
                  </a:lnTo>
                  <a:lnTo>
                    <a:pt x="11562" y="64790"/>
                  </a:lnTo>
                  <a:lnTo>
                    <a:pt x="9727" y="69387"/>
                  </a:lnTo>
                  <a:lnTo>
                    <a:pt x="8503" y="73245"/>
                  </a:lnTo>
                  <a:lnTo>
                    <a:pt x="7687" y="76611"/>
                  </a:lnTo>
                  <a:lnTo>
                    <a:pt x="7142" y="79649"/>
                  </a:lnTo>
                  <a:lnTo>
                    <a:pt x="5986" y="83261"/>
                  </a:lnTo>
                  <a:lnTo>
                    <a:pt x="4421" y="87258"/>
                  </a:lnTo>
                  <a:lnTo>
                    <a:pt x="2585" y="91509"/>
                  </a:lnTo>
                  <a:lnTo>
                    <a:pt x="1360" y="95137"/>
                  </a:lnTo>
                  <a:lnTo>
                    <a:pt x="544" y="98350"/>
                  </a:lnTo>
                  <a:lnTo>
                    <a:pt x="0" y="101285"/>
                  </a:lnTo>
                  <a:lnTo>
                    <a:pt x="430" y="104829"/>
                  </a:lnTo>
                  <a:lnTo>
                    <a:pt x="1511" y="108780"/>
                  </a:lnTo>
                  <a:lnTo>
                    <a:pt x="3026" y="113001"/>
                  </a:lnTo>
                  <a:lnTo>
                    <a:pt x="4036" y="116609"/>
                  </a:lnTo>
                  <a:lnTo>
                    <a:pt x="4708" y="119808"/>
                  </a:lnTo>
                  <a:lnTo>
                    <a:pt x="5157" y="122734"/>
                  </a:lnTo>
                  <a:lnTo>
                    <a:pt x="6250" y="126273"/>
                  </a:lnTo>
                  <a:lnTo>
                    <a:pt x="7773" y="130219"/>
                  </a:lnTo>
                  <a:lnTo>
                    <a:pt x="9581" y="134437"/>
                  </a:lnTo>
                  <a:lnTo>
                    <a:pt x="11581" y="138044"/>
                  </a:lnTo>
                  <a:lnTo>
                    <a:pt x="13707" y="141241"/>
                  </a:lnTo>
                  <a:lnTo>
                    <a:pt x="15919" y="144167"/>
                  </a:lnTo>
                  <a:lnTo>
                    <a:pt x="18187" y="146117"/>
                  </a:lnTo>
                  <a:lnTo>
                    <a:pt x="20493" y="147418"/>
                  </a:lnTo>
                  <a:lnTo>
                    <a:pt x="22824" y="148285"/>
                  </a:lnTo>
                  <a:lnTo>
                    <a:pt x="25172" y="149656"/>
                  </a:lnTo>
                  <a:lnTo>
                    <a:pt x="27531" y="151365"/>
                  </a:lnTo>
                  <a:lnTo>
                    <a:pt x="33227" y="156017"/>
                  </a:lnTo>
                  <a:lnTo>
                    <a:pt x="35283" y="156399"/>
                  </a:lnTo>
                  <a:lnTo>
                    <a:pt x="38240" y="156653"/>
                  </a:lnTo>
                  <a:lnTo>
                    <a:pt x="44966" y="156936"/>
                  </a:lnTo>
                  <a:lnTo>
                    <a:pt x="50601" y="157062"/>
                  </a:lnTo>
                  <a:lnTo>
                    <a:pt x="62028" y="157132"/>
                  </a:lnTo>
                  <a:lnTo>
                    <a:pt x="66389" y="156348"/>
                  </a:lnTo>
                  <a:lnTo>
                    <a:pt x="70884" y="155032"/>
                  </a:lnTo>
                  <a:lnTo>
                    <a:pt x="75468" y="153361"/>
                  </a:lnTo>
                  <a:lnTo>
                    <a:pt x="79317" y="152247"/>
                  </a:lnTo>
                  <a:lnTo>
                    <a:pt x="82678" y="151504"/>
                  </a:lnTo>
                  <a:lnTo>
                    <a:pt x="85712" y="151009"/>
                  </a:lnTo>
                  <a:lnTo>
                    <a:pt x="89322" y="149885"/>
                  </a:lnTo>
                  <a:lnTo>
                    <a:pt x="93316" y="148342"/>
                  </a:lnTo>
                  <a:lnTo>
                    <a:pt x="97566" y="146519"/>
                  </a:lnTo>
                  <a:lnTo>
                    <a:pt x="101194" y="144511"/>
                  </a:lnTo>
                  <a:lnTo>
                    <a:pt x="104406" y="142378"/>
                  </a:lnTo>
                  <a:lnTo>
                    <a:pt x="107341" y="140162"/>
                  </a:lnTo>
                  <a:lnTo>
                    <a:pt x="110092" y="137891"/>
                  </a:lnTo>
                  <a:lnTo>
                    <a:pt x="112719" y="135584"/>
                  </a:lnTo>
                  <a:lnTo>
                    <a:pt x="115264" y="133252"/>
                  </a:lnTo>
                  <a:lnTo>
                    <a:pt x="116961" y="130903"/>
                  </a:lnTo>
                  <a:lnTo>
                    <a:pt x="118846" y="126176"/>
                  </a:lnTo>
                  <a:lnTo>
                    <a:pt x="121801" y="121430"/>
                  </a:lnTo>
                  <a:lnTo>
                    <a:pt x="123700" y="119053"/>
                  </a:lnTo>
                  <a:lnTo>
                    <a:pt x="124966" y="115881"/>
                  </a:lnTo>
                  <a:lnTo>
                    <a:pt x="125810" y="112179"/>
                  </a:lnTo>
                  <a:lnTo>
                    <a:pt x="127165" y="102415"/>
                  </a:lnTo>
                  <a:lnTo>
                    <a:pt x="126482" y="100821"/>
                  </a:lnTo>
                  <a:lnTo>
                    <a:pt x="123607" y="96932"/>
                  </a:lnTo>
                  <a:lnTo>
                    <a:pt x="122523" y="94783"/>
                  </a:lnTo>
                  <a:lnTo>
                    <a:pt x="121318" y="90280"/>
                  </a:lnTo>
                  <a:lnTo>
                    <a:pt x="120203" y="88761"/>
                  </a:lnTo>
                  <a:lnTo>
                    <a:pt x="118666" y="87749"/>
                  </a:lnTo>
                  <a:lnTo>
                    <a:pt x="114842" y="86624"/>
                  </a:lnTo>
                  <a:lnTo>
                    <a:pt x="112711" y="86324"/>
                  </a:lnTo>
                  <a:lnTo>
                    <a:pt x="110497" y="86124"/>
                  </a:lnTo>
                  <a:lnTo>
                    <a:pt x="108226" y="85991"/>
                  </a:lnTo>
                  <a:lnTo>
                    <a:pt x="103587" y="85843"/>
                  </a:lnTo>
                  <a:lnTo>
                    <a:pt x="96513" y="85760"/>
                  </a:lnTo>
                  <a:lnTo>
                    <a:pt x="93347" y="86542"/>
                  </a:lnTo>
                  <a:lnTo>
                    <a:pt x="89650" y="87857"/>
                  </a:lnTo>
                  <a:lnTo>
                    <a:pt x="85597" y="89527"/>
                  </a:lnTo>
                  <a:lnTo>
                    <a:pt x="82102" y="91435"/>
                  </a:lnTo>
                  <a:lnTo>
                    <a:pt x="78978" y="93500"/>
                  </a:lnTo>
                  <a:lnTo>
                    <a:pt x="76101" y="95671"/>
                  </a:lnTo>
                  <a:lnTo>
                    <a:pt x="72596" y="97912"/>
                  </a:lnTo>
                  <a:lnTo>
                    <a:pt x="68672" y="100199"/>
                  </a:lnTo>
                  <a:lnTo>
                    <a:pt x="64468" y="102518"/>
                  </a:lnTo>
                  <a:lnTo>
                    <a:pt x="55564" y="107211"/>
                  </a:lnTo>
                  <a:lnTo>
                    <a:pt x="50967" y="109574"/>
                  </a:lnTo>
                  <a:lnTo>
                    <a:pt x="47109" y="111943"/>
                  </a:lnTo>
                  <a:lnTo>
                    <a:pt x="43743" y="114316"/>
                  </a:lnTo>
                  <a:lnTo>
                    <a:pt x="40705" y="116692"/>
                  </a:lnTo>
                  <a:lnTo>
                    <a:pt x="37886" y="119069"/>
                  </a:lnTo>
                  <a:lnTo>
                    <a:pt x="35214" y="121448"/>
                  </a:lnTo>
                  <a:lnTo>
                    <a:pt x="32637" y="123828"/>
                  </a:lnTo>
                  <a:lnTo>
                    <a:pt x="30920" y="126208"/>
                  </a:lnTo>
                  <a:lnTo>
                    <a:pt x="29012" y="130969"/>
                  </a:lnTo>
                  <a:lnTo>
                    <a:pt x="26048" y="135731"/>
                  </a:lnTo>
                  <a:lnTo>
                    <a:pt x="24146" y="138112"/>
                  </a:lnTo>
                  <a:lnTo>
                    <a:pt x="22878" y="140493"/>
                  </a:lnTo>
                  <a:lnTo>
                    <a:pt x="21469" y="145256"/>
                  </a:lnTo>
                  <a:lnTo>
                    <a:pt x="21887" y="146843"/>
                  </a:lnTo>
                  <a:lnTo>
                    <a:pt x="22960" y="147902"/>
                  </a:lnTo>
                  <a:lnTo>
                    <a:pt x="27486" y="1500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8"/>
            <p:cNvSpPr/>
            <p:nvPr/>
          </p:nvSpPr>
          <p:spPr>
            <a:xfrm>
              <a:off x="4071937" y="1850257"/>
              <a:ext cx="264193" cy="528514"/>
            </a:xfrm>
            <a:custGeom>
              <a:avLst/>
              <a:gdLst/>
              <a:ahLst/>
              <a:cxnLst/>
              <a:rect l="0" t="0" r="0" b="0"/>
              <a:pathLst>
                <a:path w="264193" h="528514">
                  <a:moveTo>
                    <a:pt x="0" y="7118"/>
                  </a:moveTo>
                  <a:lnTo>
                    <a:pt x="0" y="0"/>
                  </a:lnTo>
                  <a:lnTo>
                    <a:pt x="3792" y="3774"/>
                  </a:lnTo>
                  <a:lnTo>
                    <a:pt x="6497" y="4888"/>
                  </a:lnTo>
                  <a:lnTo>
                    <a:pt x="13736" y="6127"/>
                  </a:lnTo>
                  <a:lnTo>
                    <a:pt x="17888" y="7251"/>
                  </a:lnTo>
                  <a:lnTo>
                    <a:pt x="22244" y="8794"/>
                  </a:lnTo>
                  <a:lnTo>
                    <a:pt x="26736" y="10616"/>
                  </a:lnTo>
                  <a:lnTo>
                    <a:pt x="31317" y="12625"/>
                  </a:lnTo>
                  <a:lnTo>
                    <a:pt x="40642" y="16974"/>
                  </a:lnTo>
                  <a:lnTo>
                    <a:pt x="45351" y="20038"/>
                  </a:lnTo>
                  <a:lnTo>
                    <a:pt x="50078" y="23669"/>
                  </a:lnTo>
                  <a:lnTo>
                    <a:pt x="54816" y="27677"/>
                  </a:lnTo>
                  <a:lnTo>
                    <a:pt x="60357" y="31143"/>
                  </a:lnTo>
                  <a:lnTo>
                    <a:pt x="66432" y="34247"/>
                  </a:lnTo>
                  <a:lnTo>
                    <a:pt x="72863" y="37110"/>
                  </a:lnTo>
                  <a:lnTo>
                    <a:pt x="79531" y="40606"/>
                  </a:lnTo>
                  <a:lnTo>
                    <a:pt x="86359" y="44525"/>
                  </a:lnTo>
                  <a:lnTo>
                    <a:pt x="93291" y="48724"/>
                  </a:lnTo>
                  <a:lnTo>
                    <a:pt x="99501" y="53112"/>
                  </a:lnTo>
                  <a:lnTo>
                    <a:pt x="105228" y="57624"/>
                  </a:lnTo>
                  <a:lnTo>
                    <a:pt x="110632" y="62220"/>
                  </a:lnTo>
                  <a:lnTo>
                    <a:pt x="116618" y="66871"/>
                  </a:lnTo>
                  <a:lnTo>
                    <a:pt x="122989" y="71559"/>
                  </a:lnTo>
                  <a:lnTo>
                    <a:pt x="136418" y="81002"/>
                  </a:lnTo>
                  <a:lnTo>
                    <a:pt x="150324" y="90491"/>
                  </a:lnTo>
                  <a:lnTo>
                    <a:pt x="156572" y="96037"/>
                  </a:lnTo>
                  <a:lnTo>
                    <a:pt x="162326" y="102116"/>
                  </a:lnTo>
                  <a:lnTo>
                    <a:pt x="167748" y="108550"/>
                  </a:lnTo>
                  <a:lnTo>
                    <a:pt x="173745" y="114427"/>
                  </a:lnTo>
                  <a:lnTo>
                    <a:pt x="180124" y="119932"/>
                  </a:lnTo>
                  <a:lnTo>
                    <a:pt x="186758" y="125190"/>
                  </a:lnTo>
                  <a:lnTo>
                    <a:pt x="192768" y="131076"/>
                  </a:lnTo>
                  <a:lnTo>
                    <a:pt x="198362" y="137382"/>
                  </a:lnTo>
                  <a:lnTo>
                    <a:pt x="203679" y="143967"/>
                  </a:lnTo>
                  <a:lnTo>
                    <a:pt x="208811" y="150738"/>
                  </a:lnTo>
                  <a:lnTo>
                    <a:pt x="218746" y="164611"/>
                  </a:lnTo>
                  <a:lnTo>
                    <a:pt x="233265" y="185809"/>
                  </a:lnTo>
                  <a:lnTo>
                    <a:pt x="240728" y="200042"/>
                  </a:lnTo>
                  <a:lnTo>
                    <a:pt x="246690" y="214306"/>
                  </a:lnTo>
                  <a:lnTo>
                    <a:pt x="251986" y="228583"/>
                  </a:lnTo>
                  <a:lnTo>
                    <a:pt x="259430" y="250008"/>
                  </a:lnTo>
                  <a:lnTo>
                    <a:pt x="262146" y="264294"/>
                  </a:lnTo>
                  <a:lnTo>
                    <a:pt x="263353" y="278581"/>
                  </a:lnTo>
                  <a:lnTo>
                    <a:pt x="263890" y="292868"/>
                  </a:lnTo>
                  <a:lnTo>
                    <a:pt x="264192" y="318091"/>
                  </a:lnTo>
                  <a:lnTo>
                    <a:pt x="262146" y="332124"/>
                  </a:lnTo>
                  <a:lnTo>
                    <a:pt x="258591" y="344446"/>
                  </a:lnTo>
                  <a:lnTo>
                    <a:pt x="252126" y="364771"/>
                  </a:lnTo>
                  <a:lnTo>
                    <a:pt x="247522" y="378800"/>
                  </a:lnTo>
                  <a:lnTo>
                    <a:pt x="240714" y="392972"/>
                  </a:lnTo>
                  <a:lnTo>
                    <a:pt x="236676" y="400085"/>
                  </a:lnTo>
                  <a:lnTo>
                    <a:pt x="227635" y="412765"/>
                  </a:lnTo>
                  <a:lnTo>
                    <a:pt x="190126" y="462184"/>
                  </a:lnTo>
                  <a:lnTo>
                    <a:pt x="182313" y="473214"/>
                  </a:lnTo>
                  <a:lnTo>
                    <a:pt x="176311" y="482155"/>
                  </a:lnTo>
                  <a:lnTo>
                    <a:pt x="170722" y="488909"/>
                  </a:lnTo>
                  <a:lnTo>
                    <a:pt x="165409" y="494206"/>
                  </a:lnTo>
                  <a:lnTo>
                    <a:pt x="160278" y="498530"/>
                  </a:lnTo>
                  <a:lnTo>
                    <a:pt x="152462" y="505452"/>
                  </a:lnTo>
                  <a:lnTo>
                    <a:pt x="149266" y="508410"/>
                  </a:lnTo>
                  <a:lnTo>
                    <a:pt x="147136" y="511175"/>
                  </a:lnTo>
                  <a:lnTo>
                    <a:pt x="144769" y="516364"/>
                  </a:lnTo>
                  <a:lnTo>
                    <a:pt x="143344" y="518065"/>
                  </a:lnTo>
                  <a:lnTo>
                    <a:pt x="141600" y="519200"/>
                  </a:lnTo>
                  <a:lnTo>
                    <a:pt x="139643" y="519955"/>
                  </a:lnTo>
                  <a:lnTo>
                    <a:pt x="131595" y="526078"/>
                  </a:lnTo>
                  <a:lnTo>
                    <a:pt x="128705" y="528513"/>
                  </a:lnTo>
                  <a:lnTo>
                    <a:pt x="122447" y="522452"/>
                  </a:lnTo>
                  <a:lnTo>
                    <a:pt x="119773" y="521905"/>
                  </a:lnTo>
                  <a:lnTo>
                    <a:pt x="114300" y="5214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9"/>
            <p:cNvSpPr/>
            <p:nvPr/>
          </p:nvSpPr>
          <p:spPr>
            <a:xfrm>
              <a:off x="214350" y="1875858"/>
              <a:ext cx="1935916" cy="872950"/>
            </a:xfrm>
            <a:custGeom>
              <a:avLst/>
              <a:gdLst/>
              <a:ahLst/>
              <a:cxnLst/>
              <a:rect l="0" t="0" r="0" b="0"/>
              <a:pathLst>
                <a:path w="1935916" h="872950">
                  <a:moveTo>
                    <a:pt x="1900200" y="95817"/>
                  </a:moveTo>
                  <a:lnTo>
                    <a:pt x="1896407" y="92024"/>
                  </a:lnTo>
                  <a:lnTo>
                    <a:pt x="1894496" y="90907"/>
                  </a:lnTo>
                  <a:lnTo>
                    <a:pt x="1890257" y="89666"/>
                  </a:lnTo>
                  <a:lnTo>
                    <a:pt x="1880273" y="88075"/>
                  </a:lnTo>
                  <a:lnTo>
                    <a:pt x="1869072" y="83028"/>
                  </a:lnTo>
                  <a:lnTo>
                    <a:pt x="1863082" y="78755"/>
                  </a:lnTo>
                  <a:lnTo>
                    <a:pt x="1817323" y="68096"/>
                  </a:lnTo>
                  <a:lnTo>
                    <a:pt x="1760522" y="55497"/>
                  </a:lnTo>
                  <a:lnTo>
                    <a:pt x="1736841" y="51591"/>
                  </a:lnTo>
                  <a:lnTo>
                    <a:pt x="1721233" y="48379"/>
                  </a:lnTo>
                  <a:lnTo>
                    <a:pt x="1657151" y="40306"/>
                  </a:lnTo>
                  <a:lnTo>
                    <a:pt x="1586835" y="32612"/>
                  </a:lnTo>
                  <a:lnTo>
                    <a:pt x="1528537" y="31666"/>
                  </a:lnTo>
                  <a:lnTo>
                    <a:pt x="1242938" y="31523"/>
                  </a:lnTo>
                  <a:lnTo>
                    <a:pt x="1171532" y="37177"/>
                  </a:lnTo>
                  <a:lnTo>
                    <a:pt x="1114386" y="38373"/>
                  </a:lnTo>
                  <a:lnTo>
                    <a:pt x="881348" y="38666"/>
                  </a:lnTo>
                  <a:lnTo>
                    <a:pt x="815882" y="44321"/>
                  </a:lnTo>
                  <a:lnTo>
                    <a:pt x="759136" y="45614"/>
                  </a:lnTo>
                  <a:lnTo>
                    <a:pt x="696012" y="45784"/>
                  </a:lnTo>
                  <a:lnTo>
                    <a:pt x="635851" y="51461"/>
                  </a:lnTo>
                  <a:lnTo>
                    <a:pt x="577031" y="58461"/>
                  </a:lnTo>
                  <a:lnTo>
                    <a:pt x="522846" y="65928"/>
                  </a:lnTo>
                  <a:lnTo>
                    <a:pt x="466292" y="74839"/>
                  </a:lnTo>
                  <a:lnTo>
                    <a:pt x="412033" y="87145"/>
                  </a:lnTo>
                  <a:lnTo>
                    <a:pt x="358448" y="104356"/>
                  </a:lnTo>
                  <a:lnTo>
                    <a:pt x="307628" y="124889"/>
                  </a:lnTo>
                  <a:lnTo>
                    <a:pt x="260376" y="148269"/>
                  </a:lnTo>
                  <a:lnTo>
                    <a:pt x="209649" y="176785"/>
                  </a:lnTo>
                  <a:lnTo>
                    <a:pt x="176937" y="197947"/>
                  </a:lnTo>
                  <a:lnTo>
                    <a:pt x="143928" y="224822"/>
                  </a:lnTo>
                  <a:lnTo>
                    <a:pt x="121729" y="245959"/>
                  </a:lnTo>
                  <a:lnTo>
                    <a:pt x="103863" y="267303"/>
                  </a:lnTo>
                  <a:lnTo>
                    <a:pt x="76567" y="306970"/>
                  </a:lnTo>
                  <a:lnTo>
                    <a:pt x="24707" y="383941"/>
                  </a:lnTo>
                  <a:lnTo>
                    <a:pt x="14929" y="404847"/>
                  </a:lnTo>
                  <a:lnTo>
                    <a:pt x="7307" y="430004"/>
                  </a:lnTo>
                  <a:lnTo>
                    <a:pt x="3226" y="445163"/>
                  </a:lnTo>
                  <a:lnTo>
                    <a:pt x="929" y="467085"/>
                  </a:lnTo>
                  <a:lnTo>
                    <a:pt x="249" y="488662"/>
                  </a:lnTo>
                  <a:lnTo>
                    <a:pt x="0" y="524434"/>
                  </a:lnTo>
                  <a:lnTo>
                    <a:pt x="3766" y="545870"/>
                  </a:lnTo>
                  <a:lnTo>
                    <a:pt x="9908" y="567303"/>
                  </a:lnTo>
                  <a:lnTo>
                    <a:pt x="16756" y="588735"/>
                  </a:lnTo>
                  <a:lnTo>
                    <a:pt x="27604" y="610167"/>
                  </a:lnTo>
                  <a:lnTo>
                    <a:pt x="38441" y="622338"/>
                  </a:lnTo>
                  <a:lnTo>
                    <a:pt x="50401" y="633832"/>
                  </a:lnTo>
                  <a:lnTo>
                    <a:pt x="73131" y="658497"/>
                  </a:lnTo>
                  <a:lnTo>
                    <a:pt x="108140" y="684559"/>
                  </a:lnTo>
                  <a:lnTo>
                    <a:pt x="141393" y="708646"/>
                  </a:lnTo>
                  <a:lnTo>
                    <a:pt x="184069" y="733790"/>
                  </a:lnTo>
                  <a:lnTo>
                    <a:pt x="234834" y="757777"/>
                  </a:lnTo>
                  <a:lnTo>
                    <a:pt x="287400" y="781613"/>
                  </a:lnTo>
                  <a:lnTo>
                    <a:pt x="345466" y="800519"/>
                  </a:lnTo>
                  <a:lnTo>
                    <a:pt x="404804" y="818600"/>
                  </a:lnTo>
                  <a:lnTo>
                    <a:pt x="453199" y="829021"/>
                  </a:lnTo>
                  <a:lnTo>
                    <a:pt x="518082" y="841119"/>
                  </a:lnTo>
                  <a:lnTo>
                    <a:pt x="567297" y="854783"/>
                  </a:lnTo>
                  <a:lnTo>
                    <a:pt x="619940" y="861245"/>
                  </a:lnTo>
                  <a:lnTo>
                    <a:pt x="672584" y="866138"/>
                  </a:lnTo>
                  <a:lnTo>
                    <a:pt x="728050" y="867898"/>
                  </a:lnTo>
                  <a:lnTo>
                    <a:pt x="780164" y="872949"/>
                  </a:lnTo>
                  <a:lnTo>
                    <a:pt x="819831" y="871914"/>
                  </a:lnTo>
                  <a:lnTo>
                    <a:pt x="868790" y="868245"/>
                  </a:lnTo>
                  <a:lnTo>
                    <a:pt x="921588" y="866726"/>
                  </a:lnTo>
                  <a:lnTo>
                    <a:pt x="971058" y="861723"/>
                  </a:lnTo>
                  <a:lnTo>
                    <a:pt x="1022840" y="856707"/>
                  </a:lnTo>
                  <a:lnTo>
                    <a:pt x="1078136" y="847279"/>
                  </a:lnTo>
                  <a:lnTo>
                    <a:pt x="1132332" y="833069"/>
                  </a:lnTo>
                  <a:lnTo>
                    <a:pt x="1188487" y="818591"/>
                  </a:lnTo>
                  <a:lnTo>
                    <a:pt x="1242707" y="805354"/>
                  </a:lnTo>
                  <a:lnTo>
                    <a:pt x="1294574" y="786158"/>
                  </a:lnTo>
                  <a:lnTo>
                    <a:pt x="1346653" y="763464"/>
                  </a:lnTo>
                  <a:lnTo>
                    <a:pt x="1375594" y="748083"/>
                  </a:lnTo>
                  <a:lnTo>
                    <a:pt x="1525875" y="663250"/>
                  </a:lnTo>
                  <a:lnTo>
                    <a:pt x="1566352" y="639315"/>
                  </a:lnTo>
                  <a:lnTo>
                    <a:pt x="1644048" y="589413"/>
                  </a:lnTo>
                  <a:lnTo>
                    <a:pt x="1675254" y="567505"/>
                  </a:lnTo>
                  <a:lnTo>
                    <a:pt x="1704609" y="545138"/>
                  </a:lnTo>
                  <a:lnTo>
                    <a:pt x="1733415" y="519550"/>
                  </a:lnTo>
                  <a:lnTo>
                    <a:pt x="1761265" y="495740"/>
                  </a:lnTo>
                  <a:lnTo>
                    <a:pt x="1799765" y="454085"/>
                  </a:lnTo>
                  <a:lnTo>
                    <a:pt x="1835850" y="411774"/>
                  </a:lnTo>
                  <a:lnTo>
                    <a:pt x="1857321" y="389194"/>
                  </a:lnTo>
                  <a:lnTo>
                    <a:pt x="1876647" y="367422"/>
                  </a:lnTo>
                  <a:lnTo>
                    <a:pt x="1886557" y="352261"/>
                  </a:lnTo>
                  <a:lnTo>
                    <a:pt x="1897392" y="326670"/>
                  </a:lnTo>
                  <a:lnTo>
                    <a:pt x="1909510" y="303653"/>
                  </a:lnTo>
                  <a:lnTo>
                    <a:pt x="1918481" y="281752"/>
                  </a:lnTo>
                  <a:lnTo>
                    <a:pt x="1926165" y="259388"/>
                  </a:lnTo>
                  <a:lnTo>
                    <a:pt x="1932676" y="233799"/>
                  </a:lnTo>
                  <a:lnTo>
                    <a:pt x="1934957" y="209990"/>
                  </a:lnTo>
                  <a:lnTo>
                    <a:pt x="1935634" y="183974"/>
                  </a:lnTo>
                  <a:lnTo>
                    <a:pt x="1935915" y="99931"/>
                  </a:lnTo>
                  <a:lnTo>
                    <a:pt x="1931008" y="73787"/>
                  </a:lnTo>
                  <a:lnTo>
                    <a:pt x="1928643" y="53571"/>
                  </a:lnTo>
                  <a:lnTo>
                    <a:pt x="1925276" y="42380"/>
                  </a:lnTo>
                  <a:lnTo>
                    <a:pt x="1921134" y="34231"/>
                  </a:lnTo>
                  <a:lnTo>
                    <a:pt x="1908865" y="15064"/>
                  </a:lnTo>
                  <a:lnTo>
                    <a:pt x="1901141" y="8862"/>
                  </a:lnTo>
                  <a:lnTo>
                    <a:pt x="1887867" y="908"/>
                  </a:lnTo>
                  <a:lnTo>
                    <a:pt x="1883246" y="0"/>
                  </a:lnTo>
                  <a:lnTo>
                    <a:pt x="1878579" y="189"/>
                  </a:lnTo>
                  <a:lnTo>
                    <a:pt x="1862308" y="2131"/>
                  </a:lnTo>
                  <a:lnTo>
                    <a:pt x="1855888" y="2403"/>
                  </a:lnTo>
                  <a:lnTo>
                    <a:pt x="1842406" y="6939"/>
                  </a:lnTo>
                  <a:lnTo>
                    <a:pt x="1829270" y="12659"/>
                  </a:lnTo>
                  <a:lnTo>
                    <a:pt x="1793043" y="243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0"/>
            <p:cNvSpPr/>
            <p:nvPr/>
          </p:nvSpPr>
          <p:spPr>
            <a:xfrm>
              <a:off x="1414462" y="2921793"/>
              <a:ext cx="235745" cy="257176"/>
            </a:xfrm>
            <a:custGeom>
              <a:avLst/>
              <a:gdLst/>
              <a:ahLst/>
              <a:cxnLst/>
              <a:rect l="0" t="0" r="0" b="0"/>
              <a:pathLst>
                <a:path w="235745" h="257176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2" y="6850"/>
                  </a:lnTo>
                  <a:lnTo>
                    <a:pt x="4909" y="8536"/>
                  </a:lnTo>
                  <a:lnTo>
                    <a:pt x="6151" y="14642"/>
                  </a:lnTo>
                  <a:lnTo>
                    <a:pt x="8819" y="20531"/>
                  </a:lnTo>
                  <a:lnTo>
                    <a:pt x="14784" y="28309"/>
                  </a:lnTo>
                  <a:lnTo>
                    <a:pt x="19271" y="34013"/>
                  </a:lnTo>
                  <a:lnTo>
                    <a:pt x="23911" y="41840"/>
                  </a:lnTo>
                  <a:lnTo>
                    <a:pt x="30735" y="48494"/>
                  </a:lnTo>
                  <a:lnTo>
                    <a:pt x="34778" y="51379"/>
                  </a:lnTo>
                  <a:lnTo>
                    <a:pt x="39060" y="54891"/>
                  </a:lnTo>
                  <a:lnTo>
                    <a:pt x="43503" y="58819"/>
                  </a:lnTo>
                  <a:lnTo>
                    <a:pt x="48052" y="63025"/>
                  </a:lnTo>
                  <a:lnTo>
                    <a:pt x="65831" y="80322"/>
                  </a:lnTo>
                  <a:lnTo>
                    <a:pt x="70875" y="86092"/>
                  </a:lnTo>
                  <a:lnTo>
                    <a:pt x="75031" y="91526"/>
                  </a:lnTo>
                  <a:lnTo>
                    <a:pt x="78596" y="96736"/>
                  </a:lnTo>
                  <a:lnTo>
                    <a:pt x="83354" y="101797"/>
                  </a:lnTo>
                  <a:lnTo>
                    <a:pt x="88906" y="106759"/>
                  </a:lnTo>
                  <a:lnTo>
                    <a:pt x="94990" y="111654"/>
                  </a:lnTo>
                  <a:lnTo>
                    <a:pt x="100633" y="116505"/>
                  </a:lnTo>
                  <a:lnTo>
                    <a:pt x="105982" y="121326"/>
                  </a:lnTo>
                  <a:lnTo>
                    <a:pt x="116160" y="130917"/>
                  </a:lnTo>
                  <a:lnTo>
                    <a:pt x="144218" y="158567"/>
                  </a:lnTo>
                  <a:lnTo>
                    <a:pt x="150120" y="163655"/>
                  </a:lnTo>
                  <a:lnTo>
                    <a:pt x="155643" y="167841"/>
                  </a:lnTo>
                  <a:lnTo>
                    <a:pt x="160912" y="171425"/>
                  </a:lnTo>
                  <a:lnTo>
                    <a:pt x="166012" y="175402"/>
                  </a:lnTo>
                  <a:lnTo>
                    <a:pt x="171000" y="179641"/>
                  </a:lnTo>
                  <a:lnTo>
                    <a:pt x="175912" y="184055"/>
                  </a:lnTo>
                  <a:lnTo>
                    <a:pt x="179981" y="188585"/>
                  </a:lnTo>
                  <a:lnTo>
                    <a:pt x="183487" y="193192"/>
                  </a:lnTo>
                  <a:lnTo>
                    <a:pt x="186619" y="197851"/>
                  </a:lnTo>
                  <a:lnTo>
                    <a:pt x="190294" y="202544"/>
                  </a:lnTo>
                  <a:lnTo>
                    <a:pt x="194331" y="207261"/>
                  </a:lnTo>
                  <a:lnTo>
                    <a:pt x="202257" y="215941"/>
                  </a:lnTo>
                  <a:lnTo>
                    <a:pt x="208425" y="222445"/>
                  </a:lnTo>
                  <a:lnTo>
                    <a:pt x="216361" y="230569"/>
                  </a:lnTo>
                  <a:lnTo>
                    <a:pt x="219647" y="234675"/>
                  </a:lnTo>
                  <a:lnTo>
                    <a:pt x="223425" y="239794"/>
                  </a:lnTo>
                  <a:lnTo>
                    <a:pt x="235744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1"/>
            <p:cNvSpPr/>
            <p:nvPr/>
          </p:nvSpPr>
          <p:spPr>
            <a:xfrm>
              <a:off x="1464468" y="2907506"/>
              <a:ext cx="221458" cy="207170"/>
            </a:xfrm>
            <a:custGeom>
              <a:avLst/>
              <a:gdLst/>
              <a:ahLst/>
              <a:cxnLst/>
              <a:rect l="0" t="0" r="0" b="0"/>
              <a:pathLst>
                <a:path w="221458" h="207170">
                  <a:moveTo>
                    <a:pt x="221457" y="0"/>
                  </a:moveTo>
                  <a:lnTo>
                    <a:pt x="217664" y="0"/>
                  </a:lnTo>
                  <a:lnTo>
                    <a:pt x="216547" y="794"/>
                  </a:lnTo>
                  <a:lnTo>
                    <a:pt x="215802" y="2117"/>
                  </a:lnTo>
                  <a:lnTo>
                    <a:pt x="215306" y="3792"/>
                  </a:lnTo>
                  <a:lnTo>
                    <a:pt x="214181" y="4910"/>
                  </a:lnTo>
                  <a:lnTo>
                    <a:pt x="212637" y="5654"/>
                  </a:lnTo>
                  <a:lnTo>
                    <a:pt x="208806" y="6482"/>
                  </a:lnTo>
                  <a:lnTo>
                    <a:pt x="204457" y="6850"/>
                  </a:lnTo>
                  <a:lnTo>
                    <a:pt x="202186" y="8535"/>
                  </a:lnTo>
                  <a:lnTo>
                    <a:pt x="197546" y="14641"/>
                  </a:lnTo>
                  <a:lnTo>
                    <a:pt x="190721" y="20530"/>
                  </a:lnTo>
                  <a:lnTo>
                    <a:pt x="186679" y="23212"/>
                  </a:lnTo>
                  <a:lnTo>
                    <a:pt x="183190" y="26587"/>
                  </a:lnTo>
                  <a:lnTo>
                    <a:pt x="180071" y="30425"/>
                  </a:lnTo>
                  <a:lnTo>
                    <a:pt x="169771" y="45527"/>
                  </a:lnTo>
                  <a:lnTo>
                    <a:pt x="165568" y="51783"/>
                  </a:lnTo>
                  <a:lnTo>
                    <a:pt x="160385" y="57541"/>
                  </a:lnTo>
                  <a:lnTo>
                    <a:pt x="154549" y="62967"/>
                  </a:lnTo>
                  <a:lnTo>
                    <a:pt x="148276" y="68171"/>
                  </a:lnTo>
                  <a:lnTo>
                    <a:pt x="141713" y="74022"/>
                  </a:lnTo>
                  <a:lnTo>
                    <a:pt x="128072" y="86874"/>
                  </a:lnTo>
                  <a:lnTo>
                    <a:pt x="110796" y="103704"/>
                  </a:lnTo>
                  <a:lnTo>
                    <a:pt x="105614" y="109617"/>
                  </a:lnTo>
                  <a:lnTo>
                    <a:pt x="100572" y="115941"/>
                  </a:lnTo>
                  <a:lnTo>
                    <a:pt x="95623" y="122537"/>
                  </a:lnTo>
                  <a:lnTo>
                    <a:pt x="90736" y="128523"/>
                  </a:lnTo>
                  <a:lnTo>
                    <a:pt x="85891" y="134100"/>
                  </a:lnTo>
                  <a:lnTo>
                    <a:pt x="81073" y="139407"/>
                  </a:lnTo>
                  <a:lnTo>
                    <a:pt x="71487" y="149535"/>
                  </a:lnTo>
                  <a:lnTo>
                    <a:pt x="66708" y="154459"/>
                  </a:lnTo>
                  <a:lnTo>
                    <a:pt x="61141" y="158535"/>
                  </a:lnTo>
                  <a:lnTo>
                    <a:pt x="55048" y="162046"/>
                  </a:lnTo>
                  <a:lnTo>
                    <a:pt x="48605" y="165181"/>
                  </a:lnTo>
                  <a:lnTo>
                    <a:pt x="43516" y="168858"/>
                  </a:lnTo>
                  <a:lnTo>
                    <a:pt x="39330" y="172897"/>
                  </a:lnTo>
                  <a:lnTo>
                    <a:pt x="35745" y="177177"/>
                  </a:lnTo>
                  <a:lnTo>
                    <a:pt x="32561" y="180824"/>
                  </a:lnTo>
                  <a:lnTo>
                    <a:pt x="26907" y="186993"/>
                  </a:lnTo>
                  <a:lnTo>
                    <a:pt x="23495" y="188956"/>
                  </a:lnTo>
                  <a:lnTo>
                    <a:pt x="19632" y="190264"/>
                  </a:lnTo>
                  <a:lnTo>
                    <a:pt x="15469" y="191137"/>
                  </a:lnTo>
                  <a:lnTo>
                    <a:pt x="12694" y="192512"/>
                  </a:lnTo>
                  <a:lnTo>
                    <a:pt x="10844" y="194222"/>
                  </a:lnTo>
                  <a:lnTo>
                    <a:pt x="9611" y="196157"/>
                  </a:lnTo>
                  <a:lnTo>
                    <a:pt x="7995" y="197446"/>
                  </a:lnTo>
                  <a:lnTo>
                    <a:pt x="6124" y="198305"/>
                  </a:lnTo>
                  <a:lnTo>
                    <a:pt x="4083" y="198879"/>
                  </a:lnTo>
                  <a:lnTo>
                    <a:pt x="2722" y="200054"/>
                  </a:lnTo>
                  <a:lnTo>
                    <a:pt x="1815" y="201632"/>
                  </a:lnTo>
                  <a:lnTo>
                    <a:pt x="0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2"/>
            <p:cNvSpPr/>
            <p:nvPr/>
          </p:nvSpPr>
          <p:spPr>
            <a:xfrm>
              <a:off x="1907381" y="2978943"/>
              <a:ext cx="121445" cy="1"/>
            </a:xfrm>
            <a:custGeom>
              <a:avLst/>
              <a:gdLst/>
              <a:ahLst/>
              <a:cxnLst/>
              <a:rect l="0" t="0" r="0" b="0"/>
              <a:pathLst>
                <a:path w="121445" h="1">
                  <a:moveTo>
                    <a:pt x="0" y="0"/>
                  </a:move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3"/>
            <p:cNvSpPr/>
            <p:nvPr/>
          </p:nvSpPr>
          <p:spPr>
            <a:xfrm>
              <a:off x="1928812" y="3028950"/>
              <a:ext cx="142876" cy="21432"/>
            </a:xfrm>
            <a:custGeom>
              <a:avLst/>
              <a:gdLst/>
              <a:ahLst/>
              <a:cxnLst/>
              <a:rect l="0" t="0" r="0" b="0"/>
              <a:pathLst>
                <a:path w="142876" h="21432">
                  <a:moveTo>
                    <a:pt x="0" y="21431"/>
                  </a:moveTo>
                  <a:lnTo>
                    <a:pt x="23603" y="21431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74"/>
            <p:cNvSpPr/>
            <p:nvPr/>
          </p:nvSpPr>
          <p:spPr>
            <a:xfrm>
              <a:off x="2408436" y="2743200"/>
              <a:ext cx="20440" cy="371476"/>
            </a:xfrm>
            <a:custGeom>
              <a:avLst/>
              <a:gdLst/>
              <a:ahLst/>
              <a:cxnLst/>
              <a:rect l="0" t="0" r="0" b="0"/>
              <a:pathLst>
                <a:path w="20440" h="371476">
                  <a:moveTo>
                    <a:pt x="20439" y="0"/>
                  </a:moveTo>
                  <a:lnTo>
                    <a:pt x="16646" y="7584"/>
                  </a:lnTo>
                  <a:lnTo>
                    <a:pt x="15529" y="10612"/>
                  </a:lnTo>
                  <a:lnTo>
                    <a:pt x="14784" y="13425"/>
                  </a:lnTo>
                  <a:lnTo>
                    <a:pt x="14288" y="16093"/>
                  </a:lnTo>
                  <a:lnTo>
                    <a:pt x="13163" y="19460"/>
                  </a:lnTo>
                  <a:lnTo>
                    <a:pt x="11619" y="23292"/>
                  </a:lnTo>
                  <a:lnTo>
                    <a:pt x="9797" y="27434"/>
                  </a:lnTo>
                  <a:lnTo>
                    <a:pt x="8581" y="31783"/>
                  </a:lnTo>
                  <a:lnTo>
                    <a:pt x="7771" y="36270"/>
                  </a:lnTo>
                  <a:lnTo>
                    <a:pt x="7231" y="40848"/>
                  </a:lnTo>
                  <a:lnTo>
                    <a:pt x="6631" y="52286"/>
                  </a:lnTo>
                  <a:lnTo>
                    <a:pt x="6365" y="65306"/>
                  </a:lnTo>
                  <a:lnTo>
                    <a:pt x="6151" y="314316"/>
                  </a:lnTo>
                  <a:lnTo>
                    <a:pt x="5357" y="320669"/>
                  </a:lnTo>
                  <a:lnTo>
                    <a:pt x="4034" y="326492"/>
                  </a:lnTo>
                  <a:lnTo>
                    <a:pt x="2359" y="331961"/>
                  </a:lnTo>
                  <a:lnTo>
                    <a:pt x="1242" y="336401"/>
                  </a:lnTo>
                  <a:lnTo>
                    <a:pt x="497" y="340155"/>
                  </a:lnTo>
                  <a:lnTo>
                    <a:pt x="0" y="343451"/>
                  </a:lnTo>
                  <a:lnTo>
                    <a:pt x="463" y="346442"/>
                  </a:lnTo>
                  <a:lnTo>
                    <a:pt x="1565" y="349230"/>
                  </a:lnTo>
                  <a:lnTo>
                    <a:pt x="3094" y="351882"/>
                  </a:lnTo>
                  <a:lnTo>
                    <a:pt x="4113" y="354444"/>
                  </a:lnTo>
                  <a:lnTo>
                    <a:pt x="4793" y="356946"/>
                  </a:lnTo>
                  <a:lnTo>
                    <a:pt x="5883" y="362872"/>
                  </a:lnTo>
                  <a:lnTo>
                    <a:pt x="6072" y="367691"/>
                  </a:lnTo>
                  <a:lnTo>
                    <a:pt x="6892" y="368952"/>
                  </a:lnTo>
                  <a:lnTo>
                    <a:pt x="8232" y="369793"/>
                  </a:lnTo>
                  <a:lnTo>
                    <a:pt x="13295" y="3714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75"/>
            <p:cNvSpPr/>
            <p:nvPr/>
          </p:nvSpPr>
          <p:spPr>
            <a:xfrm>
              <a:off x="2557586" y="2846528"/>
              <a:ext cx="203714" cy="231912"/>
            </a:xfrm>
            <a:custGeom>
              <a:avLst/>
              <a:gdLst/>
              <a:ahLst/>
              <a:cxnLst/>
              <a:rect l="0" t="0" r="0" b="0"/>
              <a:pathLst>
                <a:path w="203714" h="231912">
                  <a:moveTo>
                    <a:pt x="64170" y="18115"/>
                  </a:moveTo>
                  <a:lnTo>
                    <a:pt x="53321" y="18115"/>
                  </a:lnTo>
                  <a:lnTo>
                    <a:pt x="51381" y="19703"/>
                  </a:lnTo>
                  <a:lnTo>
                    <a:pt x="47109" y="25700"/>
                  </a:lnTo>
                  <a:lnTo>
                    <a:pt x="42564" y="31541"/>
                  </a:lnTo>
                  <a:lnTo>
                    <a:pt x="40241" y="34209"/>
                  </a:lnTo>
                  <a:lnTo>
                    <a:pt x="37899" y="38370"/>
                  </a:lnTo>
                  <a:lnTo>
                    <a:pt x="35543" y="43525"/>
                  </a:lnTo>
                  <a:lnTo>
                    <a:pt x="33179" y="49342"/>
                  </a:lnTo>
                  <a:lnTo>
                    <a:pt x="30810" y="54808"/>
                  </a:lnTo>
                  <a:lnTo>
                    <a:pt x="26060" y="65115"/>
                  </a:lnTo>
                  <a:lnTo>
                    <a:pt x="23682" y="70880"/>
                  </a:lnTo>
                  <a:lnTo>
                    <a:pt x="21303" y="77104"/>
                  </a:lnTo>
                  <a:lnTo>
                    <a:pt x="16543" y="90370"/>
                  </a:lnTo>
                  <a:lnTo>
                    <a:pt x="11781" y="104203"/>
                  </a:lnTo>
                  <a:lnTo>
                    <a:pt x="9401" y="110432"/>
                  </a:lnTo>
                  <a:lnTo>
                    <a:pt x="7020" y="116173"/>
                  </a:lnTo>
                  <a:lnTo>
                    <a:pt x="4638" y="121587"/>
                  </a:lnTo>
                  <a:lnTo>
                    <a:pt x="3051" y="127578"/>
                  </a:lnTo>
                  <a:lnTo>
                    <a:pt x="1993" y="133953"/>
                  </a:lnTo>
                  <a:lnTo>
                    <a:pt x="1287" y="140584"/>
                  </a:lnTo>
                  <a:lnTo>
                    <a:pt x="817" y="147386"/>
                  </a:lnTo>
                  <a:lnTo>
                    <a:pt x="503" y="154302"/>
                  </a:lnTo>
                  <a:lnTo>
                    <a:pt x="62" y="173296"/>
                  </a:lnTo>
                  <a:lnTo>
                    <a:pt x="0" y="178719"/>
                  </a:lnTo>
                  <a:lnTo>
                    <a:pt x="753" y="183922"/>
                  </a:lnTo>
                  <a:lnTo>
                    <a:pt x="2048" y="188978"/>
                  </a:lnTo>
                  <a:lnTo>
                    <a:pt x="3705" y="193936"/>
                  </a:lnTo>
                  <a:lnTo>
                    <a:pt x="5604" y="198035"/>
                  </a:lnTo>
                  <a:lnTo>
                    <a:pt x="9830" y="204707"/>
                  </a:lnTo>
                  <a:lnTo>
                    <a:pt x="12068" y="208391"/>
                  </a:lnTo>
                  <a:lnTo>
                    <a:pt x="14355" y="212435"/>
                  </a:lnTo>
                  <a:lnTo>
                    <a:pt x="16672" y="216718"/>
                  </a:lnTo>
                  <a:lnTo>
                    <a:pt x="21364" y="223594"/>
                  </a:lnTo>
                  <a:lnTo>
                    <a:pt x="23726" y="226538"/>
                  </a:lnTo>
                  <a:lnTo>
                    <a:pt x="26889" y="228501"/>
                  </a:lnTo>
                  <a:lnTo>
                    <a:pt x="30585" y="229810"/>
                  </a:lnTo>
                  <a:lnTo>
                    <a:pt x="34636" y="230683"/>
                  </a:lnTo>
                  <a:lnTo>
                    <a:pt x="38924" y="231264"/>
                  </a:lnTo>
                  <a:lnTo>
                    <a:pt x="43371" y="231652"/>
                  </a:lnTo>
                  <a:lnTo>
                    <a:pt x="47922" y="231911"/>
                  </a:lnTo>
                  <a:lnTo>
                    <a:pt x="52544" y="231289"/>
                  </a:lnTo>
                  <a:lnTo>
                    <a:pt x="57213" y="230081"/>
                  </a:lnTo>
                  <a:lnTo>
                    <a:pt x="61914" y="228482"/>
                  </a:lnTo>
                  <a:lnTo>
                    <a:pt x="66635" y="226622"/>
                  </a:lnTo>
                  <a:lnTo>
                    <a:pt x="71369" y="224589"/>
                  </a:lnTo>
                  <a:lnTo>
                    <a:pt x="76113" y="222440"/>
                  </a:lnTo>
                  <a:lnTo>
                    <a:pt x="81657" y="220213"/>
                  </a:lnTo>
                  <a:lnTo>
                    <a:pt x="94167" y="215622"/>
                  </a:lnTo>
                  <a:lnTo>
                    <a:pt x="100043" y="212493"/>
                  </a:lnTo>
                  <a:lnTo>
                    <a:pt x="105548" y="208819"/>
                  </a:lnTo>
                  <a:lnTo>
                    <a:pt x="110805" y="204782"/>
                  </a:lnTo>
                  <a:lnTo>
                    <a:pt x="116691" y="200504"/>
                  </a:lnTo>
                  <a:lnTo>
                    <a:pt x="129581" y="191516"/>
                  </a:lnTo>
                  <a:lnTo>
                    <a:pt x="135559" y="186104"/>
                  </a:lnTo>
                  <a:lnTo>
                    <a:pt x="141131" y="180114"/>
                  </a:lnTo>
                  <a:lnTo>
                    <a:pt x="146434" y="173739"/>
                  </a:lnTo>
                  <a:lnTo>
                    <a:pt x="151556" y="167902"/>
                  </a:lnTo>
                  <a:lnTo>
                    <a:pt x="161481" y="157183"/>
                  </a:lnTo>
                  <a:lnTo>
                    <a:pt x="166350" y="151308"/>
                  </a:lnTo>
                  <a:lnTo>
                    <a:pt x="171184" y="145011"/>
                  </a:lnTo>
                  <a:lnTo>
                    <a:pt x="175994" y="138431"/>
                  </a:lnTo>
                  <a:lnTo>
                    <a:pt x="179994" y="132457"/>
                  </a:lnTo>
                  <a:lnTo>
                    <a:pt x="183455" y="126887"/>
                  </a:lnTo>
                  <a:lnTo>
                    <a:pt x="186555" y="121586"/>
                  </a:lnTo>
                  <a:lnTo>
                    <a:pt x="189417" y="115671"/>
                  </a:lnTo>
                  <a:lnTo>
                    <a:pt x="192118" y="109346"/>
                  </a:lnTo>
                  <a:lnTo>
                    <a:pt x="194712" y="102748"/>
                  </a:lnTo>
                  <a:lnTo>
                    <a:pt x="196442" y="96762"/>
                  </a:lnTo>
                  <a:lnTo>
                    <a:pt x="197595" y="91184"/>
                  </a:lnTo>
                  <a:lnTo>
                    <a:pt x="198363" y="85878"/>
                  </a:lnTo>
                  <a:lnTo>
                    <a:pt x="199670" y="80753"/>
                  </a:lnTo>
                  <a:lnTo>
                    <a:pt x="201334" y="75749"/>
                  </a:lnTo>
                  <a:lnTo>
                    <a:pt x="203238" y="70825"/>
                  </a:lnTo>
                  <a:lnTo>
                    <a:pt x="203713" y="65162"/>
                  </a:lnTo>
                  <a:lnTo>
                    <a:pt x="203236" y="59004"/>
                  </a:lnTo>
                  <a:lnTo>
                    <a:pt x="202125" y="52518"/>
                  </a:lnTo>
                  <a:lnTo>
                    <a:pt x="200589" y="46607"/>
                  </a:lnTo>
                  <a:lnTo>
                    <a:pt x="198773" y="41078"/>
                  </a:lnTo>
                  <a:lnTo>
                    <a:pt x="196767" y="35805"/>
                  </a:lnTo>
                  <a:lnTo>
                    <a:pt x="194637" y="31496"/>
                  </a:lnTo>
                  <a:lnTo>
                    <a:pt x="190153" y="24592"/>
                  </a:lnTo>
                  <a:lnTo>
                    <a:pt x="187052" y="21639"/>
                  </a:lnTo>
                  <a:lnTo>
                    <a:pt x="183398" y="18877"/>
                  </a:lnTo>
                  <a:lnTo>
                    <a:pt x="179374" y="16242"/>
                  </a:lnTo>
                  <a:lnTo>
                    <a:pt x="175104" y="13691"/>
                  </a:lnTo>
                  <a:lnTo>
                    <a:pt x="170670" y="11197"/>
                  </a:lnTo>
                  <a:lnTo>
                    <a:pt x="166126" y="8741"/>
                  </a:lnTo>
                  <a:lnTo>
                    <a:pt x="161509" y="7103"/>
                  </a:lnTo>
                  <a:lnTo>
                    <a:pt x="156844" y="6012"/>
                  </a:lnTo>
                  <a:lnTo>
                    <a:pt x="152146" y="5283"/>
                  </a:lnTo>
                  <a:lnTo>
                    <a:pt x="146634" y="4005"/>
                  </a:lnTo>
                  <a:lnTo>
                    <a:pt x="140577" y="2358"/>
                  </a:lnTo>
                  <a:lnTo>
                    <a:pt x="134158" y="467"/>
                  </a:lnTo>
                  <a:lnTo>
                    <a:pt x="129085" y="0"/>
                  </a:lnTo>
                  <a:lnTo>
                    <a:pt x="124909" y="482"/>
                  </a:lnTo>
                  <a:lnTo>
                    <a:pt x="121331" y="1597"/>
                  </a:lnTo>
                  <a:lnTo>
                    <a:pt x="116565" y="2341"/>
                  </a:lnTo>
                  <a:lnTo>
                    <a:pt x="111006" y="2837"/>
                  </a:lnTo>
                  <a:lnTo>
                    <a:pt x="104919" y="3167"/>
                  </a:lnTo>
                  <a:lnTo>
                    <a:pt x="99274" y="4181"/>
                  </a:lnTo>
                  <a:lnTo>
                    <a:pt x="93922" y="5651"/>
                  </a:lnTo>
                  <a:lnTo>
                    <a:pt x="88767" y="7424"/>
                  </a:lnTo>
                  <a:lnTo>
                    <a:pt x="84537" y="8607"/>
                  </a:lnTo>
                  <a:lnTo>
                    <a:pt x="80923" y="9395"/>
                  </a:lnTo>
                  <a:lnTo>
                    <a:pt x="77720" y="9921"/>
                  </a:lnTo>
                  <a:lnTo>
                    <a:pt x="72044" y="12621"/>
                  </a:lnTo>
                  <a:lnTo>
                    <a:pt x="69419" y="14452"/>
                  </a:lnTo>
                  <a:lnTo>
                    <a:pt x="64386" y="16487"/>
                  </a:lnTo>
                  <a:lnTo>
                    <a:pt x="61933" y="17030"/>
                  </a:lnTo>
                  <a:lnTo>
                    <a:pt x="57090" y="19750"/>
                  </a:lnTo>
                  <a:lnTo>
                    <a:pt x="54688" y="21586"/>
                  </a:lnTo>
                  <a:lnTo>
                    <a:pt x="53880" y="23604"/>
                  </a:lnTo>
                  <a:lnTo>
                    <a:pt x="54135" y="25743"/>
                  </a:lnTo>
                  <a:lnTo>
                    <a:pt x="57026" y="324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0" name="SMARTInkAnnotation76"/>
            <p:cNvSpPr/>
            <p:nvPr/>
          </p:nvSpPr>
          <p:spPr>
            <a:xfrm>
              <a:off x="2886107" y="2822101"/>
              <a:ext cx="164240" cy="506457"/>
            </a:xfrm>
            <a:custGeom>
              <a:avLst/>
              <a:gdLst/>
              <a:ahLst/>
              <a:cxnLst/>
              <a:rect l="0" t="0" r="0" b="0"/>
              <a:pathLst>
                <a:path w="164240" h="506457">
                  <a:moveTo>
                    <a:pt x="114268" y="13967"/>
                  </a:moveTo>
                  <a:lnTo>
                    <a:pt x="110475" y="13967"/>
                  </a:lnTo>
                  <a:lnTo>
                    <a:pt x="108565" y="13174"/>
                  </a:lnTo>
                  <a:lnTo>
                    <a:pt x="104325" y="10175"/>
                  </a:lnTo>
                  <a:lnTo>
                    <a:pt x="100045" y="6692"/>
                  </a:lnTo>
                  <a:lnTo>
                    <a:pt x="96569" y="3325"/>
                  </a:lnTo>
                  <a:lnTo>
                    <a:pt x="94531" y="2110"/>
                  </a:lnTo>
                  <a:lnTo>
                    <a:pt x="90150" y="760"/>
                  </a:lnTo>
                  <a:lnTo>
                    <a:pt x="85557" y="160"/>
                  </a:lnTo>
                  <a:lnTo>
                    <a:pt x="83221" y="0"/>
                  </a:lnTo>
                  <a:lnTo>
                    <a:pt x="80076" y="687"/>
                  </a:lnTo>
                  <a:lnTo>
                    <a:pt x="76392" y="1939"/>
                  </a:lnTo>
                  <a:lnTo>
                    <a:pt x="72348" y="3567"/>
                  </a:lnTo>
                  <a:lnTo>
                    <a:pt x="68859" y="5446"/>
                  </a:lnTo>
                  <a:lnTo>
                    <a:pt x="65739" y="7493"/>
                  </a:lnTo>
                  <a:lnTo>
                    <a:pt x="62865" y="9651"/>
                  </a:lnTo>
                  <a:lnTo>
                    <a:pt x="59362" y="12677"/>
                  </a:lnTo>
                  <a:lnTo>
                    <a:pt x="55439" y="16282"/>
                  </a:lnTo>
                  <a:lnTo>
                    <a:pt x="44449" y="26824"/>
                  </a:lnTo>
                  <a:lnTo>
                    <a:pt x="41528" y="29682"/>
                  </a:lnTo>
                  <a:lnTo>
                    <a:pt x="37993" y="33969"/>
                  </a:lnTo>
                  <a:lnTo>
                    <a:pt x="34050" y="39208"/>
                  </a:lnTo>
                  <a:lnTo>
                    <a:pt x="25434" y="51379"/>
                  </a:lnTo>
                  <a:lnTo>
                    <a:pt x="16313" y="64726"/>
                  </a:lnTo>
                  <a:lnTo>
                    <a:pt x="11201" y="78596"/>
                  </a:lnTo>
                  <a:lnTo>
                    <a:pt x="8135" y="92697"/>
                  </a:lnTo>
                  <a:lnTo>
                    <a:pt x="4127" y="106902"/>
                  </a:lnTo>
                  <a:lnTo>
                    <a:pt x="1816" y="121153"/>
                  </a:lnTo>
                  <a:lnTo>
                    <a:pt x="789" y="135424"/>
                  </a:lnTo>
                  <a:lnTo>
                    <a:pt x="333" y="149705"/>
                  </a:lnTo>
                  <a:lnTo>
                    <a:pt x="0" y="188769"/>
                  </a:lnTo>
                  <a:lnTo>
                    <a:pt x="2099" y="199078"/>
                  </a:lnTo>
                  <a:lnTo>
                    <a:pt x="3770" y="204049"/>
                  </a:lnTo>
                  <a:lnTo>
                    <a:pt x="5677" y="207364"/>
                  </a:lnTo>
                  <a:lnTo>
                    <a:pt x="7743" y="209573"/>
                  </a:lnTo>
                  <a:lnTo>
                    <a:pt x="9913" y="211046"/>
                  </a:lnTo>
                  <a:lnTo>
                    <a:pt x="12948" y="212822"/>
                  </a:lnTo>
                  <a:lnTo>
                    <a:pt x="16559" y="214800"/>
                  </a:lnTo>
                  <a:lnTo>
                    <a:pt x="20553" y="216912"/>
                  </a:lnTo>
                  <a:lnTo>
                    <a:pt x="24010" y="218320"/>
                  </a:lnTo>
                  <a:lnTo>
                    <a:pt x="27108" y="219259"/>
                  </a:lnTo>
                  <a:lnTo>
                    <a:pt x="29968" y="219884"/>
                  </a:lnTo>
                  <a:lnTo>
                    <a:pt x="32668" y="220302"/>
                  </a:lnTo>
                  <a:lnTo>
                    <a:pt x="37784" y="220765"/>
                  </a:lnTo>
                  <a:lnTo>
                    <a:pt x="41054" y="220889"/>
                  </a:lnTo>
                  <a:lnTo>
                    <a:pt x="48920" y="221026"/>
                  </a:lnTo>
                  <a:lnTo>
                    <a:pt x="53240" y="220269"/>
                  </a:lnTo>
                  <a:lnTo>
                    <a:pt x="57707" y="218971"/>
                  </a:lnTo>
                  <a:lnTo>
                    <a:pt x="62273" y="217311"/>
                  </a:lnTo>
                  <a:lnTo>
                    <a:pt x="66111" y="214617"/>
                  </a:lnTo>
                  <a:lnTo>
                    <a:pt x="69463" y="211234"/>
                  </a:lnTo>
                  <a:lnTo>
                    <a:pt x="72492" y="207391"/>
                  </a:lnTo>
                  <a:lnTo>
                    <a:pt x="76098" y="203242"/>
                  </a:lnTo>
                  <a:lnTo>
                    <a:pt x="80090" y="198888"/>
                  </a:lnTo>
                  <a:lnTo>
                    <a:pt x="91176" y="187292"/>
                  </a:lnTo>
                  <a:lnTo>
                    <a:pt x="94111" y="184286"/>
                  </a:lnTo>
                  <a:lnTo>
                    <a:pt x="96067" y="179900"/>
                  </a:lnTo>
                  <a:lnTo>
                    <a:pt x="99615" y="163145"/>
                  </a:lnTo>
                  <a:lnTo>
                    <a:pt x="103257" y="152764"/>
                  </a:lnTo>
                  <a:lnTo>
                    <a:pt x="107522" y="142859"/>
                  </a:lnTo>
                  <a:lnTo>
                    <a:pt x="109771" y="137995"/>
                  </a:lnTo>
                  <a:lnTo>
                    <a:pt x="112269" y="126241"/>
                  </a:lnTo>
                  <a:lnTo>
                    <a:pt x="113379" y="113873"/>
                  </a:lnTo>
                  <a:lnTo>
                    <a:pt x="113873" y="103084"/>
                  </a:lnTo>
                  <a:lnTo>
                    <a:pt x="114151" y="88086"/>
                  </a:lnTo>
                  <a:lnTo>
                    <a:pt x="114233" y="77380"/>
                  </a:lnTo>
                  <a:lnTo>
                    <a:pt x="113451" y="74498"/>
                  </a:lnTo>
                  <a:lnTo>
                    <a:pt x="110465" y="69181"/>
                  </a:lnTo>
                  <a:lnTo>
                    <a:pt x="106492" y="64171"/>
                  </a:lnTo>
                  <a:lnTo>
                    <a:pt x="104322" y="61724"/>
                  </a:lnTo>
                  <a:lnTo>
                    <a:pt x="102874" y="59299"/>
                  </a:lnTo>
                  <a:lnTo>
                    <a:pt x="101267" y="54488"/>
                  </a:lnTo>
                  <a:lnTo>
                    <a:pt x="100044" y="53681"/>
                  </a:lnTo>
                  <a:lnTo>
                    <a:pt x="98435" y="53937"/>
                  </a:lnTo>
                  <a:lnTo>
                    <a:pt x="96569" y="54901"/>
                  </a:lnTo>
                  <a:lnTo>
                    <a:pt x="95325" y="56338"/>
                  </a:lnTo>
                  <a:lnTo>
                    <a:pt x="94495" y="58089"/>
                  </a:lnTo>
                  <a:lnTo>
                    <a:pt x="93574" y="62152"/>
                  </a:lnTo>
                  <a:lnTo>
                    <a:pt x="93164" y="66604"/>
                  </a:lnTo>
                  <a:lnTo>
                    <a:pt x="95099" y="73344"/>
                  </a:lnTo>
                  <a:lnTo>
                    <a:pt x="98604" y="81632"/>
                  </a:lnTo>
                  <a:lnTo>
                    <a:pt x="102808" y="90607"/>
                  </a:lnTo>
                  <a:lnTo>
                    <a:pt x="105206" y="102005"/>
                  </a:lnTo>
                  <a:lnTo>
                    <a:pt x="107065" y="115008"/>
                  </a:lnTo>
                  <a:lnTo>
                    <a:pt x="110537" y="128724"/>
                  </a:lnTo>
                  <a:lnTo>
                    <a:pt x="114727" y="140641"/>
                  </a:lnTo>
                  <a:lnTo>
                    <a:pt x="119234" y="152023"/>
                  </a:lnTo>
                  <a:lnTo>
                    <a:pt x="123883" y="165019"/>
                  </a:lnTo>
                  <a:lnTo>
                    <a:pt x="130963" y="185724"/>
                  </a:lnTo>
                  <a:lnTo>
                    <a:pt x="134129" y="192765"/>
                  </a:lnTo>
                  <a:lnTo>
                    <a:pt x="137827" y="199841"/>
                  </a:lnTo>
                  <a:lnTo>
                    <a:pt x="141880" y="206939"/>
                  </a:lnTo>
                  <a:lnTo>
                    <a:pt x="144582" y="214846"/>
                  </a:lnTo>
                  <a:lnTo>
                    <a:pt x="146384" y="223293"/>
                  </a:lnTo>
                  <a:lnTo>
                    <a:pt x="147585" y="232099"/>
                  </a:lnTo>
                  <a:lnTo>
                    <a:pt x="149179" y="240351"/>
                  </a:lnTo>
                  <a:lnTo>
                    <a:pt x="153067" y="255870"/>
                  </a:lnTo>
                  <a:lnTo>
                    <a:pt x="159719" y="281787"/>
                  </a:lnTo>
                  <a:lnTo>
                    <a:pt x="161237" y="290145"/>
                  </a:lnTo>
                  <a:lnTo>
                    <a:pt x="162924" y="305782"/>
                  </a:lnTo>
                  <a:lnTo>
                    <a:pt x="163674" y="320669"/>
                  </a:lnTo>
                  <a:lnTo>
                    <a:pt x="164007" y="336017"/>
                  </a:lnTo>
                  <a:lnTo>
                    <a:pt x="164239" y="377277"/>
                  </a:lnTo>
                  <a:lnTo>
                    <a:pt x="162142" y="392133"/>
                  </a:lnTo>
                  <a:lnTo>
                    <a:pt x="158564" y="406672"/>
                  </a:lnTo>
                  <a:lnTo>
                    <a:pt x="154328" y="421071"/>
                  </a:lnTo>
                  <a:lnTo>
                    <a:pt x="147480" y="442566"/>
                  </a:lnTo>
                  <a:lnTo>
                    <a:pt x="144347" y="448925"/>
                  </a:lnTo>
                  <a:lnTo>
                    <a:pt x="140671" y="454751"/>
                  </a:lnTo>
                  <a:lnTo>
                    <a:pt x="136632" y="460223"/>
                  </a:lnTo>
                  <a:lnTo>
                    <a:pt x="133146" y="465459"/>
                  </a:lnTo>
                  <a:lnTo>
                    <a:pt x="130028" y="470537"/>
                  </a:lnTo>
                  <a:lnTo>
                    <a:pt x="127156" y="475509"/>
                  </a:lnTo>
                  <a:lnTo>
                    <a:pt x="124447" y="479618"/>
                  </a:lnTo>
                  <a:lnTo>
                    <a:pt x="119321" y="486300"/>
                  </a:lnTo>
                  <a:lnTo>
                    <a:pt x="116049" y="489194"/>
                  </a:lnTo>
                  <a:lnTo>
                    <a:pt x="112281" y="491916"/>
                  </a:lnTo>
                  <a:lnTo>
                    <a:pt x="108180" y="494525"/>
                  </a:lnTo>
                  <a:lnTo>
                    <a:pt x="103859" y="497058"/>
                  </a:lnTo>
                  <a:lnTo>
                    <a:pt x="99391" y="499540"/>
                  </a:lnTo>
                  <a:lnTo>
                    <a:pt x="94825" y="501989"/>
                  </a:lnTo>
                  <a:lnTo>
                    <a:pt x="90987" y="503621"/>
                  </a:lnTo>
                  <a:lnTo>
                    <a:pt x="87635" y="504709"/>
                  </a:lnTo>
                  <a:lnTo>
                    <a:pt x="84606" y="505435"/>
                  </a:lnTo>
                  <a:lnTo>
                    <a:pt x="81000" y="505919"/>
                  </a:lnTo>
                  <a:lnTo>
                    <a:pt x="77008" y="506241"/>
                  </a:lnTo>
                  <a:lnTo>
                    <a:pt x="72759" y="506456"/>
                  </a:lnTo>
                  <a:lnTo>
                    <a:pt x="68339" y="505805"/>
                  </a:lnTo>
                  <a:lnTo>
                    <a:pt x="63805" y="504578"/>
                  </a:lnTo>
                  <a:lnTo>
                    <a:pt x="59195" y="502966"/>
                  </a:lnTo>
                  <a:lnTo>
                    <a:pt x="55327" y="501892"/>
                  </a:lnTo>
                  <a:lnTo>
                    <a:pt x="51955" y="501175"/>
                  </a:lnTo>
                  <a:lnTo>
                    <a:pt x="48914" y="500698"/>
                  </a:lnTo>
                  <a:lnTo>
                    <a:pt x="46092" y="498792"/>
                  </a:lnTo>
                  <a:lnTo>
                    <a:pt x="43417" y="495934"/>
                  </a:lnTo>
                  <a:lnTo>
                    <a:pt x="40840" y="492441"/>
                  </a:lnTo>
                  <a:lnTo>
                    <a:pt x="38329" y="490112"/>
                  </a:lnTo>
                  <a:lnTo>
                    <a:pt x="35860" y="488560"/>
                  </a:lnTo>
                  <a:lnTo>
                    <a:pt x="33421" y="487525"/>
                  </a:lnTo>
                  <a:lnTo>
                    <a:pt x="28594" y="484258"/>
                  </a:lnTo>
                  <a:lnTo>
                    <a:pt x="21399" y="4783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1" name="SMARTInkAnnotation77"/>
            <p:cNvSpPr/>
            <p:nvPr/>
          </p:nvSpPr>
          <p:spPr>
            <a:xfrm>
              <a:off x="3136106" y="3007518"/>
              <a:ext cx="100013" cy="71115"/>
            </a:xfrm>
            <a:custGeom>
              <a:avLst/>
              <a:gdLst/>
              <a:ahLst/>
              <a:cxnLst/>
              <a:rect l="0" t="0" r="0" b="0"/>
              <a:pathLst>
                <a:path w="100013" h="71115">
                  <a:moveTo>
                    <a:pt x="7144" y="0"/>
                  </a:moveTo>
                  <a:lnTo>
                    <a:pt x="7144" y="6850"/>
                  </a:lnTo>
                  <a:lnTo>
                    <a:pt x="6350" y="7742"/>
                  </a:lnTo>
                  <a:lnTo>
                    <a:pt x="3351" y="10849"/>
                  </a:lnTo>
                  <a:lnTo>
                    <a:pt x="2234" y="12789"/>
                  </a:lnTo>
                  <a:lnTo>
                    <a:pt x="1489" y="14876"/>
                  </a:lnTo>
                  <a:lnTo>
                    <a:pt x="993" y="17061"/>
                  </a:lnTo>
                  <a:lnTo>
                    <a:pt x="662" y="19312"/>
                  </a:lnTo>
                  <a:lnTo>
                    <a:pt x="441" y="21606"/>
                  </a:lnTo>
                  <a:lnTo>
                    <a:pt x="294" y="23929"/>
                  </a:lnTo>
                  <a:lnTo>
                    <a:pt x="131" y="30744"/>
                  </a:lnTo>
                  <a:lnTo>
                    <a:pt x="0" y="67753"/>
                  </a:lnTo>
                  <a:lnTo>
                    <a:pt x="794" y="68982"/>
                  </a:lnTo>
                  <a:lnTo>
                    <a:pt x="2117" y="69800"/>
                  </a:lnTo>
                  <a:lnTo>
                    <a:pt x="6151" y="71114"/>
                  </a:lnTo>
                  <a:lnTo>
                    <a:pt x="6482" y="70429"/>
                  </a:lnTo>
                  <a:lnTo>
                    <a:pt x="6702" y="69178"/>
                  </a:lnTo>
                  <a:lnTo>
                    <a:pt x="6850" y="67550"/>
                  </a:lnTo>
                  <a:lnTo>
                    <a:pt x="8535" y="66465"/>
                  </a:lnTo>
                  <a:lnTo>
                    <a:pt x="11247" y="65741"/>
                  </a:lnTo>
                  <a:lnTo>
                    <a:pt x="19419" y="64580"/>
                  </a:lnTo>
                  <a:lnTo>
                    <a:pt x="20884" y="64485"/>
                  </a:lnTo>
                  <a:lnTo>
                    <a:pt x="22654" y="64421"/>
                  </a:lnTo>
                  <a:lnTo>
                    <a:pt x="24627" y="64379"/>
                  </a:lnTo>
                  <a:lnTo>
                    <a:pt x="26737" y="63557"/>
                  </a:lnTo>
                  <a:lnTo>
                    <a:pt x="28937" y="62215"/>
                  </a:lnTo>
                  <a:lnTo>
                    <a:pt x="31198" y="60527"/>
                  </a:lnTo>
                  <a:lnTo>
                    <a:pt x="33498" y="59401"/>
                  </a:lnTo>
                  <a:lnTo>
                    <a:pt x="35826" y="58651"/>
                  </a:lnTo>
                  <a:lnTo>
                    <a:pt x="38171" y="58151"/>
                  </a:lnTo>
                  <a:lnTo>
                    <a:pt x="40529" y="57817"/>
                  </a:lnTo>
                  <a:lnTo>
                    <a:pt x="42894" y="57595"/>
                  </a:lnTo>
                  <a:lnTo>
                    <a:pt x="45265" y="57447"/>
                  </a:lnTo>
                  <a:lnTo>
                    <a:pt x="50015" y="57282"/>
                  </a:lnTo>
                  <a:lnTo>
                    <a:pt x="59269" y="57189"/>
                  </a:lnTo>
                  <a:lnTo>
                    <a:pt x="100012" y="571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2" name="SMARTInkAnnotation78"/>
            <p:cNvSpPr/>
            <p:nvPr/>
          </p:nvSpPr>
          <p:spPr>
            <a:xfrm>
              <a:off x="3229062" y="2986087"/>
              <a:ext cx="35632" cy="200026"/>
            </a:xfrm>
            <a:custGeom>
              <a:avLst/>
              <a:gdLst/>
              <a:ahLst/>
              <a:cxnLst/>
              <a:rect l="0" t="0" r="0" b="0"/>
              <a:pathLst>
                <a:path w="35632" h="200026">
                  <a:moveTo>
                    <a:pt x="7056" y="0"/>
                  </a:moveTo>
                  <a:lnTo>
                    <a:pt x="207" y="0"/>
                  </a:lnTo>
                  <a:lnTo>
                    <a:pt x="0" y="3793"/>
                  </a:lnTo>
                  <a:lnTo>
                    <a:pt x="765" y="5703"/>
                  </a:lnTo>
                  <a:lnTo>
                    <a:pt x="2068" y="7771"/>
                  </a:lnTo>
                  <a:lnTo>
                    <a:pt x="3731" y="9943"/>
                  </a:lnTo>
                  <a:lnTo>
                    <a:pt x="4840" y="12979"/>
                  </a:lnTo>
                  <a:lnTo>
                    <a:pt x="5578" y="16590"/>
                  </a:lnTo>
                  <a:lnTo>
                    <a:pt x="6071" y="20585"/>
                  </a:lnTo>
                  <a:lnTo>
                    <a:pt x="6400" y="24836"/>
                  </a:lnTo>
                  <a:lnTo>
                    <a:pt x="6618" y="29258"/>
                  </a:lnTo>
                  <a:lnTo>
                    <a:pt x="6764" y="33793"/>
                  </a:lnTo>
                  <a:lnTo>
                    <a:pt x="7655" y="38403"/>
                  </a:lnTo>
                  <a:lnTo>
                    <a:pt x="9043" y="43065"/>
                  </a:lnTo>
                  <a:lnTo>
                    <a:pt x="10762" y="47760"/>
                  </a:lnTo>
                  <a:lnTo>
                    <a:pt x="11908" y="52477"/>
                  </a:lnTo>
                  <a:lnTo>
                    <a:pt x="12672" y="57210"/>
                  </a:lnTo>
                  <a:lnTo>
                    <a:pt x="13181" y="61953"/>
                  </a:lnTo>
                  <a:lnTo>
                    <a:pt x="15902" y="75433"/>
                  </a:lnTo>
                  <a:lnTo>
                    <a:pt x="25275" y="117928"/>
                  </a:lnTo>
                  <a:lnTo>
                    <a:pt x="28727" y="134975"/>
                  </a:lnTo>
                  <a:lnTo>
                    <a:pt x="31028" y="147927"/>
                  </a:lnTo>
                  <a:lnTo>
                    <a:pt x="32563" y="158149"/>
                  </a:lnTo>
                  <a:lnTo>
                    <a:pt x="33586" y="165758"/>
                  </a:lnTo>
                  <a:lnTo>
                    <a:pt x="34268" y="171624"/>
                  </a:lnTo>
                  <a:lnTo>
                    <a:pt x="34722" y="176329"/>
                  </a:lnTo>
                  <a:lnTo>
                    <a:pt x="35025" y="180259"/>
                  </a:lnTo>
                  <a:lnTo>
                    <a:pt x="35227" y="183673"/>
                  </a:lnTo>
                  <a:lnTo>
                    <a:pt x="35551" y="191062"/>
                  </a:lnTo>
                  <a:lnTo>
                    <a:pt x="35631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4" name="SMARTInkAnnotation79"/>
            <p:cNvSpPr/>
            <p:nvPr/>
          </p:nvSpPr>
          <p:spPr>
            <a:xfrm>
              <a:off x="3500856" y="2607468"/>
              <a:ext cx="178176" cy="485652"/>
            </a:xfrm>
            <a:custGeom>
              <a:avLst/>
              <a:gdLst/>
              <a:ahLst/>
              <a:cxnLst/>
              <a:rect l="0" t="0" r="0" b="0"/>
              <a:pathLst>
                <a:path w="178176" h="485652">
                  <a:moveTo>
                    <a:pt x="142456" y="0"/>
                  </a:moveTo>
                  <a:lnTo>
                    <a:pt x="138664" y="0"/>
                  </a:lnTo>
                  <a:lnTo>
                    <a:pt x="136753" y="794"/>
                  </a:lnTo>
                  <a:lnTo>
                    <a:pt x="132513" y="3793"/>
                  </a:lnTo>
                  <a:lnTo>
                    <a:pt x="126302" y="9672"/>
                  </a:lnTo>
                  <a:lnTo>
                    <a:pt x="84061" y="51339"/>
                  </a:lnTo>
                  <a:lnTo>
                    <a:pt x="78126" y="58039"/>
                  </a:lnTo>
                  <a:lnTo>
                    <a:pt x="72582" y="64886"/>
                  </a:lnTo>
                  <a:lnTo>
                    <a:pt x="67299" y="71832"/>
                  </a:lnTo>
                  <a:lnTo>
                    <a:pt x="62188" y="78051"/>
                  </a:lnTo>
                  <a:lnTo>
                    <a:pt x="57194" y="83784"/>
                  </a:lnTo>
                  <a:lnTo>
                    <a:pt x="52277" y="89193"/>
                  </a:lnTo>
                  <a:lnTo>
                    <a:pt x="48206" y="95181"/>
                  </a:lnTo>
                  <a:lnTo>
                    <a:pt x="44698" y="101554"/>
                  </a:lnTo>
                  <a:lnTo>
                    <a:pt x="41565" y="108184"/>
                  </a:lnTo>
                  <a:lnTo>
                    <a:pt x="38682" y="114985"/>
                  </a:lnTo>
                  <a:lnTo>
                    <a:pt x="33364" y="128892"/>
                  </a:lnTo>
                  <a:lnTo>
                    <a:pt x="25907" y="150109"/>
                  </a:lnTo>
                  <a:lnTo>
                    <a:pt x="4347" y="214315"/>
                  </a:lnTo>
                  <a:lnTo>
                    <a:pt x="1699" y="228601"/>
                  </a:lnTo>
                  <a:lnTo>
                    <a:pt x="522" y="242888"/>
                  </a:lnTo>
                  <a:lnTo>
                    <a:pt x="0" y="257175"/>
                  </a:lnTo>
                  <a:lnTo>
                    <a:pt x="1884" y="271463"/>
                  </a:lnTo>
                  <a:lnTo>
                    <a:pt x="5367" y="285750"/>
                  </a:lnTo>
                  <a:lnTo>
                    <a:pt x="9561" y="300038"/>
                  </a:lnTo>
                  <a:lnTo>
                    <a:pt x="11954" y="314325"/>
                  </a:lnTo>
                  <a:lnTo>
                    <a:pt x="12592" y="321469"/>
                  </a:lnTo>
                  <a:lnTo>
                    <a:pt x="17535" y="335757"/>
                  </a:lnTo>
                  <a:lnTo>
                    <a:pt x="29850" y="360539"/>
                  </a:lnTo>
                  <a:lnTo>
                    <a:pt x="34994" y="372965"/>
                  </a:lnTo>
                  <a:lnTo>
                    <a:pt x="37478" y="379612"/>
                  </a:lnTo>
                  <a:lnTo>
                    <a:pt x="40720" y="385631"/>
                  </a:lnTo>
                  <a:lnTo>
                    <a:pt x="44470" y="391231"/>
                  </a:lnTo>
                  <a:lnTo>
                    <a:pt x="48557" y="396552"/>
                  </a:lnTo>
                  <a:lnTo>
                    <a:pt x="52869" y="401687"/>
                  </a:lnTo>
                  <a:lnTo>
                    <a:pt x="57331" y="406698"/>
                  </a:lnTo>
                  <a:lnTo>
                    <a:pt x="61894" y="411626"/>
                  </a:lnTo>
                  <a:lnTo>
                    <a:pt x="65729" y="416498"/>
                  </a:lnTo>
                  <a:lnTo>
                    <a:pt x="69080" y="421335"/>
                  </a:lnTo>
                  <a:lnTo>
                    <a:pt x="72107" y="426146"/>
                  </a:lnTo>
                  <a:lnTo>
                    <a:pt x="75713" y="430941"/>
                  </a:lnTo>
                  <a:lnTo>
                    <a:pt x="79704" y="435725"/>
                  </a:lnTo>
                  <a:lnTo>
                    <a:pt x="87579" y="444481"/>
                  </a:lnTo>
                  <a:lnTo>
                    <a:pt x="93725" y="451018"/>
                  </a:lnTo>
                  <a:lnTo>
                    <a:pt x="97268" y="453873"/>
                  </a:lnTo>
                  <a:lnTo>
                    <a:pt x="101219" y="456569"/>
                  </a:lnTo>
                  <a:lnTo>
                    <a:pt x="105440" y="459161"/>
                  </a:lnTo>
                  <a:lnTo>
                    <a:pt x="109047" y="461682"/>
                  </a:lnTo>
                  <a:lnTo>
                    <a:pt x="112246" y="464157"/>
                  </a:lnTo>
                  <a:lnTo>
                    <a:pt x="115172" y="466600"/>
                  </a:lnTo>
                  <a:lnTo>
                    <a:pt x="118711" y="469023"/>
                  </a:lnTo>
                  <a:lnTo>
                    <a:pt x="122657" y="471432"/>
                  </a:lnTo>
                  <a:lnTo>
                    <a:pt x="126876" y="473832"/>
                  </a:lnTo>
                  <a:lnTo>
                    <a:pt x="130482" y="476225"/>
                  </a:lnTo>
                  <a:lnTo>
                    <a:pt x="133679" y="478615"/>
                  </a:lnTo>
                  <a:lnTo>
                    <a:pt x="136605" y="481002"/>
                  </a:lnTo>
                  <a:lnTo>
                    <a:pt x="141972" y="483654"/>
                  </a:lnTo>
                  <a:lnTo>
                    <a:pt x="147003" y="484832"/>
                  </a:lnTo>
                  <a:lnTo>
                    <a:pt x="151885" y="485356"/>
                  </a:lnTo>
                  <a:lnTo>
                    <a:pt x="156701" y="485589"/>
                  </a:lnTo>
                  <a:lnTo>
                    <a:pt x="159096" y="485651"/>
                  </a:lnTo>
                  <a:lnTo>
                    <a:pt x="161487" y="484899"/>
                  </a:lnTo>
                  <a:lnTo>
                    <a:pt x="166260" y="481946"/>
                  </a:lnTo>
                  <a:lnTo>
                    <a:pt x="171027" y="480105"/>
                  </a:lnTo>
                  <a:lnTo>
                    <a:pt x="178175" y="4786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5" name="SMARTInkAnnotation80"/>
            <p:cNvSpPr/>
            <p:nvPr/>
          </p:nvSpPr>
          <p:spPr>
            <a:xfrm>
              <a:off x="3850481" y="2586037"/>
              <a:ext cx="50007" cy="192882"/>
            </a:xfrm>
            <a:custGeom>
              <a:avLst/>
              <a:gdLst/>
              <a:ahLst/>
              <a:cxnLst/>
              <a:rect l="0" t="0" r="0" b="0"/>
              <a:pathLst>
                <a:path w="50007" h="192882">
                  <a:moveTo>
                    <a:pt x="0" y="0"/>
                  </a:moveTo>
                  <a:lnTo>
                    <a:pt x="3792" y="3792"/>
                  </a:lnTo>
                  <a:lnTo>
                    <a:pt x="4910" y="5703"/>
                  </a:lnTo>
                  <a:lnTo>
                    <a:pt x="6151" y="9943"/>
                  </a:lnTo>
                  <a:lnTo>
                    <a:pt x="6702" y="14474"/>
                  </a:lnTo>
                  <a:lnTo>
                    <a:pt x="6849" y="16793"/>
                  </a:lnTo>
                  <a:lnTo>
                    <a:pt x="7742" y="19133"/>
                  </a:lnTo>
                  <a:lnTo>
                    <a:pt x="9130" y="21486"/>
                  </a:lnTo>
                  <a:lnTo>
                    <a:pt x="10849" y="23849"/>
                  </a:lnTo>
                  <a:lnTo>
                    <a:pt x="11995" y="27012"/>
                  </a:lnTo>
                  <a:lnTo>
                    <a:pt x="12759" y="30708"/>
                  </a:lnTo>
                  <a:lnTo>
                    <a:pt x="13269" y="34760"/>
                  </a:lnTo>
                  <a:lnTo>
                    <a:pt x="14402" y="39048"/>
                  </a:lnTo>
                  <a:lnTo>
                    <a:pt x="15951" y="43495"/>
                  </a:lnTo>
                  <a:lnTo>
                    <a:pt x="17778" y="48046"/>
                  </a:lnTo>
                  <a:lnTo>
                    <a:pt x="18996" y="53462"/>
                  </a:lnTo>
                  <a:lnTo>
                    <a:pt x="19807" y="59454"/>
                  </a:lnTo>
                  <a:lnTo>
                    <a:pt x="20349" y="65830"/>
                  </a:lnTo>
                  <a:lnTo>
                    <a:pt x="21503" y="71668"/>
                  </a:lnTo>
                  <a:lnTo>
                    <a:pt x="23067" y="77147"/>
                  </a:lnTo>
                  <a:lnTo>
                    <a:pt x="24903" y="82388"/>
                  </a:lnTo>
                  <a:lnTo>
                    <a:pt x="26127" y="87469"/>
                  </a:lnTo>
                  <a:lnTo>
                    <a:pt x="26943" y="92444"/>
                  </a:lnTo>
                  <a:lnTo>
                    <a:pt x="27487" y="97348"/>
                  </a:lnTo>
                  <a:lnTo>
                    <a:pt x="27849" y="102205"/>
                  </a:lnTo>
                  <a:lnTo>
                    <a:pt x="28091" y="107030"/>
                  </a:lnTo>
                  <a:lnTo>
                    <a:pt x="28253" y="111835"/>
                  </a:lnTo>
                  <a:lnTo>
                    <a:pt x="29153" y="116625"/>
                  </a:lnTo>
                  <a:lnTo>
                    <a:pt x="30549" y="121407"/>
                  </a:lnTo>
                  <a:lnTo>
                    <a:pt x="32272" y="126181"/>
                  </a:lnTo>
                  <a:lnTo>
                    <a:pt x="34214" y="130952"/>
                  </a:lnTo>
                  <a:lnTo>
                    <a:pt x="36303" y="135720"/>
                  </a:lnTo>
                  <a:lnTo>
                    <a:pt x="38490" y="140487"/>
                  </a:lnTo>
                  <a:lnTo>
                    <a:pt x="39947" y="144458"/>
                  </a:lnTo>
                  <a:lnTo>
                    <a:pt x="40919" y="147899"/>
                  </a:lnTo>
                  <a:lnTo>
                    <a:pt x="41567" y="150987"/>
                  </a:lnTo>
                  <a:lnTo>
                    <a:pt x="41998" y="154633"/>
                  </a:lnTo>
                  <a:lnTo>
                    <a:pt x="42287" y="158651"/>
                  </a:lnTo>
                  <a:lnTo>
                    <a:pt x="42606" y="166556"/>
                  </a:lnTo>
                  <a:lnTo>
                    <a:pt x="42749" y="172714"/>
                  </a:lnTo>
                  <a:lnTo>
                    <a:pt x="43580" y="175468"/>
                  </a:lnTo>
                  <a:lnTo>
                    <a:pt x="44928" y="178097"/>
                  </a:lnTo>
                  <a:lnTo>
                    <a:pt x="46621" y="180644"/>
                  </a:lnTo>
                  <a:lnTo>
                    <a:pt x="47749" y="183136"/>
                  </a:lnTo>
                  <a:lnTo>
                    <a:pt x="49003" y="188021"/>
                  </a:lnTo>
                  <a:lnTo>
                    <a:pt x="50006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6" name="SMARTInkAnnotation81"/>
            <p:cNvSpPr/>
            <p:nvPr/>
          </p:nvSpPr>
          <p:spPr>
            <a:xfrm>
              <a:off x="3700462" y="2807493"/>
              <a:ext cx="357189" cy="35720"/>
            </a:xfrm>
            <a:custGeom>
              <a:avLst/>
              <a:gdLst/>
              <a:ahLst/>
              <a:cxnLst/>
              <a:rect l="0" t="0" r="0" b="0"/>
              <a:pathLst>
                <a:path w="357189" h="35720">
                  <a:moveTo>
                    <a:pt x="0" y="35719"/>
                  </a:moveTo>
                  <a:lnTo>
                    <a:pt x="58688" y="35719"/>
                  </a:lnTo>
                  <a:lnTo>
                    <a:pt x="65319" y="34925"/>
                  </a:lnTo>
                  <a:lnTo>
                    <a:pt x="72121" y="33603"/>
                  </a:lnTo>
                  <a:lnTo>
                    <a:pt x="79037" y="31927"/>
                  </a:lnTo>
                  <a:lnTo>
                    <a:pt x="86029" y="30810"/>
                  </a:lnTo>
                  <a:lnTo>
                    <a:pt x="93071" y="30065"/>
                  </a:lnTo>
                  <a:lnTo>
                    <a:pt x="100148" y="29569"/>
                  </a:lnTo>
                  <a:lnTo>
                    <a:pt x="108040" y="28444"/>
                  </a:lnTo>
                  <a:lnTo>
                    <a:pt x="116477" y="26900"/>
                  </a:lnTo>
                  <a:lnTo>
                    <a:pt x="125276" y="25077"/>
                  </a:lnTo>
                  <a:lnTo>
                    <a:pt x="134317" y="23862"/>
                  </a:lnTo>
                  <a:lnTo>
                    <a:pt x="143520" y="23052"/>
                  </a:lnTo>
                  <a:lnTo>
                    <a:pt x="152830" y="22512"/>
                  </a:lnTo>
                  <a:lnTo>
                    <a:pt x="169525" y="21912"/>
                  </a:lnTo>
                  <a:lnTo>
                    <a:pt x="177310" y="21752"/>
                  </a:lnTo>
                  <a:lnTo>
                    <a:pt x="195201" y="20058"/>
                  </a:lnTo>
                  <a:lnTo>
                    <a:pt x="248945" y="13942"/>
                  </a:lnTo>
                  <a:lnTo>
                    <a:pt x="269945" y="10882"/>
                  </a:lnTo>
                  <a:lnTo>
                    <a:pt x="285532" y="8049"/>
                  </a:lnTo>
                  <a:lnTo>
                    <a:pt x="297511" y="5366"/>
                  </a:lnTo>
                  <a:lnTo>
                    <a:pt x="307084" y="3577"/>
                  </a:lnTo>
                  <a:lnTo>
                    <a:pt x="315054" y="2385"/>
                  </a:lnTo>
                  <a:lnTo>
                    <a:pt x="321955" y="1590"/>
                  </a:lnTo>
                  <a:lnTo>
                    <a:pt x="331739" y="707"/>
                  </a:lnTo>
                  <a:lnTo>
                    <a:pt x="339527" y="314"/>
                  </a:lnTo>
                  <a:lnTo>
                    <a:pt x="3571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7" name="SMARTInkAnnotation82"/>
            <p:cNvSpPr/>
            <p:nvPr/>
          </p:nvSpPr>
          <p:spPr>
            <a:xfrm>
              <a:off x="3750763" y="2936081"/>
              <a:ext cx="56856" cy="128588"/>
            </a:xfrm>
            <a:custGeom>
              <a:avLst/>
              <a:gdLst/>
              <a:ahLst/>
              <a:cxnLst/>
              <a:rect l="0" t="0" r="0" b="0"/>
              <a:pathLst>
                <a:path w="56856" h="128588">
                  <a:moveTo>
                    <a:pt x="6849" y="0"/>
                  </a:moveTo>
                  <a:lnTo>
                    <a:pt x="0" y="0"/>
                  </a:lnTo>
                  <a:lnTo>
                    <a:pt x="6563" y="0"/>
                  </a:lnTo>
                  <a:lnTo>
                    <a:pt x="7452" y="794"/>
                  </a:lnTo>
                  <a:lnTo>
                    <a:pt x="10557" y="3792"/>
                  </a:lnTo>
                  <a:lnTo>
                    <a:pt x="11702" y="6497"/>
                  </a:lnTo>
                  <a:lnTo>
                    <a:pt x="12466" y="9887"/>
                  </a:lnTo>
                  <a:lnTo>
                    <a:pt x="12975" y="13735"/>
                  </a:lnTo>
                  <a:lnTo>
                    <a:pt x="14108" y="17094"/>
                  </a:lnTo>
                  <a:lnTo>
                    <a:pt x="15657" y="20127"/>
                  </a:lnTo>
                  <a:lnTo>
                    <a:pt x="17484" y="22943"/>
                  </a:lnTo>
                  <a:lnTo>
                    <a:pt x="19495" y="26408"/>
                  </a:lnTo>
                  <a:lnTo>
                    <a:pt x="23846" y="34491"/>
                  </a:lnTo>
                  <a:lnTo>
                    <a:pt x="26118" y="38075"/>
                  </a:lnTo>
                  <a:lnTo>
                    <a:pt x="28426" y="41258"/>
                  </a:lnTo>
                  <a:lnTo>
                    <a:pt x="30759" y="44174"/>
                  </a:lnTo>
                  <a:lnTo>
                    <a:pt x="32314" y="47705"/>
                  </a:lnTo>
                  <a:lnTo>
                    <a:pt x="33351" y="51647"/>
                  </a:lnTo>
                  <a:lnTo>
                    <a:pt x="34042" y="55863"/>
                  </a:lnTo>
                  <a:lnTo>
                    <a:pt x="35296" y="60261"/>
                  </a:lnTo>
                  <a:lnTo>
                    <a:pt x="36927" y="64780"/>
                  </a:lnTo>
                  <a:lnTo>
                    <a:pt x="38807" y="69380"/>
                  </a:lnTo>
                  <a:lnTo>
                    <a:pt x="40061" y="74035"/>
                  </a:lnTo>
                  <a:lnTo>
                    <a:pt x="40896" y="78725"/>
                  </a:lnTo>
                  <a:lnTo>
                    <a:pt x="41453" y="83440"/>
                  </a:lnTo>
                  <a:lnTo>
                    <a:pt x="42619" y="87376"/>
                  </a:lnTo>
                  <a:lnTo>
                    <a:pt x="44189" y="90795"/>
                  </a:lnTo>
                  <a:lnTo>
                    <a:pt x="46030" y="93867"/>
                  </a:lnTo>
                  <a:lnTo>
                    <a:pt x="47257" y="96709"/>
                  </a:lnTo>
                  <a:lnTo>
                    <a:pt x="48075" y="99398"/>
                  </a:lnTo>
                  <a:lnTo>
                    <a:pt x="48620" y="101984"/>
                  </a:lnTo>
                  <a:lnTo>
                    <a:pt x="48984" y="104502"/>
                  </a:lnTo>
                  <a:lnTo>
                    <a:pt x="49227" y="106974"/>
                  </a:lnTo>
                  <a:lnTo>
                    <a:pt x="49389" y="109416"/>
                  </a:lnTo>
                  <a:lnTo>
                    <a:pt x="49496" y="111837"/>
                  </a:lnTo>
                  <a:lnTo>
                    <a:pt x="49616" y="116645"/>
                  </a:lnTo>
                  <a:lnTo>
                    <a:pt x="49683" y="123814"/>
                  </a:lnTo>
                  <a:lnTo>
                    <a:pt x="50486" y="125405"/>
                  </a:lnTo>
                  <a:lnTo>
                    <a:pt x="51816" y="126466"/>
                  </a:lnTo>
                  <a:lnTo>
                    <a:pt x="56855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8" name="SMARTInkAnnotation83"/>
            <p:cNvSpPr/>
            <p:nvPr/>
          </p:nvSpPr>
          <p:spPr>
            <a:xfrm>
              <a:off x="3917349" y="2864643"/>
              <a:ext cx="111690" cy="192756"/>
            </a:xfrm>
            <a:custGeom>
              <a:avLst/>
              <a:gdLst/>
              <a:ahLst/>
              <a:cxnLst/>
              <a:rect l="0" t="0" r="0" b="0"/>
              <a:pathLst>
                <a:path w="111690" h="192756">
                  <a:moveTo>
                    <a:pt x="4569" y="0"/>
                  </a:moveTo>
                  <a:lnTo>
                    <a:pt x="4569" y="6151"/>
                  </a:lnTo>
                  <a:lnTo>
                    <a:pt x="6686" y="10936"/>
                  </a:lnTo>
                  <a:lnTo>
                    <a:pt x="8362" y="14435"/>
                  </a:lnTo>
                  <a:lnTo>
                    <a:pt x="8685" y="17561"/>
                  </a:lnTo>
                  <a:lnTo>
                    <a:pt x="8107" y="20439"/>
                  </a:lnTo>
                  <a:lnTo>
                    <a:pt x="6928" y="23151"/>
                  </a:lnTo>
                  <a:lnTo>
                    <a:pt x="6142" y="27340"/>
                  </a:lnTo>
                  <a:lnTo>
                    <a:pt x="5618" y="32514"/>
                  </a:lnTo>
                  <a:lnTo>
                    <a:pt x="5268" y="38345"/>
                  </a:lnTo>
                  <a:lnTo>
                    <a:pt x="4242" y="43820"/>
                  </a:lnTo>
                  <a:lnTo>
                    <a:pt x="2764" y="49057"/>
                  </a:lnTo>
                  <a:lnTo>
                    <a:pt x="984" y="54136"/>
                  </a:lnTo>
                  <a:lnTo>
                    <a:pt x="592" y="59904"/>
                  </a:lnTo>
                  <a:lnTo>
                    <a:pt x="1124" y="66129"/>
                  </a:lnTo>
                  <a:lnTo>
                    <a:pt x="2272" y="72662"/>
                  </a:lnTo>
                  <a:lnTo>
                    <a:pt x="2245" y="78604"/>
                  </a:lnTo>
                  <a:lnTo>
                    <a:pt x="1432" y="84152"/>
                  </a:lnTo>
                  <a:lnTo>
                    <a:pt x="97" y="89439"/>
                  </a:lnTo>
                  <a:lnTo>
                    <a:pt x="0" y="94551"/>
                  </a:lnTo>
                  <a:lnTo>
                    <a:pt x="730" y="99547"/>
                  </a:lnTo>
                  <a:lnTo>
                    <a:pt x="2010" y="104464"/>
                  </a:lnTo>
                  <a:lnTo>
                    <a:pt x="2863" y="110125"/>
                  </a:lnTo>
                  <a:lnTo>
                    <a:pt x="3432" y="116279"/>
                  </a:lnTo>
                  <a:lnTo>
                    <a:pt x="3811" y="122763"/>
                  </a:lnTo>
                  <a:lnTo>
                    <a:pt x="4232" y="134201"/>
                  </a:lnTo>
                  <a:lnTo>
                    <a:pt x="4503" y="150687"/>
                  </a:lnTo>
                  <a:lnTo>
                    <a:pt x="4549" y="162828"/>
                  </a:lnTo>
                  <a:lnTo>
                    <a:pt x="5350" y="166496"/>
                  </a:lnTo>
                  <a:lnTo>
                    <a:pt x="6678" y="169735"/>
                  </a:lnTo>
                  <a:lnTo>
                    <a:pt x="8356" y="172688"/>
                  </a:lnTo>
                  <a:lnTo>
                    <a:pt x="10269" y="175450"/>
                  </a:lnTo>
                  <a:lnTo>
                    <a:pt x="12338" y="178086"/>
                  </a:lnTo>
                  <a:lnTo>
                    <a:pt x="14511" y="180637"/>
                  </a:lnTo>
                  <a:lnTo>
                    <a:pt x="17547" y="183131"/>
                  </a:lnTo>
                  <a:lnTo>
                    <a:pt x="21159" y="185587"/>
                  </a:lnTo>
                  <a:lnTo>
                    <a:pt x="25154" y="188019"/>
                  </a:lnTo>
                  <a:lnTo>
                    <a:pt x="28611" y="189640"/>
                  </a:lnTo>
                  <a:lnTo>
                    <a:pt x="31710" y="190720"/>
                  </a:lnTo>
                  <a:lnTo>
                    <a:pt x="34569" y="191441"/>
                  </a:lnTo>
                  <a:lnTo>
                    <a:pt x="37270" y="191921"/>
                  </a:lnTo>
                  <a:lnTo>
                    <a:pt x="39863" y="192241"/>
                  </a:lnTo>
                  <a:lnTo>
                    <a:pt x="42386" y="192455"/>
                  </a:lnTo>
                  <a:lnTo>
                    <a:pt x="44862" y="192597"/>
                  </a:lnTo>
                  <a:lnTo>
                    <a:pt x="49729" y="192755"/>
                  </a:lnTo>
                  <a:lnTo>
                    <a:pt x="52933" y="192003"/>
                  </a:lnTo>
                  <a:lnTo>
                    <a:pt x="56655" y="190709"/>
                  </a:lnTo>
                  <a:lnTo>
                    <a:pt x="60725" y="189052"/>
                  </a:lnTo>
                  <a:lnTo>
                    <a:pt x="64231" y="187153"/>
                  </a:lnTo>
                  <a:lnTo>
                    <a:pt x="67363" y="185094"/>
                  </a:lnTo>
                  <a:lnTo>
                    <a:pt x="70244" y="182928"/>
                  </a:lnTo>
                  <a:lnTo>
                    <a:pt x="72958" y="180689"/>
                  </a:lnTo>
                  <a:lnTo>
                    <a:pt x="75562" y="178403"/>
                  </a:lnTo>
                  <a:lnTo>
                    <a:pt x="78092" y="176086"/>
                  </a:lnTo>
                  <a:lnTo>
                    <a:pt x="83019" y="171394"/>
                  </a:lnTo>
                  <a:lnTo>
                    <a:pt x="92650" y="161914"/>
                  </a:lnTo>
                  <a:lnTo>
                    <a:pt x="95039" y="158743"/>
                  </a:lnTo>
                  <a:lnTo>
                    <a:pt x="97427" y="155041"/>
                  </a:lnTo>
                  <a:lnTo>
                    <a:pt x="99812" y="150986"/>
                  </a:lnTo>
                  <a:lnTo>
                    <a:pt x="102196" y="147489"/>
                  </a:lnTo>
                  <a:lnTo>
                    <a:pt x="104579" y="144364"/>
                  </a:lnTo>
                  <a:lnTo>
                    <a:pt x="106961" y="141486"/>
                  </a:lnTo>
                  <a:lnTo>
                    <a:pt x="108549" y="137981"/>
                  </a:lnTo>
                  <a:lnTo>
                    <a:pt x="109608" y="134056"/>
                  </a:lnTo>
                  <a:lnTo>
                    <a:pt x="110314" y="129852"/>
                  </a:lnTo>
                  <a:lnTo>
                    <a:pt x="110784" y="126256"/>
                  </a:lnTo>
                  <a:lnTo>
                    <a:pt x="111098" y="123064"/>
                  </a:lnTo>
                  <a:lnTo>
                    <a:pt x="111446" y="117402"/>
                  </a:lnTo>
                  <a:lnTo>
                    <a:pt x="111602" y="112239"/>
                  </a:lnTo>
                  <a:lnTo>
                    <a:pt x="111689" y="104870"/>
                  </a:lnTo>
                  <a:lnTo>
                    <a:pt x="110908" y="102457"/>
                  </a:lnTo>
                  <a:lnTo>
                    <a:pt x="107923" y="97660"/>
                  </a:lnTo>
                  <a:lnTo>
                    <a:pt x="106015" y="96063"/>
                  </a:lnTo>
                  <a:lnTo>
                    <a:pt x="103950" y="94998"/>
                  </a:lnTo>
                  <a:lnTo>
                    <a:pt x="101779" y="94289"/>
                  </a:lnTo>
                  <a:lnTo>
                    <a:pt x="99539" y="93815"/>
                  </a:lnTo>
                  <a:lnTo>
                    <a:pt x="97251" y="93500"/>
                  </a:lnTo>
                  <a:lnTo>
                    <a:pt x="94932" y="93290"/>
                  </a:lnTo>
                  <a:lnTo>
                    <a:pt x="91798" y="93943"/>
                  </a:lnTo>
                  <a:lnTo>
                    <a:pt x="88122" y="95173"/>
                  </a:lnTo>
                  <a:lnTo>
                    <a:pt x="84084" y="96786"/>
                  </a:lnTo>
                  <a:lnTo>
                    <a:pt x="80598" y="98655"/>
                  </a:lnTo>
                  <a:lnTo>
                    <a:pt x="77480" y="100695"/>
                  </a:lnTo>
                  <a:lnTo>
                    <a:pt x="74608" y="102849"/>
                  </a:lnTo>
                  <a:lnTo>
                    <a:pt x="71899" y="105079"/>
                  </a:lnTo>
                  <a:lnTo>
                    <a:pt x="69300" y="107359"/>
                  </a:lnTo>
                  <a:lnTo>
                    <a:pt x="66773" y="109673"/>
                  </a:lnTo>
                  <a:lnTo>
                    <a:pt x="63501" y="112009"/>
                  </a:lnTo>
                  <a:lnTo>
                    <a:pt x="59732" y="114360"/>
                  </a:lnTo>
                  <a:lnTo>
                    <a:pt x="55632" y="116721"/>
                  </a:lnTo>
                  <a:lnTo>
                    <a:pt x="52105" y="119883"/>
                  </a:lnTo>
                  <a:lnTo>
                    <a:pt x="48960" y="123579"/>
                  </a:lnTo>
                  <a:lnTo>
                    <a:pt x="46069" y="127629"/>
                  </a:lnTo>
                  <a:lnTo>
                    <a:pt x="43348" y="131918"/>
                  </a:lnTo>
                  <a:lnTo>
                    <a:pt x="40741" y="136364"/>
                  </a:lnTo>
                  <a:lnTo>
                    <a:pt x="38209" y="140916"/>
                  </a:lnTo>
                  <a:lnTo>
                    <a:pt x="35727" y="144744"/>
                  </a:lnTo>
                  <a:lnTo>
                    <a:pt x="33279" y="148090"/>
                  </a:lnTo>
                  <a:lnTo>
                    <a:pt x="30853" y="151114"/>
                  </a:lnTo>
                  <a:lnTo>
                    <a:pt x="28441" y="154718"/>
                  </a:lnTo>
                  <a:lnTo>
                    <a:pt x="26040" y="158708"/>
                  </a:lnTo>
                  <a:lnTo>
                    <a:pt x="23646" y="162955"/>
                  </a:lnTo>
                  <a:lnTo>
                    <a:pt x="22050" y="166581"/>
                  </a:lnTo>
                  <a:lnTo>
                    <a:pt x="20986" y="169791"/>
                  </a:lnTo>
                  <a:lnTo>
                    <a:pt x="19277" y="176855"/>
                  </a:lnTo>
                  <a:lnTo>
                    <a:pt x="19044" y="179938"/>
                  </a:lnTo>
                  <a:lnTo>
                    <a:pt x="18857" y="18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9" name="SMARTInkAnnotation84"/>
            <p:cNvSpPr/>
            <p:nvPr/>
          </p:nvSpPr>
          <p:spPr>
            <a:xfrm>
              <a:off x="4100512" y="2643187"/>
              <a:ext cx="178044" cy="407195"/>
            </a:xfrm>
            <a:custGeom>
              <a:avLst/>
              <a:gdLst/>
              <a:ahLst/>
              <a:cxnLst/>
              <a:rect l="0" t="0" r="0" b="0"/>
              <a:pathLst>
                <a:path w="178044" h="407195">
                  <a:moveTo>
                    <a:pt x="0" y="0"/>
                  </a:moveTo>
                  <a:lnTo>
                    <a:pt x="0" y="6850"/>
                  </a:lnTo>
                  <a:lnTo>
                    <a:pt x="3792" y="10849"/>
                  </a:lnTo>
                  <a:lnTo>
                    <a:pt x="5703" y="11995"/>
                  </a:lnTo>
                  <a:lnTo>
                    <a:pt x="12979" y="14402"/>
                  </a:lnTo>
                  <a:lnTo>
                    <a:pt x="16590" y="15951"/>
                  </a:lnTo>
                  <a:lnTo>
                    <a:pt x="20585" y="17778"/>
                  </a:lnTo>
                  <a:lnTo>
                    <a:pt x="24836" y="20583"/>
                  </a:lnTo>
                  <a:lnTo>
                    <a:pt x="29258" y="24041"/>
                  </a:lnTo>
                  <a:lnTo>
                    <a:pt x="33792" y="27934"/>
                  </a:lnTo>
                  <a:lnTo>
                    <a:pt x="39197" y="31323"/>
                  </a:lnTo>
                  <a:lnTo>
                    <a:pt x="45181" y="34375"/>
                  </a:lnTo>
                  <a:lnTo>
                    <a:pt x="51553" y="37205"/>
                  </a:lnTo>
                  <a:lnTo>
                    <a:pt x="58181" y="40678"/>
                  </a:lnTo>
                  <a:lnTo>
                    <a:pt x="64981" y="44581"/>
                  </a:lnTo>
                  <a:lnTo>
                    <a:pt x="71896" y="48771"/>
                  </a:lnTo>
                  <a:lnTo>
                    <a:pt x="85928" y="57659"/>
                  </a:lnTo>
                  <a:lnTo>
                    <a:pt x="93004" y="62252"/>
                  </a:lnTo>
                  <a:lnTo>
                    <a:pt x="99309" y="67695"/>
                  </a:lnTo>
                  <a:lnTo>
                    <a:pt x="105100" y="73705"/>
                  </a:lnTo>
                  <a:lnTo>
                    <a:pt x="110548" y="80093"/>
                  </a:lnTo>
                  <a:lnTo>
                    <a:pt x="116561" y="85939"/>
                  </a:lnTo>
                  <a:lnTo>
                    <a:pt x="122951" y="91424"/>
                  </a:lnTo>
                  <a:lnTo>
                    <a:pt x="129593" y="96668"/>
                  </a:lnTo>
                  <a:lnTo>
                    <a:pt x="135608" y="103339"/>
                  </a:lnTo>
                  <a:lnTo>
                    <a:pt x="141205" y="110962"/>
                  </a:lnTo>
                  <a:lnTo>
                    <a:pt x="161595" y="142216"/>
                  </a:lnTo>
                  <a:lnTo>
                    <a:pt x="165674" y="149579"/>
                  </a:lnTo>
                  <a:lnTo>
                    <a:pt x="169187" y="156870"/>
                  </a:lnTo>
                  <a:lnTo>
                    <a:pt x="172323" y="164111"/>
                  </a:lnTo>
                  <a:lnTo>
                    <a:pt x="174413" y="172114"/>
                  </a:lnTo>
                  <a:lnTo>
                    <a:pt x="175807" y="180624"/>
                  </a:lnTo>
                  <a:lnTo>
                    <a:pt x="176736" y="189472"/>
                  </a:lnTo>
                  <a:lnTo>
                    <a:pt x="177355" y="198546"/>
                  </a:lnTo>
                  <a:lnTo>
                    <a:pt x="177768" y="207770"/>
                  </a:lnTo>
                  <a:lnTo>
                    <a:pt x="178043" y="217095"/>
                  </a:lnTo>
                  <a:lnTo>
                    <a:pt x="177433" y="226486"/>
                  </a:lnTo>
                  <a:lnTo>
                    <a:pt x="176233" y="235922"/>
                  </a:lnTo>
                  <a:lnTo>
                    <a:pt x="174639" y="245388"/>
                  </a:lnTo>
                  <a:lnTo>
                    <a:pt x="172782" y="254079"/>
                  </a:lnTo>
                  <a:lnTo>
                    <a:pt x="170750" y="262255"/>
                  </a:lnTo>
                  <a:lnTo>
                    <a:pt x="164100" y="287255"/>
                  </a:lnTo>
                  <a:lnTo>
                    <a:pt x="161787" y="296278"/>
                  </a:lnTo>
                  <a:lnTo>
                    <a:pt x="159452" y="304675"/>
                  </a:lnTo>
                  <a:lnTo>
                    <a:pt x="154741" y="320355"/>
                  </a:lnTo>
                  <a:lnTo>
                    <a:pt x="151580" y="327870"/>
                  </a:lnTo>
                  <a:lnTo>
                    <a:pt x="147884" y="335261"/>
                  </a:lnTo>
                  <a:lnTo>
                    <a:pt x="140339" y="349030"/>
                  </a:lnTo>
                  <a:lnTo>
                    <a:pt x="134340" y="360441"/>
                  </a:lnTo>
                  <a:lnTo>
                    <a:pt x="130835" y="365707"/>
                  </a:lnTo>
                  <a:lnTo>
                    <a:pt x="126911" y="370804"/>
                  </a:lnTo>
                  <a:lnTo>
                    <a:pt x="122707" y="375790"/>
                  </a:lnTo>
                  <a:lnTo>
                    <a:pt x="119111" y="380702"/>
                  </a:lnTo>
                  <a:lnTo>
                    <a:pt x="115920" y="385564"/>
                  </a:lnTo>
                  <a:lnTo>
                    <a:pt x="112999" y="390393"/>
                  </a:lnTo>
                  <a:lnTo>
                    <a:pt x="110258" y="393612"/>
                  </a:lnTo>
                  <a:lnTo>
                    <a:pt x="107637" y="395758"/>
                  </a:lnTo>
                  <a:lnTo>
                    <a:pt x="105095" y="397189"/>
                  </a:lnTo>
                  <a:lnTo>
                    <a:pt x="98039" y="400895"/>
                  </a:lnTo>
                  <a:lnTo>
                    <a:pt x="93934" y="402995"/>
                  </a:lnTo>
                  <a:lnTo>
                    <a:pt x="90404" y="404394"/>
                  </a:lnTo>
                  <a:lnTo>
                    <a:pt x="87257" y="405328"/>
                  </a:lnTo>
                  <a:lnTo>
                    <a:pt x="78581" y="4071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0" name="SMARTInkAnnotation85"/>
            <p:cNvSpPr/>
            <p:nvPr/>
          </p:nvSpPr>
          <p:spPr>
            <a:xfrm>
              <a:off x="5636429" y="1486194"/>
              <a:ext cx="257165" cy="535488"/>
            </a:xfrm>
            <a:custGeom>
              <a:avLst/>
              <a:gdLst/>
              <a:ahLst/>
              <a:cxnLst/>
              <a:rect l="0" t="0" r="0" b="0"/>
              <a:pathLst>
                <a:path w="257165" h="535488">
                  <a:moveTo>
                    <a:pt x="221446" y="6849"/>
                  </a:moveTo>
                  <a:lnTo>
                    <a:pt x="221446" y="699"/>
                  </a:lnTo>
                  <a:lnTo>
                    <a:pt x="220652" y="367"/>
                  </a:lnTo>
                  <a:lnTo>
                    <a:pt x="217654" y="0"/>
                  </a:lnTo>
                  <a:lnTo>
                    <a:pt x="216536" y="695"/>
                  </a:lnTo>
                  <a:lnTo>
                    <a:pt x="215791" y="1953"/>
                  </a:lnTo>
                  <a:lnTo>
                    <a:pt x="215294" y="3585"/>
                  </a:lnTo>
                  <a:lnTo>
                    <a:pt x="214170" y="4673"/>
                  </a:lnTo>
                  <a:lnTo>
                    <a:pt x="212627" y="5399"/>
                  </a:lnTo>
                  <a:lnTo>
                    <a:pt x="210804" y="5882"/>
                  </a:lnTo>
                  <a:lnTo>
                    <a:pt x="206662" y="8536"/>
                  </a:lnTo>
                  <a:lnTo>
                    <a:pt x="204446" y="10355"/>
                  </a:lnTo>
                  <a:lnTo>
                    <a:pt x="202175" y="11568"/>
                  </a:lnTo>
                  <a:lnTo>
                    <a:pt x="195187" y="14068"/>
                  </a:lnTo>
                  <a:lnTo>
                    <a:pt x="187295" y="19483"/>
                  </a:lnTo>
                  <a:lnTo>
                    <a:pt x="179545" y="23842"/>
                  </a:lnTo>
                  <a:lnTo>
                    <a:pt x="172926" y="28424"/>
                  </a:lnTo>
                  <a:lnTo>
                    <a:pt x="166544" y="33107"/>
                  </a:lnTo>
                  <a:lnTo>
                    <a:pt x="162619" y="35467"/>
                  </a:lnTo>
                  <a:lnTo>
                    <a:pt x="158415" y="37834"/>
                  </a:lnTo>
                  <a:lnTo>
                    <a:pt x="149512" y="42581"/>
                  </a:lnTo>
                  <a:lnTo>
                    <a:pt x="130860" y="52096"/>
                  </a:lnTo>
                  <a:lnTo>
                    <a:pt x="123507" y="58973"/>
                  </a:lnTo>
                  <a:lnTo>
                    <a:pt x="117592" y="66528"/>
                  </a:lnTo>
                  <a:lnTo>
                    <a:pt x="112318" y="72531"/>
                  </a:lnTo>
                  <a:lnTo>
                    <a:pt x="105211" y="79962"/>
                  </a:lnTo>
                  <a:lnTo>
                    <a:pt x="87714" y="97668"/>
                  </a:lnTo>
                  <a:lnTo>
                    <a:pt x="80517" y="107009"/>
                  </a:lnTo>
                  <a:lnTo>
                    <a:pt x="73879" y="116452"/>
                  </a:lnTo>
                  <a:lnTo>
                    <a:pt x="69887" y="121193"/>
                  </a:lnTo>
                  <a:lnTo>
                    <a:pt x="65638" y="125941"/>
                  </a:lnTo>
                  <a:lnTo>
                    <a:pt x="56683" y="135450"/>
                  </a:lnTo>
                  <a:lnTo>
                    <a:pt x="52073" y="140208"/>
                  </a:lnTo>
                  <a:lnTo>
                    <a:pt x="44834" y="149728"/>
                  </a:lnTo>
                  <a:lnTo>
                    <a:pt x="41792" y="154489"/>
                  </a:lnTo>
                  <a:lnTo>
                    <a:pt x="36589" y="165601"/>
                  </a:lnTo>
                  <a:lnTo>
                    <a:pt x="22341" y="199114"/>
                  </a:lnTo>
                  <a:lnTo>
                    <a:pt x="17272" y="212813"/>
                  </a:lnTo>
                  <a:lnTo>
                    <a:pt x="13892" y="223534"/>
                  </a:lnTo>
                  <a:lnTo>
                    <a:pt x="9344" y="239678"/>
                  </a:lnTo>
                  <a:lnTo>
                    <a:pt x="4677" y="252146"/>
                  </a:lnTo>
                  <a:lnTo>
                    <a:pt x="1378" y="268089"/>
                  </a:lnTo>
                  <a:lnTo>
                    <a:pt x="607" y="280119"/>
                  </a:lnTo>
                  <a:lnTo>
                    <a:pt x="264" y="292609"/>
                  </a:lnTo>
                  <a:lnTo>
                    <a:pt x="26" y="318481"/>
                  </a:lnTo>
                  <a:lnTo>
                    <a:pt x="0" y="336780"/>
                  </a:lnTo>
                  <a:lnTo>
                    <a:pt x="2111" y="348219"/>
                  </a:lnTo>
                  <a:lnTo>
                    <a:pt x="4901" y="358594"/>
                  </a:lnTo>
                  <a:lnTo>
                    <a:pt x="6472" y="373360"/>
                  </a:lnTo>
                  <a:lnTo>
                    <a:pt x="6839" y="382997"/>
                  </a:lnTo>
                  <a:lnTo>
                    <a:pt x="8525" y="386996"/>
                  </a:lnTo>
                  <a:lnTo>
                    <a:pt x="11236" y="390455"/>
                  </a:lnTo>
                  <a:lnTo>
                    <a:pt x="17688" y="397210"/>
                  </a:lnTo>
                  <a:lnTo>
                    <a:pt x="23202" y="405503"/>
                  </a:lnTo>
                  <a:lnTo>
                    <a:pt x="30768" y="419098"/>
                  </a:lnTo>
                  <a:lnTo>
                    <a:pt x="38037" y="429387"/>
                  </a:lnTo>
                  <a:lnTo>
                    <a:pt x="44945" y="437002"/>
                  </a:lnTo>
                  <a:lnTo>
                    <a:pt x="57760" y="450215"/>
                  </a:lnTo>
                  <a:lnTo>
                    <a:pt x="62316" y="454826"/>
                  </a:lnTo>
                  <a:lnTo>
                    <a:pt x="66940" y="458694"/>
                  </a:lnTo>
                  <a:lnTo>
                    <a:pt x="71611" y="462067"/>
                  </a:lnTo>
                  <a:lnTo>
                    <a:pt x="76312" y="465109"/>
                  </a:lnTo>
                  <a:lnTo>
                    <a:pt x="83653" y="470606"/>
                  </a:lnTo>
                  <a:lnTo>
                    <a:pt x="90354" y="476488"/>
                  </a:lnTo>
                  <a:lnTo>
                    <a:pt x="98625" y="484394"/>
                  </a:lnTo>
                  <a:lnTo>
                    <a:pt x="103052" y="487931"/>
                  </a:lnTo>
                  <a:lnTo>
                    <a:pt x="107592" y="491083"/>
                  </a:lnTo>
                  <a:lnTo>
                    <a:pt x="112206" y="493978"/>
                  </a:lnTo>
                  <a:lnTo>
                    <a:pt x="116869" y="496702"/>
                  </a:lnTo>
                  <a:lnTo>
                    <a:pt x="121565" y="499311"/>
                  </a:lnTo>
                  <a:lnTo>
                    <a:pt x="131017" y="504328"/>
                  </a:lnTo>
                  <a:lnTo>
                    <a:pt x="140509" y="509203"/>
                  </a:lnTo>
                  <a:lnTo>
                    <a:pt x="146057" y="511614"/>
                  </a:lnTo>
                  <a:lnTo>
                    <a:pt x="152137" y="514015"/>
                  </a:lnTo>
                  <a:lnTo>
                    <a:pt x="158571" y="516410"/>
                  </a:lnTo>
                  <a:lnTo>
                    <a:pt x="164448" y="518800"/>
                  </a:lnTo>
                  <a:lnTo>
                    <a:pt x="169953" y="521188"/>
                  </a:lnTo>
                  <a:lnTo>
                    <a:pt x="175212" y="523573"/>
                  </a:lnTo>
                  <a:lnTo>
                    <a:pt x="183170" y="526223"/>
                  </a:lnTo>
                  <a:lnTo>
                    <a:pt x="190147" y="528195"/>
                  </a:lnTo>
                  <a:lnTo>
                    <a:pt x="194230" y="529832"/>
                  </a:lnTo>
                  <a:lnTo>
                    <a:pt x="198539" y="531716"/>
                  </a:lnTo>
                  <a:lnTo>
                    <a:pt x="203000" y="532973"/>
                  </a:lnTo>
                  <a:lnTo>
                    <a:pt x="207561" y="533811"/>
                  </a:lnTo>
                  <a:lnTo>
                    <a:pt x="212189" y="534370"/>
                  </a:lnTo>
                  <a:lnTo>
                    <a:pt x="219448" y="534990"/>
                  </a:lnTo>
                  <a:lnTo>
                    <a:pt x="225321" y="535266"/>
                  </a:lnTo>
                  <a:lnTo>
                    <a:pt x="233089" y="535421"/>
                  </a:lnTo>
                  <a:lnTo>
                    <a:pt x="257164" y="5354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1" name="SMARTInkAnnotation86"/>
            <p:cNvSpPr/>
            <p:nvPr/>
          </p:nvSpPr>
          <p:spPr>
            <a:xfrm>
              <a:off x="5972175" y="1593056"/>
              <a:ext cx="71438" cy="378620"/>
            </a:xfrm>
            <a:custGeom>
              <a:avLst/>
              <a:gdLst/>
              <a:ahLst/>
              <a:cxnLst/>
              <a:rect l="0" t="0" r="0" b="0"/>
              <a:pathLst>
                <a:path w="71438" h="378620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2" y="9943"/>
                  </a:lnTo>
                  <a:lnTo>
                    <a:pt x="4909" y="12185"/>
                  </a:lnTo>
                  <a:lnTo>
                    <a:pt x="6151" y="16792"/>
                  </a:lnTo>
                  <a:lnTo>
                    <a:pt x="6849" y="27641"/>
                  </a:lnTo>
                  <a:lnTo>
                    <a:pt x="11995" y="110940"/>
                  </a:lnTo>
                  <a:lnTo>
                    <a:pt x="13268" y="142440"/>
                  </a:lnTo>
                  <a:lnTo>
                    <a:pt x="13986" y="178024"/>
                  </a:lnTo>
                  <a:lnTo>
                    <a:pt x="14261" y="227922"/>
                  </a:lnTo>
                  <a:lnTo>
                    <a:pt x="15063" y="235292"/>
                  </a:lnTo>
                  <a:lnTo>
                    <a:pt x="16392" y="242586"/>
                  </a:lnTo>
                  <a:lnTo>
                    <a:pt x="18072" y="249830"/>
                  </a:lnTo>
                  <a:lnTo>
                    <a:pt x="19191" y="256247"/>
                  </a:lnTo>
                  <a:lnTo>
                    <a:pt x="20435" y="267610"/>
                  </a:lnTo>
                  <a:lnTo>
                    <a:pt x="21561" y="273657"/>
                  </a:lnTo>
                  <a:lnTo>
                    <a:pt x="23105" y="280069"/>
                  </a:lnTo>
                  <a:lnTo>
                    <a:pt x="24928" y="286725"/>
                  </a:lnTo>
                  <a:lnTo>
                    <a:pt x="26954" y="298354"/>
                  </a:lnTo>
                  <a:lnTo>
                    <a:pt x="28649" y="308814"/>
                  </a:lnTo>
                  <a:lnTo>
                    <a:pt x="30211" y="313826"/>
                  </a:lnTo>
                  <a:lnTo>
                    <a:pt x="32047" y="318755"/>
                  </a:lnTo>
                  <a:lnTo>
                    <a:pt x="34064" y="322834"/>
                  </a:lnTo>
                  <a:lnTo>
                    <a:pt x="36203" y="326348"/>
                  </a:lnTo>
                  <a:lnTo>
                    <a:pt x="38423" y="329484"/>
                  </a:lnTo>
                  <a:lnTo>
                    <a:pt x="40697" y="333162"/>
                  </a:lnTo>
                  <a:lnTo>
                    <a:pt x="43006" y="337202"/>
                  </a:lnTo>
                  <a:lnTo>
                    <a:pt x="45339" y="341482"/>
                  </a:lnTo>
                  <a:lnTo>
                    <a:pt x="47689" y="345130"/>
                  </a:lnTo>
                  <a:lnTo>
                    <a:pt x="50049" y="348355"/>
                  </a:lnTo>
                  <a:lnTo>
                    <a:pt x="52416" y="351299"/>
                  </a:lnTo>
                  <a:lnTo>
                    <a:pt x="53993" y="354056"/>
                  </a:lnTo>
                  <a:lnTo>
                    <a:pt x="55747" y="359235"/>
                  </a:lnTo>
                  <a:lnTo>
                    <a:pt x="57008" y="361728"/>
                  </a:lnTo>
                  <a:lnTo>
                    <a:pt x="58643" y="364183"/>
                  </a:lnTo>
                  <a:lnTo>
                    <a:pt x="60527" y="366613"/>
                  </a:lnTo>
                  <a:lnTo>
                    <a:pt x="62619" y="371431"/>
                  </a:lnTo>
                  <a:lnTo>
                    <a:pt x="63963" y="377199"/>
                  </a:lnTo>
                  <a:lnTo>
                    <a:pt x="64867" y="377672"/>
                  </a:lnTo>
                  <a:lnTo>
                    <a:pt x="66263" y="377988"/>
                  </a:lnTo>
                  <a:lnTo>
                    <a:pt x="71437" y="3786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2" name="SMARTInkAnnotation87"/>
            <p:cNvSpPr/>
            <p:nvPr/>
          </p:nvSpPr>
          <p:spPr>
            <a:xfrm>
              <a:off x="6115171" y="1735931"/>
              <a:ext cx="191581" cy="185402"/>
            </a:xfrm>
            <a:custGeom>
              <a:avLst/>
              <a:gdLst/>
              <a:ahLst/>
              <a:cxnLst/>
              <a:rect l="0" t="0" r="0" b="0"/>
              <a:pathLst>
                <a:path w="191581" h="185402">
                  <a:moveTo>
                    <a:pt x="57029" y="0"/>
                  </a:moveTo>
                  <a:lnTo>
                    <a:pt x="32911" y="0"/>
                  </a:lnTo>
                  <a:lnTo>
                    <a:pt x="31425" y="794"/>
                  </a:lnTo>
                  <a:lnTo>
                    <a:pt x="30435" y="2116"/>
                  </a:lnTo>
                  <a:lnTo>
                    <a:pt x="29774" y="3792"/>
                  </a:lnTo>
                  <a:lnTo>
                    <a:pt x="26924" y="7771"/>
                  </a:lnTo>
                  <a:lnTo>
                    <a:pt x="25053" y="9943"/>
                  </a:lnTo>
                  <a:lnTo>
                    <a:pt x="23805" y="12185"/>
                  </a:lnTo>
                  <a:lnTo>
                    <a:pt x="21255" y="19926"/>
                  </a:lnTo>
                  <a:lnTo>
                    <a:pt x="19686" y="23603"/>
                  </a:lnTo>
                  <a:lnTo>
                    <a:pt x="15826" y="31921"/>
                  </a:lnTo>
                  <a:lnTo>
                    <a:pt x="11464" y="40910"/>
                  </a:lnTo>
                  <a:lnTo>
                    <a:pt x="9190" y="44736"/>
                  </a:lnTo>
                  <a:lnTo>
                    <a:pt x="6880" y="48080"/>
                  </a:lnTo>
                  <a:lnTo>
                    <a:pt x="4546" y="51103"/>
                  </a:lnTo>
                  <a:lnTo>
                    <a:pt x="2990" y="54706"/>
                  </a:lnTo>
                  <a:lnTo>
                    <a:pt x="1953" y="58696"/>
                  </a:lnTo>
                  <a:lnTo>
                    <a:pt x="1261" y="62943"/>
                  </a:lnTo>
                  <a:lnTo>
                    <a:pt x="800" y="67362"/>
                  </a:lnTo>
                  <a:lnTo>
                    <a:pt x="493" y="71895"/>
                  </a:lnTo>
                  <a:lnTo>
                    <a:pt x="289" y="76505"/>
                  </a:lnTo>
                  <a:lnTo>
                    <a:pt x="61" y="85861"/>
                  </a:lnTo>
                  <a:lnTo>
                    <a:pt x="0" y="90578"/>
                  </a:lnTo>
                  <a:lnTo>
                    <a:pt x="1547" y="100073"/>
                  </a:lnTo>
                  <a:lnTo>
                    <a:pt x="4166" y="112753"/>
                  </a:lnTo>
                  <a:lnTo>
                    <a:pt x="7499" y="127556"/>
                  </a:lnTo>
                  <a:lnTo>
                    <a:pt x="10515" y="138218"/>
                  </a:lnTo>
                  <a:lnTo>
                    <a:pt x="13320" y="146121"/>
                  </a:lnTo>
                  <a:lnTo>
                    <a:pt x="15983" y="152182"/>
                  </a:lnTo>
                  <a:lnTo>
                    <a:pt x="18552" y="157017"/>
                  </a:lnTo>
                  <a:lnTo>
                    <a:pt x="21059" y="161034"/>
                  </a:lnTo>
                  <a:lnTo>
                    <a:pt x="23524" y="164506"/>
                  </a:lnTo>
                  <a:lnTo>
                    <a:pt x="26755" y="167615"/>
                  </a:lnTo>
                  <a:lnTo>
                    <a:pt x="30496" y="170481"/>
                  </a:lnTo>
                  <a:lnTo>
                    <a:pt x="34578" y="173185"/>
                  </a:lnTo>
                  <a:lnTo>
                    <a:pt x="38887" y="174988"/>
                  </a:lnTo>
                  <a:lnTo>
                    <a:pt x="43346" y="176190"/>
                  </a:lnTo>
                  <a:lnTo>
                    <a:pt x="47907" y="176991"/>
                  </a:lnTo>
                  <a:lnTo>
                    <a:pt x="52535" y="178319"/>
                  </a:lnTo>
                  <a:lnTo>
                    <a:pt x="57208" y="179998"/>
                  </a:lnTo>
                  <a:lnTo>
                    <a:pt x="61910" y="181911"/>
                  </a:lnTo>
                  <a:lnTo>
                    <a:pt x="66633" y="183187"/>
                  </a:lnTo>
                  <a:lnTo>
                    <a:pt x="71369" y="184037"/>
                  </a:lnTo>
                  <a:lnTo>
                    <a:pt x="76114" y="184604"/>
                  </a:lnTo>
                  <a:lnTo>
                    <a:pt x="80865" y="184981"/>
                  </a:lnTo>
                  <a:lnTo>
                    <a:pt x="85619" y="185234"/>
                  </a:lnTo>
                  <a:lnTo>
                    <a:pt x="90376" y="185401"/>
                  </a:lnTo>
                  <a:lnTo>
                    <a:pt x="94342" y="184720"/>
                  </a:lnTo>
                  <a:lnTo>
                    <a:pt x="97779" y="183471"/>
                  </a:lnTo>
                  <a:lnTo>
                    <a:pt x="108526" y="177922"/>
                  </a:lnTo>
                  <a:lnTo>
                    <a:pt x="112791" y="175765"/>
                  </a:lnTo>
                  <a:lnTo>
                    <a:pt x="116429" y="173533"/>
                  </a:lnTo>
                  <a:lnTo>
                    <a:pt x="119648" y="171251"/>
                  </a:lnTo>
                  <a:lnTo>
                    <a:pt x="125341" y="166599"/>
                  </a:lnTo>
                  <a:lnTo>
                    <a:pt x="130517" y="161886"/>
                  </a:lnTo>
                  <a:lnTo>
                    <a:pt x="137893" y="154769"/>
                  </a:lnTo>
                  <a:lnTo>
                    <a:pt x="140307" y="151598"/>
                  </a:lnTo>
                  <a:lnTo>
                    <a:pt x="142710" y="147897"/>
                  </a:lnTo>
                  <a:lnTo>
                    <a:pt x="145106" y="143841"/>
                  </a:lnTo>
                  <a:lnTo>
                    <a:pt x="148291" y="139551"/>
                  </a:lnTo>
                  <a:lnTo>
                    <a:pt x="152001" y="135102"/>
                  </a:lnTo>
                  <a:lnTo>
                    <a:pt x="156062" y="130549"/>
                  </a:lnTo>
                  <a:lnTo>
                    <a:pt x="159564" y="125927"/>
                  </a:lnTo>
                  <a:lnTo>
                    <a:pt x="162692" y="121257"/>
                  </a:lnTo>
                  <a:lnTo>
                    <a:pt x="165571" y="116557"/>
                  </a:lnTo>
                  <a:lnTo>
                    <a:pt x="167490" y="112630"/>
                  </a:lnTo>
                  <a:lnTo>
                    <a:pt x="168770" y="109218"/>
                  </a:lnTo>
                  <a:lnTo>
                    <a:pt x="169623" y="106149"/>
                  </a:lnTo>
                  <a:lnTo>
                    <a:pt x="171778" y="101722"/>
                  </a:lnTo>
                  <a:lnTo>
                    <a:pt x="174804" y="96390"/>
                  </a:lnTo>
                  <a:lnTo>
                    <a:pt x="178408" y="90454"/>
                  </a:lnTo>
                  <a:lnTo>
                    <a:pt x="180811" y="85702"/>
                  </a:lnTo>
                  <a:lnTo>
                    <a:pt x="182413" y="81741"/>
                  </a:lnTo>
                  <a:lnTo>
                    <a:pt x="183480" y="78307"/>
                  </a:lnTo>
                  <a:lnTo>
                    <a:pt x="184987" y="74429"/>
                  </a:lnTo>
                  <a:lnTo>
                    <a:pt x="186784" y="70257"/>
                  </a:lnTo>
                  <a:lnTo>
                    <a:pt x="188775" y="65888"/>
                  </a:lnTo>
                  <a:lnTo>
                    <a:pt x="190104" y="61388"/>
                  </a:lnTo>
                  <a:lnTo>
                    <a:pt x="190989" y="56800"/>
                  </a:lnTo>
                  <a:lnTo>
                    <a:pt x="191580" y="52154"/>
                  </a:lnTo>
                  <a:lnTo>
                    <a:pt x="191179" y="48263"/>
                  </a:lnTo>
                  <a:lnTo>
                    <a:pt x="190119" y="44875"/>
                  </a:lnTo>
                  <a:lnTo>
                    <a:pt x="188618" y="41823"/>
                  </a:lnTo>
                  <a:lnTo>
                    <a:pt x="187618" y="38201"/>
                  </a:lnTo>
                  <a:lnTo>
                    <a:pt x="186951" y="34198"/>
                  </a:lnTo>
                  <a:lnTo>
                    <a:pt x="186506" y="29943"/>
                  </a:lnTo>
                  <a:lnTo>
                    <a:pt x="184621" y="26312"/>
                  </a:lnTo>
                  <a:lnTo>
                    <a:pt x="181778" y="23097"/>
                  </a:lnTo>
                  <a:lnTo>
                    <a:pt x="178295" y="20161"/>
                  </a:lnTo>
                  <a:lnTo>
                    <a:pt x="172309" y="14781"/>
                  </a:lnTo>
                  <a:lnTo>
                    <a:pt x="169600" y="12235"/>
                  </a:lnTo>
                  <a:lnTo>
                    <a:pt x="166208" y="10538"/>
                  </a:lnTo>
                  <a:lnTo>
                    <a:pt x="162359" y="9407"/>
                  </a:lnTo>
                  <a:lnTo>
                    <a:pt x="158205" y="8652"/>
                  </a:lnTo>
                  <a:lnTo>
                    <a:pt x="154642" y="7356"/>
                  </a:lnTo>
                  <a:lnTo>
                    <a:pt x="151473" y="5697"/>
                  </a:lnTo>
                  <a:lnTo>
                    <a:pt x="148567" y="3798"/>
                  </a:lnTo>
                  <a:lnTo>
                    <a:pt x="145041" y="2532"/>
                  </a:lnTo>
                  <a:lnTo>
                    <a:pt x="141104" y="1688"/>
                  </a:lnTo>
                  <a:lnTo>
                    <a:pt x="136891" y="1125"/>
                  </a:lnTo>
                  <a:lnTo>
                    <a:pt x="133289" y="750"/>
                  </a:lnTo>
                  <a:lnTo>
                    <a:pt x="130095" y="500"/>
                  </a:lnTo>
                  <a:lnTo>
                    <a:pt x="127170" y="333"/>
                  </a:lnTo>
                  <a:lnTo>
                    <a:pt x="123633" y="1016"/>
                  </a:lnTo>
                  <a:lnTo>
                    <a:pt x="119688" y="2265"/>
                  </a:lnTo>
                  <a:lnTo>
                    <a:pt x="115470" y="3891"/>
                  </a:lnTo>
                  <a:lnTo>
                    <a:pt x="111865" y="4975"/>
                  </a:lnTo>
                  <a:lnTo>
                    <a:pt x="108667" y="5698"/>
                  </a:lnTo>
                  <a:lnTo>
                    <a:pt x="105742" y="6180"/>
                  </a:lnTo>
                  <a:lnTo>
                    <a:pt x="102204" y="7295"/>
                  </a:lnTo>
                  <a:lnTo>
                    <a:pt x="98259" y="8832"/>
                  </a:lnTo>
                  <a:lnTo>
                    <a:pt x="94040" y="10650"/>
                  </a:lnTo>
                  <a:lnTo>
                    <a:pt x="89640" y="11863"/>
                  </a:lnTo>
                  <a:lnTo>
                    <a:pt x="85120" y="12671"/>
                  </a:lnTo>
                  <a:lnTo>
                    <a:pt x="80519" y="13210"/>
                  </a:lnTo>
                  <a:lnTo>
                    <a:pt x="75864" y="14363"/>
                  </a:lnTo>
                  <a:lnTo>
                    <a:pt x="71173" y="15925"/>
                  </a:lnTo>
                  <a:lnTo>
                    <a:pt x="66458" y="17760"/>
                  </a:lnTo>
                  <a:lnTo>
                    <a:pt x="62521" y="18984"/>
                  </a:lnTo>
                  <a:lnTo>
                    <a:pt x="59103" y="19800"/>
                  </a:lnTo>
                  <a:lnTo>
                    <a:pt x="56030" y="20343"/>
                  </a:lnTo>
                  <a:lnTo>
                    <a:pt x="53981" y="21500"/>
                  </a:lnTo>
                  <a:lnTo>
                    <a:pt x="52616" y="23064"/>
                  </a:lnTo>
                  <a:lnTo>
                    <a:pt x="49885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3" name="SMARTInkAnnotation88"/>
            <p:cNvSpPr/>
            <p:nvPr/>
          </p:nvSpPr>
          <p:spPr>
            <a:xfrm>
              <a:off x="6372225" y="1721738"/>
              <a:ext cx="242576" cy="428491"/>
            </a:xfrm>
            <a:custGeom>
              <a:avLst/>
              <a:gdLst/>
              <a:ahLst/>
              <a:cxnLst/>
              <a:rect l="0" t="0" r="0" b="0"/>
              <a:pathLst>
                <a:path w="242576" h="428491">
                  <a:moveTo>
                    <a:pt x="150018" y="14193"/>
                  </a:moveTo>
                  <a:lnTo>
                    <a:pt x="146226" y="14193"/>
                  </a:lnTo>
                  <a:lnTo>
                    <a:pt x="145108" y="13399"/>
                  </a:lnTo>
                  <a:lnTo>
                    <a:pt x="144364" y="12076"/>
                  </a:lnTo>
                  <a:lnTo>
                    <a:pt x="143170" y="8042"/>
                  </a:lnTo>
                  <a:lnTo>
                    <a:pt x="139169" y="3551"/>
                  </a:lnTo>
                  <a:lnTo>
                    <a:pt x="137230" y="2336"/>
                  </a:lnTo>
                  <a:lnTo>
                    <a:pt x="129882" y="225"/>
                  </a:lnTo>
                  <a:lnTo>
                    <a:pt x="125179" y="0"/>
                  </a:lnTo>
                  <a:lnTo>
                    <a:pt x="118871" y="2064"/>
                  </a:lnTo>
                  <a:lnTo>
                    <a:pt x="114966" y="3726"/>
                  </a:lnTo>
                  <a:lnTo>
                    <a:pt x="106394" y="7689"/>
                  </a:lnTo>
                  <a:lnTo>
                    <a:pt x="101886" y="9857"/>
                  </a:lnTo>
                  <a:lnTo>
                    <a:pt x="94760" y="14382"/>
                  </a:lnTo>
                  <a:lnTo>
                    <a:pt x="88153" y="19040"/>
                  </a:lnTo>
                  <a:lnTo>
                    <a:pt x="84168" y="21393"/>
                  </a:lnTo>
                  <a:lnTo>
                    <a:pt x="79925" y="23755"/>
                  </a:lnTo>
                  <a:lnTo>
                    <a:pt x="73093" y="28497"/>
                  </a:lnTo>
                  <a:lnTo>
                    <a:pt x="70160" y="30873"/>
                  </a:lnTo>
                  <a:lnTo>
                    <a:pt x="64784" y="37746"/>
                  </a:lnTo>
                  <a:lnTo>
                    <a:pt x="62239" y="41801"/>
                  </a:lnTo>
                  <a:lnTo>
                    <a:pt x="59412" y="50540"/>
                  </a:lnTo>
                  <a:lnTo>
                    <a:pt x="57362" y="59716"/>
                  </a:lnTo>
                  <a:lnTo>
                    <a:pt x="53804" y="69086"/>
                  </a:lnTo>
                  <a:lnTo>
                    <a:pt x="49577" y="78542"/>
                  </a:lnTo>
                  <a:lnTo>
                    <a:pt x="45847" y="88036"/>
                  </a:lnTo>
                  <a:lnTo>
                    <a:pt x="44189" y="97548"/>
                  </a:lnTo>
                  <a:lnTo>
                    <a:pt x="43255" y="108035"/>
                  </a:lnTo>
                  <a:lnTo>
                    <a:pt x="42979" y="119962"/>
                  </a:lnTo>
                  <a:lnTo>
                    <a:pt x="43734" y="123599"/>
                  </a:lnTo>
                  <a:lnTo>
                    <a:pt x="48588" y="133305"/>
                  </a:lnTo>
                  <a:lnTo>
                    <a:pt x="55054" y="145088"/>
                  </a:lnTo>
                  <a:lnTo>
                    <a:pt x="59658" y="151214"/>
                  </a:lnTo>
                  <a:lnTo>
                    <a:pt x="61997" y="153165"/>
                  </a:lnTo>
                  <a:lnTo>
                    <a:pt x="64350" y="154466"/>
                  </a:lnTo>
                  <a:lnTo>
                    <a:pt x="66712" y="155333"/>
                  </a:lnTo>
                  <a:lnTo>
                    <a:pt x="73571" y="156297"/>
                  </a:lnTo>
                  <a:lnTo>
                    <a:pt x="81117" y="156725"/>
                  </a:lnTo>
                  <a:lnTo>
                    <a:pt x="87117" y="156915"/>
                  </a:lnTo>
                  <a:lnTo>
                    <a:pt x="98749" y="157023"/>
                  </a:lnTo>
                  <a:lnTo>
                    <a:pt x="103139" y="156244"/>
                  </a:lnTo>
                  <a:lnTo>
                    <a:pt x="107653" y="154931"/>
                  </a:lnTo>
                  <a:lnTo>
                    <a:pt x="112250" y="153262"/>
                  </a:lnTo>
                  <a:lnTo>
                    <a:pt x="119474" y="151408"/>
                  </a:lnTo>
                  <a:lnTo>
                    <a:pt x="126124" y="149790"/>
                  </a:lnTo>
                  <a:lnTo>
                    <a:pt x="130121" y="148247"/>
                  </a:lnTo>
                  <a:lnTo>
                    <a:pt x="134372" y="146425"/>
                  </a:lnTo>
                  <a:lnTo>
                    <a:pt x="141213" y="142283"/>
                  </a:lnTo>
                  <a:lnTo>
                    <a:pt x="146898" y="137797"/>
                  </a:lnTo>
                  <a:lnTo>
                    <a:pt x="152072" y="133157"/>
                  </a:lnTo>
                  <a:lnTo>
                    <a:pt x="159446" y="122290"/>
                  </a:lnTo>
                  <a:lnTo>
                    <a:pt x="166658" y="112808"/>
                  </a:lnTo>
                  <a:lnTo>
                    <a:pt x="169320" y="107499"/>
                  </a:lnTo>
                  <a:lnTo>
                    <a:pt x="172935" y="97931"/>
                  </a:lnTo>
                  <a:lnTo>
                    <a:pt x="176079" y="90303"/>
                  </a:lnTo>
                  <a:lnTo>
                    <a:pt x="178643" y="80753"/>
                  </a:lnTo>
                  <a:lnTo>
                    <a:pt x="182055" y="72615"/>
                  </a:lnTo>
                  <a:lnTo>
                    <a:pt x="182488" y="69016"/>
                  </a:lnTo>
                  <a:lnTo>
                    <a:pt x="181985" y="65823"/>
                  </a:lnTo>
                  <a:lnTo>
                    <a:pt x="180854" y="62900"/>
                  </a:lnTo>
                  <a:lnTo>
                    <a:pt x="179263" y="51202"/>
                  </a:lnTo>
                  <a:lnTo>
                    <a:pt x="178792" y="41474"/>
                  </a:lnTo>
                  <a:lnTo>
                    <a:pt x="177932" y="38731"/>
                  </a:lnTo>
                  <a:lnTo>
                    <a:pt x="173723" y="31076"/>
                  </a:lnTo>
                  <a:lnTo>
                    <a:pt x="172460" y="26195"/>
                  </a:lnTo>
                  <a:lnTo>
                    <a:pt x="171329" y="24575"/>
                  </a:lnTo>
                  <a:lnTo>
                    <a:pt x="169782" y="23496"/>
                  </a:lnTo>
                  <a:lnTo>
                    <a:pt x="167957" y="22776"/>
                  </a:lnTo>
                  <a:lnTo>
                    <a:pt x="166740" y="21502"/>
                  </a:lnTo>
                  <a:lnTo>
                    <a:pt x="165929" y="19860"/>
                  </a:lnTo>
                  <a:lnTo>
                    <a:pt x="164401" y="14524"/>
                  </a:lnTo>
                  <a:lnTo>
                    <a:pt x="168126" y="29460"/>
                  </a:lnTo>
                  <a:lnTo>
                    <a:pt x="172089" y="41087"/>
                  </a:lnTo>
                  <a:lnTo>
                    <a:pt x="176496" y="50752"/>
                  </a:lnTo>
                  <a:lnTo>
                    <a:pt x="183440" y="61449"/>
                  </a:lnTo>
                  <a:lnTo>
                    <a:pt x="188156" y="69856"/>
                  </a:lnTo>
                  <a:lnTo>
                    <a:pt x="190782" y="81001"/>
                  </a:lnTo>
                  <a:lnTo>
                    <a:pt x="192741" y="93098"/>
                  </a:lnTo>
                  <a:lnTo>
                    <a:pt x="196259" y="103766"/>
                  </a:lnTo>
                  <a:lnTo>
                    <a:pt x="200468" y="113799"/>
                  </a:lnTo>
                  <a:lnTo>
                    <a:pt x="204984" y="124343"/>
                  </a:lnTo>
                  <a:lnTo>
                    <a:pt x="209637" y="136967"/>
                  </a:lnTo>
                  <a:lnTo>
                    <a:pt x="216720" y="157462"/>
                  </a:lnTo>
                  <a:lnTo>
                    <a:pt x="223584" y="169414"/>
                  </a:lnTo>
                  <a:lnTo>
                    <a:pt x="227638" y="174823"/>
                  </a:lnTo>
                  <a:lnTo>
                    <a:pt x="230340" y="180811"/>
                  </a:lnTo>
                  <a:lnTo>
                    <a:pt x="233341" y="193814"/>
                  </a:lnTo>
                  <a:lnTo>
                    <a:pt x="234677" y="205414"/>
                  </a:lnTo>
                  <a:lnTo>
                    <a:pt x="236063" y="216655"/>
                  </a:lnTo>
                  <a:lnTo>
                    <a:pt x="239326" y="229589"/>
                  </a:lnTo>
                  <a:lnTo>
                    <a:pt x="240513" y="236371"/>
                  </a:lnTo>
                  <a:lnTo>
                    <a:pt x="241304" y="243275"/>
                  </a:lnTo>
                  <a:lnTo>
                    <a:pt x="241832" y="250258"/>
                  </a:lnTo>
                  <a:lnTo>
                    <a:pt x="242184" y="257294"/>
                  </a:lnTo>
                  <a:lnTo>
                    <a:pt x="242575" y="271463"/>
                  </a:lnTo>
                  <a:lnTo>
                    <a:pt x="241886" y="278575"/>
                  </a:lnTo>
                  <a:lnTo>
                    <a:pt x="240632" y="285697"/>
                  </a:lnTo>
                  <a:lnTo>
                    <a:pt x="239002" y="292827"/>
                  </a:lnTo>
                  <a:lnTo>
                    <a:pt x="237122" y="299962"/>
                  </a:lnTo>
                  <a:lnTo>
                    <a:pt x="235075" y="307099"/>
                  </a:lnTo>
                  <a:lnTo>
                    <a:pt x="230684" y="321380"/>
                  </a:lnTo>
                  <a:lnTo>
                    <a:pt x="226087" y="335664"/>
                  </a:lnTo>
                  <a:lnTo>
                    <a:pt x="219281" y="347833"/>
                  </a:lnTo>
                  <a:lnTo>
                    <a:pt x="215244" y="353301"/>
                  </a:lnTo>
                  <a:lnTo>
                    <a:pt x="206524" y="365727"/>
                  </a:lnTo>
                  <a:lnTo>
                    <a:pt x="201977" y="372374"/>
                  </a:lnTo>
                  <a:lnTo>
                    <a:pt x="197357" y="378392"/>
                  </a:lnTo>
                  <a:lnTo>
                    <a:pt x="192690" y="383993"/>
                  </a:lnTo>
                  <a:lnTo>
                    <a:pt x="187991" y="389313"/>
                  </a:lnTo>
                  <a:lnTo>
                    <a:pt x="182478" y="394448"/>
                  </a:lnTo>
                  <a:lnTo>
                    <a:pt x="176421" y="399459"/>
                  </a:lnTo>
                  <a:lnTo>
                    <a:pt x="170002" y="404387"/>
                  </a:lnTo>
                  <a:lnTo>
                    <a:pt x="164134" y="408466"/>
                  </a:lnTo>
                  <a:lnTo>
                    <a:pt x="158635" y="411979"/>
                  </a:lnTo>
                  <a:lnTo>
                    <a:pt x="153382" y="415115"/>
                  </a:lnTo>
                  <a:lnTo>
                    <a:pt x="147498" y="417999"/>
                  </a:lnTo>
                  <a:lnTo>
                    <a:pt x="141195" y="420716"/>
                  </a:lnTo>
                  <a:lnTo>
                    <a:pt x="134611" y="423321"/>
                  </a:lnTo>
                  <a:lnTo>
                    <a:pt x="128634" y="425057"/>
                  </a:lnTo>
                  <a:lnTo>
                    <a:pt x="123063" y="426215"/>
                  </a:lnTo>
                  <a:lnTo>
                    <a:pt x="117761" y="426987"/>
                  </a:lnTo>
                  <a:lnTo>
                    <a:pt x="112638" y="427501"/>
                  </a:lnTo>
                  <a:lnTo>
                    <a:pt x="107636" y="427844"/>
                  </a:lnTo>
                  <a:lnTo>
                    <a:pt x="102713" y="428073"/>
                  </a:lnTo>
                  <a:lnTo>
                    <a:pt x="90894" y="428327"/>
                  </a:lnTo>
                  <a:lnTo>
                    <a:pt x="71488" y="428490"/>
                  </a:lnTo>
                  <a:lnTo>
                    <a:pt x="67502" y="427710"/>
                  </a:lnTo>
                  <a:lnTo>
                    <a:pt x="63258" y="426396"/>
                  </a:lnTo>
                  <a:lnTo>
                    <a:pt x="58840" y="424726"/>
                  </a:lnTo>
                  <a:lnTo>
                    <a:pt x="51816" y="422871"/>
                  </a:lnTo>
                  <a:lnTo>
                    <a:pt x="45254" y="421253"/>
                  </a:lnTo>
                  <a:lnTo>
                    <a:pt x="41282" y="419710"/>
                  </a:lnTo>
                  <a:lnTo>
                    <a:pt x="37046" y="417887"/>
                  </a:lnTo>
                  <a:lnTo>
                    <a:pt x="30223" y="413746"/>
                  </a:lnTo>
                  <a:lnTo>
                    <a:pt x="24545" y="409260"/>
                  </a:lnTo>
                  <a:lnTo>
                    <a:pt x="19375" y="404620"/>
                  </a:lnTo>
                  <a:lnTo>
                    <a:pt x="12002" y="397545"/>
                  </a:lnTo>
                  <a:lnTo>
                    <a:pt x="0" y="3856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4" name="SMARTInkAnnotation89"/>
            <p:cNvSpPr/>
            <p:nvPr/>
          </p:nvSpPr>
          <p:spPr>
            <a:xfrm>
              <a:off x="6850856" y="1464468"/>
              <a:ext cx="42863" cy="178595"/>
            </a:xfrm>
            <a:custGeom>
              <a:avLst/>
              <a:gdLst/>
              <a:ahLst/>
              <a:cxnLst/>
              <a:rect l="0" t="0" r="0" b="0"/>
              <a:pathLst>
                <a:path w="42863" h="178595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5"/>
                  </a:lnTo>
                  <a:lnTo>
                    <a:pt x="3793" y="6151"/>
                  </a:lnTo>
                  <a:lnTo>
                    <a:pt x="4910" y="7276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7275" y="13445"/>
                  </a:lnTo>
                  <a:lnTo>
                    <a:pt x="8819" y="16901"/>
                  </a:lnTo>
                  <a:lnTo>
                    <a:pt x="10643" y="20792"/>
                  </a:lnTo>
                  <a:lnTo>
                    <a:pt x="11857" y="24180"/>
                  </a:lnTo>
                  <a:lnTo>
                    <a:pt x="12668" y="27233"/>
                  </a:lnTo>
                  <a:lnTo>
                    <a:pt x="13207" y="30062"/>
                  </a:lnTo>
                  <a:lnTo>
                    <a:pt x="14362" y="33535"/>
                  </a:lnTo>
                  <a:lnTo>
                    <a:pt x="15924" y="37438"/>
                  </a:lnTo>
                  <a:lnTo>
                    <a:pt x="17760" y="41627"/>
                  </a:lnTo>
                  <a:lnTo>
                    <a:pt x="18983" y="46008"/>
                  </a:lnTo>
                  <a:lnTo>
                    <a:pt x="19799" y="50516"/>
                  </a:lnTo>
                  <a:lnTo>
                    <a:pt x="20343" y="55109"/>
                  </a:lnTo>
                  <a:lnTo>
                    <a:pt x="20706" y="59758"/>
                  </a:lnTo>
                  <a:lnTo>
                    <a:pt x="20947" y="64445"/>
                  </a:lnTo>
                  <a:lnTo>
                    <a:pt x="21109" y="69157"/>
                  </a:lnTo>
                  <a:lnTo>
                    <a:pt x="22010" y="73886"/>
                  </a:lnTo>
                  <a:lnTo>
                    <a:pt x="23405" y="78626"/>
                  </a:lnTo>
                  <a:lnTo>
                    <a:pt x="25128" y="83374"/>
                  </a:lnTo>
                  <a:lnTo>
                    <a:pt x="26277" y="88126"/>
                  </a:lnTo>
                  <a:lnTo>
                    <a:pt x="27043" y="92882"/>
                  </a:lnTo>
                  <a:lnTo>
                    <a:pt x="27554" y="97640"/>
                  </a:lnTo>
                  <a:lnTo>
                    <a:pt x="28688" y="101606"/>
                  </a:lnTo>
                  <a:lnTo>
                    <a:pt x="30237" y="105044"/>
                  </a:lnTo>
                  <a:lnTo>
                    <a:pt x="32064" y="108129"/>
                  </a:lnTo>
                  <a:lnTo>
                    <a:pt x="33283" y="111774"/>
                  </a:lnTo>
                  <a:lnTo>
                    <a:pt x="34095" y="115791"/>
                  </a:lnTo>
                  <a:lnTo>
                    <a:pt x="34636" y="120057"/>
                  </a:lnTo>
                  <a:lnTo>
                    <a:pt x="35791" y="123694"/>
                  </a:lnTo>
                  <a:lnTo>
                    <a:pt x="37354" y="126913"/>
                  </a:lnTo>
                  <a:lnTo>
                    <a:pt x="39190" y="129852"/>
                  </a:lnTo>
                  <a:lnTo>
                    <a:pt x="40414" y="133400"/>
                  </a:lnTo>
                  <a:lnTo>
                    <a:pt x="41231" y="137352"/>
                  </a:lnTo>
                  <a:lnTo>
                    <a:pt x="41775" y="141574"/>
                  </a:lnTo>
                  <a:lnTo>
                    <a:pt x="42137" y="145183"/>
                  </a:lnTo>
                  <a:lnTo>
                    <a:pt x="42379" y="148382"/>
                  </a:lnTo>
                  <a:lnTo>
                    <a:pt x="42540" y="151309"/>
                  </a:lnTo>
                  <a:lnTo>
                    <a:pt x="42720" y="156678"/>
                  </a:lnTo>
                  <a:lnTo>
                    <a:pt x="42834" y="166592"/>
                  </a:lnTo>
                  <a:lnTo>
                    <a:pt x="42862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5" name="SMARTInkAnnotation90"/>
            <p:cNvSpPr/>
            <p:nvPr/>
          </p:nvSpPr>
          <p:spPr>
            <a:xfrm>
              <a:off x="6786562" y="1693069"/>
              <a:ext cx="228601" cy="7144"/>
            </a:xfrm>
            <a:custGeom>
              <a:avLst/>
              <a:gdLst/>
              <a:ahLst/>
              <a:cxnLst/>
              <a:rect l="0" t="0" r="0" b="0"/>
              <a:pathLst>
                <a:path w="228601" h="7144">
                  <a:moveTo>
                    <a:pt x="0" y="7143"/>
                  </a:moveTo>
                  <a:lnTo>
                    <a:pt x="61259" y="7143"/>
                  </a:lnTo>
                  <a:lnTo>
                    <a:pt x="67033" y="6349"/>
                  </a:lnTo>
                  <a:lnTo>
                    <a:pt x="73264" y="5026"/>
                  </a:lnTo>
                  <a:lnTo>
                    <a:pt x="79799" y="3351"/>
                  </a:lnTo>
                  <a:lnTo>
                    <a:pt x="86537" y="2234"/>
                  </a:lnTo>
                  <a:lnTo>
                    <a:pt x="93410" y="1489"/>
                  </a:lnTo>
                  <a:lnTo>
                    <a:pt x="100373" y="992"/>
                  </a:lnTo>
                  <a:lnTo>
                    <a:pt x="107397" y="661"/>
                  </a:lnTo>
                  <a:lnTo>
                    <a:pt x="121551" y="294"/>
                  </a:lnTo>
                  <a:lnTo>
                    <a:pt x="158165" y="25"/>
                  </a:lnTo>
                  <a:lnTo>
                    <a:pt x="211540" y="0"/>
                  </a:lnTo>
                  <a:lnTo>
                    <a:pt x="215639" y="794"/>
                  </a:lnTo>
                  <a:lnTo>
                    <a:pt x="219166" y="2116"/>
                  </a:lnTo>
                  <a:lnTo>
                    <a:pt x="228600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6" name="SMARTInkAnnotation91"/>
            <p:cNvSpPr/>
            <p:nvPr/>
          </p:nvSpPr>
          <p:spPr>
            <a:xfrm>
              <a:off x="6836568" y="1785937"/>
              <a:ext cx="28576" cy="135732"/>
            </a:xfrm>
            <a:custGeom>
              <a:avLst/>
              <a:gdLst/>
              <a:ahLst/>
              <a:cxnLst/>
              <a:rect l="0" t="0" r="0" b="0"/>
              <a:pathLst>
                <a:path w="28576" h="135732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4910" y="7276"/>
                  </a:lnTo>
                  <a:lnTo>
                    <a:pt x="5655" y="8819"/>
                  </a:lnTo>
                  <a:lnTo>
                    <a:pt x="6482" y="12651"/>
                  </a:lnTo>
                  <a:lnTo>
                    <a:pt x="6703" y="14784"/>
                  </a:lnTo>
                  <a:lnTo>
                    <a:pt x="6850" y="17000"/>
                  </a:lnTo>
                  <a:lnTo>
                    <a:pt x="7742" y="19271"/>
                  </a:lnTo>
                  <a:lnTo>
                    <a:pt x="9131" y="21578"/>
                  </a:lnTo>
                  <a:lnTo>
                    <a:pt x="10849" y="23911"/>
                  </a:lnTo>
                  <a:lnTo>
                    <a:pt x="11996" y="27053"/>
                  </a:lnTo>
                  <a:lnTo>
                    <a:pt x="12760" y="30735"/>
                  </a:lnTo>
                  <a:lnTo>
                    <a:pt x="13269" y="34778"/>
                  </a:lnTo>
                  <a:lnTo>
                    <a:pt x="14402" y="38266"/>
                  </a:lnTo>
                  <a:lnTo>
                    <a:pt x="15953" y="41386"/>
                  </a:lnTo>
                  <a:lnTo>
                    <a:pt x="17779" y="44260"/>
                  </a:lnTo>
                  <a:lnTo>
                    <a:pt x="18996" y="51731"/>
                  </a:lnTo>
                  <a:lnTo>
                    <a:pt x="19808" y="62269"/>
                  </a:lnTo>
                  <a:lnTo>
                    <a:pt x="21111" y="96349"/>
                  </a:lnTo>
                  <a:lnTo>
                    <a:pt x="21336" y="107747"/>
                  </a:lnTo>
                  <a:lnTo>
                    <a:pt x="22162" y="110725"/>
                  </a:lnTo>
                  <a:lnTo>
                    <a:pt x="23507" y="113504"/>
                  </a:lnTo>
                  <a:lnTo>
                    <a:pt x="25196" y="116151"/>
                  </a:lnTo>
                  <a:lnTo>
                    <a:pt x="26323" y="118709"/>
                  </a:lnTo>
                  <a:lnTo>
                    <a:pt x="27074" y="121208"/>
                  </a:lnTo>
                  <a:lnTo>
                    <a:pt x="27574" y="123668"/>
                  </a:lnTo>
                  <a:lnTo>
                    <a:pt x="27908" y="126101"/>
                  </a:lnTo>
                  <a:lnTo>
                    <a:pt x="28130" y="128518"/>
                  </a:lnTo>
                  <a:lnTo>
                    <a:pt x="28575" y="13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7" name="SMARTInkAnnotation92"/>
            <p:cNvSpPr/>
            <p:nvPr/>
          </p:nvSpPr>
          <p:spPr>
            <a:xfrm>
              <a:off x="6929437" y="1785937"/>
              <a:ext cx="115551" cy="135732"/>
            </a:xfrm>
            <a:custGeom>
              <a:avLst/>
              <a:gdLst/>
              <a:ahLst/>
              <a:cxnLst/>
              <a:rect l="0" t="0" r="0" b="0"/>
              <a:pathLst>
                <a:path w="115551" h="135732">
                  <a:moveTo>
                    <a:pt x="7144" y="0"/>
                  </a:moveTo>
                  <a:lnTo>
                    <a:pt x="10937" y="3792"/>
                  </a:lnTo>
                  <a:lnTo>
                    <a:pt x="12054" y="5703"/>
                  </a:lnTo>
                  <a:lnTo>
                    <a:pt x="13295" y="9943"/>
                  </a:lnTo>
                  <a:lnTo>
                    <a:pt x="13626" y="12185"/>
                  </a:lnTo>
                  <a:lnTo>
                    <a:pt x="13846" y="14473"/>
                  </a:lnTo>
                  <a:lnTo>
                    <a:pt x="13994" y="16793"/>
                  </a:lnTo>
                  <a:lnTo>
                    <a:pt x="14157" y="23603"/>
                  </a:lnTo>
                  <a:lnTo>
                    <a:pt x="14262" y="37118"/>
                  </a:lnTo>
                  <a:lnTo>
                    <a:pt x="13477" y="40620"/>
                  </a:lnTo>
                  <a:lnTo>
                    <a:pt x="12159" y="44543"/>
                  </a:lnTo>
                  <a:lnTo>
                    <a:pt x="10488" y="48745"/>
                  </a:lnTo>
                  <a:lnTo>
                    <a:pt x="9373" y="52340"/>
                  </a:lnTo>
                  <a:lnTo>
                    <a:pt x="8630" y="55531"/>
                  </a:lnTo>
                  <a:lnTo>
                    <a:pt x="8134" y="58452"/>
                  </a:lnTo>
                  <a:lnTo>
                    <a:pt x="7804" y="61987"/>
                  </a:lnTo>
                  <a:lnTo>
                    <a:pt x="7584" y="65931"/>
                  </a:lnTo>
                  <a:lnTo>
                    <a:pt x="7340" y="73752"/>
                  </a:lnTo>
                  <a:lnTo>
                    <a:pt x="7231" y="79875"/>
                  </a:lnTo>
                  <a:lnTo>
                    <a:pt x="7996" y="83412"/>
                  </a:lnTo>
                  <a:lnTo>
                    <a:pt x="9299" y="87358"/>
                  </a:lnTo>
                  <a:lnTo>
                    <a:pt x="10962" y="91576"/>
                  </a:lnTo>
                  <a:lnTo>
                    <a:pt x="12071" y="95182"/>
                  </a:lnTo>
                  <a:lnTo>
                    <a:pt x="12810" y="98380"/>
                  </a:lnTo>
                  <a:lnTo>
                    <a:pt x="13302" y="101305"/>
                  </a:lnTo>
                  <a:lnTo>
                    <a:pt x="13630" y="104049"/>
                  </a:lnTo>
                  <a:lnTo>
                    <a:pt x="13850" y="106673"/>
                  </a:lnTo>
                  <a:lnTo>
                    <a:pt x="13995" y="109215"/>
                  </a:lnTo>
                  <a:lnTo>
                    <a:pt x="14887" y="111704"/>
                  </a:lnTo>
                  <a:lnTo>
                    <a:pt x="16274" y="114157"/>
                  </a:lnTo>
                  <a:lnTo>
                    <a:pt x="17993" y="116586"/>
                  </a:lnTo>
                  <a:lnTo>
                    <a:pt x="19139" y="118999"/>
                  </a:lnTo>
                  <a:lnTo>
                    <a:pt x="19903" y="121401"/>
                  </a:lnTo>
                  <a:lnTo>
                    <a:pt x="20413" y="123797"/>
                  </a:lnTo>
                  <a:lnTo>
                    <a:pt x="21546" y="125394"/>
                  </a:lnTo>
                  <a:lnTo>
                    <a:pt x="23096" y="126458"/>
                  </a:lnTo>
                  <a:lnTo>
                    <a:pt x="24923" y="127168"/>
                  </a:lnTo>
                  <a:lnTo>
                    <a:pt x="26934" y="127641"/>
                  </a:lnTo>
                  <a:lnTo>
                    <a:pt x="29068" y="127957"/>
                  </a:lnTo>
                  <a:lnTo>
                    <a:pt x="31285" y="128167"/>
                  </a:lnTo>
                  <a:lnTo>
                    <a:pt x="33557" y="128307"/>
                  </a:lnTo>
                  <a:lnTo>
                    <a:pt x="38198" y="128463"/>
                  </a:lnTo>
                  <a:lnTo>
                    <a:pt x="58547" y="128576"/>
                  </a:lnTo>
                  <a:lnTo>
                    <a:pt x="61257" y="127787"/>
                  </a:lnTo>
                  <a:lnTo>
                    <a:pt x="63857" y="126466"/>
                  </a:lnTo>
                  <a:lnTo>
                    <a:pt x="66384" y="124792"/>
                  </a:lnTo>
                  <a:lnTo>
                    <a:pt x="69656" y="122882"/>
                  </a:lnTo>
                  <a:lnTo>
                    <a:pt x="73425" y="120815"/>
                  </a:lnTo>
                  <a:lnTo>
                    <a:pt x="77526" y="118643"/>
                  </a:lnTo>
                  <a:lnTo>
                    <a:pt x="81846" y="117196"/>
                  </a:lnTo>
                  <a:lnTo>
                    <a:pt x="86314" y="116231"/>
                  </a:lnTo>
                  <a:lnTo>
                    <a:pt x="90880" y="115587"/>
                  </a:lnTo>
                  <a:lnTo>
                    <a:pt x="94718" y="114364"/>
                  </a:lnTo>
                  <a:lnTo>
                    <a:pt x="98070" y="112756"/>
                  </a:lnTo>
                  <a:lnTo>
                    <a:pt x="101099" y="110889"/>
                  </a:lnTo>
                  <a:lnTo>
                    <a:pt x="104706" y="105676"/>
                  </a:lnTo>
                  <a:lnTo>
                    <a:pt x="108698" y="98232"/>
                  </a:lnTo>
                  <a:lnTo>
                    <a:pt x="112947" y="89301"/>
                  </a:lnTo>
                  <a:lnTo>
                    <a:pt x="114985" y="82553"/>
                  </a:lnTo>
                  <a:lnTo>
                    <a:pt x="115550" y="77260"/>
                  </a:lnTo>
                  <a:lnTo>
                    <a:pt x="115133" y="72938"/>
                  </a:lnTo>
                  <a:lnTo>
                    <a:pt x="114061" y="70057"/>
                  </a:lnTo>
                  <a:lnTo>
                    <a:pt x="112554" y="68136"/>
                  </a:lnTo>
                  <a:lnTo>
                    <a:pt x="110754" y="66855"/>
                  </a:lnTo>
                  <a:lnTo>
                    <a:pt x="109555" y="65207"/>
                  </a:lnTo>
                  <a:lnTo>
                    <a:pt x="108222" y="61260"/>
                  </a:lnTo>
                  <a:lnTo>
                    <a:pt x="107073" y="59890"/>
                  </a:lnTo>
                  <a:lnTo>
                    <a:pt x="105513" y="58977"/>
                  </a:lnTo>
                  <a:lnTo>
                    <a:pt x="103680" y="58368"/>
                  </a:lnTo>
                  <a:lnTo>
                    <a:pt x="100870" y="57962"/>
                  </a:lnTo>
                  <a:lnTo>
                    <a:pt x="97410" y="57691"/>
                  </a:lnTo>
                  <a:lnTo>
                    <a:pt x="90125" y="57390"/>
                  </a:lnTo>
                  <a:lnTo>
                    <a:pt x="81561" y="57221"/>
                  </a:lnTo>
                  <a:lnTo>
                    <a:pt x="76466" y="57182"/>
                  </a:lnTo>
                  <a:lnTo>
                    <a:pt x="73203" y="57965"/>
                  </a:lnTo>
                  <a:lnTo>
                    <a:pt x="69439" y="59281"/>
                  </a:lnTo>
                  <a:lnTo>
                    <a:pt x="65343" y="60952"/>
                  </a:lnTo>
                  <a:lnTo>
                    <a:pt x="61818" y="62860"/>
                  </a:lnTo>
                  <a:lnTo>
                    <a:pt x="58675" y="64925"/>
                  </a:lnTo>
                  <a:lnTo>
                    <a:pt x="55786" y="67096"/>
                  </a:lnTo>
                  <a:lnTo>
                    <a:pt x="52272" y="69337"/>
                  </a:lnTo>
                  <a:lnTo>
                    <a:pt x="48341" y="71625"/>
                  </a:lnTo>
                  <a:lnTo>
                    <a:pt x="44135" y="73944"/>
                  </a:lnTo>
                  <a:lnTo>
                    <a:pt x="41328" y="76283"/>
                  </a:lnTo>
                  <a:lnTo>
                    <a:pt x="39459" y="78637"/>
                  </a:lnTo>
                  <a:lnTo>
                    <a:pt x="36587" y="84162"/>
                  </a:lnTo>
                  <a:lnTo>
                    <a:pt x="32665" y="91910"/>
                  </a:lnTo>
                  <a:lnTo>
                    <a:pt x="30508" y="95404"/>
                  </a:lnTo>
                  <a:lnTo>
                    <a:pt x="28277" y="98528"/>
                  </a:lnTo>
                  <a:lnTo>
                    <a:pt x="25995" y="101404"/>
                  </a:lnTo>
                  <a:lnTo>
                    <a:pt x="23680" y="104115"/>
                  </a:lnTo>
                  <a:lnTo>
                    <a:pt x="21343" y="106716"/>
                  </a:lnTo>
                  <a:lnTo>
                    <a:pt x="18992" y="109244"/>
                  </a:lnTo>
                  <a:lnTo>
                    <a:pt x="16629" y="112517"/>
                  </a:lnTo>
                  <a:lnTo>
                    <a:pt x="14261" y="116286"/>
                  </a:lnTo>
                  <a:lnTo>
                    <a:pt x="8550" y="126158"/>
                  </a:lnTo>
                  <a:lnTo>
                    <a:pt x="7769" y="129624"/>
                  </a:lnTo>
                  <a:lnTo>
                    <a:pt x="7560" y="131660"/>
                  </a:lnTo>
                  <a:lnTo>
                    <a:pt x="6628" y="133017"/>
                  </a:lnTo>
                  <a:lnTo>
                    <a:pt x="5212" y="133922"/>
                  </a:lnTo>
                  <a:lnTo>
                    <a:pt x="0" y="13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8" name="SMARTInkAnnotation93"/>
            <p:cNvSpPr/>
            <p:nvPr/>
          </p:nvSpPr>
          <p:spPr>
            <a:xfrm>
              <a:off x="7050881" y="1478756"/>
              <a:ext cx="163881" cy="514020"/>
            </a:xfrm>
            <a:custGeom>
              <a:avLst/>
              <a:gdLst/>
              <a:ahLst/>
              <a:cxnLst/>
              <a:rect l="0" t="0" r="0" b="0"/>
              <a:pathLst>
                <a:path w="163881" h="514020">
                  <a:moveTo>
                    <a:pt x="0" y="0"/>
                  </a:moveTo>
                  <a:lnTo>
                    <a:pt x="0" y="3792"/>
                  </a:lnTo>
                  <a:lnTo>
                    <a:pt x="2381" y="6497"/>
                  </a:lnTo>
                  <a:lnTo>
                    <a:pt x="6351" y="9887"/>
                  </a:lnTo>
                  <a:lnTo>
                    <a:pt x="11377" y="13735"/>
                  </a:lnTo>
                  <a:lnTo>
                    <a:pt x="15522" y="17094"/>
                  </a:lnTo>
                  <a:lnTo>
                    <a:pt x="19079" y="20127"/>
                  </a:lnTo>
                  <a:lnTo>
                    <a:pt x="22245" y="22943"/>
                  </a:lnTo>
                  <a:lnTo>
                    <a:pt x="27879" y="28189"/>
                  </a:lnTo>
                  <a:lnTo>
                    <a:pt x="33822" y="33959"/>
                  </a:lnTo>
                  <a:lnTo>
                    <a:pt x="55146" y="55164"/>
                  </a:lnTo>
                  <a:lnTo>
                    <a:pt x="59783" y="59001"/>
                  </a:lnTo>
                  <a:lnTo>
                    <a:pt x="64462" y="62353"/>
                  </a:lnTo>
                  <a:lnTo>
                    <a:pt x="69168" y="65381"/>
                  </a:lnTo>
                  <a:lnTo>
                    <a:pt x="73893" y="69781"/>
                  </a:lnTo>
                  <a:lnTo>
                    <a:pt x="78631" y="75096"/>
                  </a:lnTo>
                  <a:lnTo>
                    <a:pt x="83377" y="81020"/>
                  </a:lnTo>
                  <a:lnTo>
                    <a:pt x="88128" y="87351"/>
                  </a:lnTo>
                  <a:lnTo>
                    <a:pt x="97641" y="100735"/>
                  </a:lnTo>
                  <a:lnTo>
                    <a:pt x="102400" y="106844"/>
                  </a:lnTo>
                  <a:lnTo>
                    <a:pt x="107161" y="112504"/>
                  </a:lnTo>
                  <a:lnTo>
                    <a:pt x="111922" y="117865"/>
                  </a:lnTo>
                  <a:lnTo>
                    <a:pt x="115890" y="123821"/>
                  </a:lnTo>
                  <a:lnTo>
                    <a:pt x="119328" y="130172"/>
                  </a:lnTo>
                  <a:lnTo>
                    <a:pt x="122415" y="136788"/>
                  </a:lnTo>
                  <a:lnTo>
                    <a:pt x="126060" y="143579"/>
                  </a:lnTo>
                  <a:lnTo>
                    <a:pt x="130077" y="150488"/>
                  </a:lnTo>
                  <a:lnTo>
                    <a:pt x="134343" y="157475"/>
                  </a:lnTo>
                  <a:lnTo>
                    <a:pt x="137981" y="164515"/>
                  </a:lnTo>
                  <a:lnTo>
                    <a:pt x="141200" y="171589"/>
                  </a:lnTo>
                  <a:lnTo>
                    <a:pt x="144140" y="178686"/>
                  </a:lnTo>
                  <a:lnTo>
                    <a:pt x="146893" y="186593"/>
                  </a:lnTo>
                  <a:lnTo>
                    <a:pt x="149522" y="195039"/>
                  </a:lnTo>
                  <a:lnTo>
                    <a:pt x="154561" y="212096"/>
                  </a:lnTo>
                  <a:lnTo>
                    <a:pt x="159446" y="227615"/>
                  </a:lnTo>
                  <a:lnTo>
                    <a:pt x="162146" y="242450"/>
                  </a:lnTo>
                  <a:lnTo>
                    <a:pt x="163346" y="256980"/>
                  </a:lnTo>
                  <a:lnTo>
                    <a:pt x="163880" y="271376"/>
                  </a:lnTo>
                  <a:lnTo>
                    <a:pt x="162000" y="285711"/>
                  </a:lnTo>
                  <a:lnTo>
                    <a:pt x="158519" y="300814"/>
                  </a:lnTo>
                  <a:lnTo>
                    <a:pt x="154326" y="318110"/>
                  </a:lnTo>
                  <a:lnTo>
                    <a:pt x="152096" y="326373"/>
                  </a:lnTo>
                  <a:lnTo>
                    <a:pt x="147502" y="341904"/>
                  </a:lnTo>
                  <a:lnTo>
                    <a:pt x="144372" y="349380"/>
                  </a:lnTo>
                  <a:lnTo>
                    <a:pt x="140698" y="356745"/>
                  </a:lnTo>
                  <a:lnTo>
                    <a:pt x="136661" y="364036"/>
                  </a:lnTo>
                  <a:lnTo>
                    <a:pt x="133176" y="372072"/>
                  </a:lnTo>
                  <a:lnTo>
                    <a:pt x="130059" y="380604"/>
                  </a:lnTo>
                  <a:lnTo>
                    <a:pt x="127187" y="389467"/>
                  </a:lnTo>
                  <a:lnTo>
                    <a:pt x="123685" y="397757"/>
                  </a:lnTo>
                  <a:lnTo>
                    <a:pt x="119763" y="405665"/>
                  </a:lnTo>
                  <a:lnTo>
                    <a:pt x="111966" y="420008"/>
                  </a:lnTo>
                  <a:lnTo>
                    <a:pt x="105854" y="431674"/>
                  </a:lnTo>
                  <a:lnTo>
                    <a:pt x="102319" y="437802"/>
                  </a:lnTo>
                  <a:lnTo>
                    <a:pt x="98376" y="444268"/>
                  </a:lnTo>
                  <a:lnTo>
                    <a:pt x="94158" y="450960"/>
                  </a:lnTo>
                  <a:lnTo>
                    <a:pt x="89759" y="457008"/>
                  </a:lnTo>
                  <a:lnTo>
                    <a:pt x="85240" y="462628"/>
                  </a:lnTo>
                  <a:lnTo>
                    <a:pt x="80639" y="467963"/>
                  </a:lnTo>
                  <a:lnTo>
                    <a:pt x="73411" y="476006"/>
                  </a:lnTo>
                  <a:lnTo>
                    <a:pt x="70371" y="479262"/>
                  </a:lnTo>
                  <a:lnTo>
                    <a:pt x="66758" y="482227"/>
                  </a:lnTo>
                  <a:lnTo>
                    <a:pt x="62762" y="484997"/>
                  </a:lnTo>
                  <a:lnTo>
                    <a:pt x="58509" y="487638"/>
                  </a:lnTo>
                  <a:lnTo>
                    <a:pt x="54882" y="490192"/>
                  </a:lnTo>
                  <a:lnTo>
                    <a:pt x="51669" y="492688"/>
                  </a:lnTo>
                  <a:lnTo>
                    <a:pt x="48733" y="495146"/>
                  </a:lnTo>
                  <a:lnTo>
                    <a:pt x="46777" y="497579"/>
                  </a:lnTo>
                  <a:lnTo>
                    <a:pt x="45472" y="499994"/>
                  </a:lnTo>
                  <a:lnTo>
                    <a:pt x="44602" y="502398"/>
                  </a:lnTo>
                  <a:lnTo>
                    <a:pt x="43228" y="504001"/>
                  </a:lnTo>
                  <a:lnTo>
                    <a:pt x="41519" y="505069"/>
                  </a:lnTo>
                  <a:lnTo>
                    <a:pt x="39586" y="505781"/>
                  </a:lnTo>
                  <a:lnTo>
                    <a:pt x="35320" y="508690"/>
                  </a:lnTo>
                  <a:lnTo>
                    <a:pt x="29908" y="513232"/>
                  </a:lnTo>
                  <a:lnTo>
                    <a:pt x="30257" y="513604"/>
                  </a:lnTo>
                  <a:lnTo>
                    <a:pt x="32762" y="514019"/>
                  </a:lnTo>
                  <a:lnTo>
                    <a:pt x="33748" y="513335"/>
                  </a:lnTo>
                  <a:lnTo>
                    <a:pt x="34405" y="512086"/>
                  </a:lnTo>
                  <a:lnTo>
                    <a:pt x="35719" y="5072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9" name="SMARTInkAnnotation94"/>
            <p:cNvSpPr/>
            <p:nvPr/>
          </p:nvSpPr>
          <p:spPr>
            <a:xfrm>
              <a:off x="7322343" y="1785937"/>
              <a:ext cx="214314" cy="7145"/>
            </a:xfrm>
            <a:custGeom>
              <a:avLst/>
              <a:gdLst/>
              <a:ahLst/>
              <a:cxnLst/>
              <a:rect l="0" t="0" r="0" b="0"/>
              <a:pathLst>
                <a:path w="214314" h="7145">
                  <a:moveTo>
                    <a:pt x="0" y="0"/>
                  </a:moveTo>
                  <a:lnTo>
                    <a:pt x="9944" y="0"/>
                  </a:lnTo>
                  <a:lnTo>
                    <a:pt x="12186" y="794"/>
                  </a:lnTo>
                  <a:lnTo>
                    <a:pt x="14474" y="2117"/>
                  </a:lnTo>
                  <a:lnTo>
                    <a:pt x="16794" y="3792"/>
                  </a:lnTo>
                  <a:lnTo>
                    <a:pt x="19926" y="4910"/>
                  </a:lnTo>
                  <a:lnTo>
                    <a:pt x="23604" y="5654"/>
                  </a:lnTo>
                  <a:lnTo>
                    <a:pt x="27643" y="6151"/>
                  </a:lnTo>
                  <a:lnTo>
                    <a:pt x="31128" y="6482"/>
                  </a:lnTo>
                  <a:lnTo>
                    <a:pt x="34246" y="6702"/>
                  </a:lnTo>
                  <a:lnTo>
                    <a:pt x="37119" y="6850"/>
                  </a:lnTo>
                  <a:lnTo>
                    <a:pt x="44543" y="7013"/>
                  </a:lnTo>
                  <a:lnTo>
                    <a:pt x="139123" y="7144"/>
                  </a:lnTo>
                  <a:lnTo>
                    <a:pt x="145136" y="6350"/>
                  </a:lnTo>
                  <a:lnTo>
                    <a:pt x="151526" y="5027"/>
                  </a:lnTo>
                  <a:lnTo>
                    <a:pt x="158167" y="3351"/>
                  </a:lnTo>
                  <a:lnTo>
                    <a:pt x="164183" y="2234"/>
                  </a:lnTo>
                  <a:lnTo>
                    <a:pt x="169781" y="1490"/>
                  </a:lnTo>
                  <a:lnTo>
                    <a:pt x="175099" y="993"/>
                  </a:lnTo>
                  <a:lnTo>
                    <a:pt x="180233" y="662"/>
                  </a:lnTo>
                  <a:lnTo>
                    <a:pt x="185243" y="441"/>
                  </a:lnTo>
                  <a:lnTo>
                    <a:pt x="197763" y="131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0" name="SMARTInkAnnotation95"/>
            <p:cNvSpPr/>
            <p:nvPr/>
          </p:nvSpPr>
          <p:spPr>
            <a:xfrm>
              <a:off x="7400925" y="1664493"/>
              <a:ext cx="7144" cy="14289"/>
            </a:xfrm>
            <a:custGeom>
              <a:avLst/>
              <a:gdLst/>
              <a:ahLst/>
              <a:cxnLst/>
              <a:rect l="0" t="0" r="0" b="0"/>
              <a:pathLst>
                <a:path w="7144" h="14289">
                  <a:moveTo>
                    <a:pt x="0" y="14288"/>
                  </a:moveTo>
                  <a:lnTo>
                    <a:pt x="0" y="3646"/>
                  </a:lnTo>
                  <a:lnTo>
                    <a:pt x="793" y="2431"/>
                  </a:lnTo>
                  <a:lnTo>
                    <a:pt x="2116" y="1621"/>
                  </a:lnTo>
                  <a:lnTo>
                    <a:pt x="7056" y="29"/>
                  </a:lnTo>
                  <a:lnTo>
                    <a:pt x="3011" y="6"/>
                  </a:lnTo>
                  <a:lnTo>
                    <a:pt x="71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1" name="SMARTInkAnnotation96"/>
            <p:cNvSpPr/>
            <p:nvPr/>
          </p:nvSpPr>
          <p:spPr>
            <a:xfrm>
              <a:off x="7415212" y="1921758"/>
              <a:ext cx="14289" cy="14199"/>
            </a:xfrm>
            <a:custGeom>
              <a:avLst/>
              <a:gdLst/>
              <a:ahLst/>
              <a:cxnLst/>
              <a:rect l="0" t="0" r="0" b="0"/>
              <a:pathLst>
                <a:path w="14289" h="14199">
                  <a:moveTo>
                    <a:pt x="0" y="14198"/>
                  </a:moveTo>
                  <a:lnTo>
                    <a:pt x="14198" y="0"/>
                  </a:lnTo>
                  <a:lnTo>
                    <a:pt x="14229" y="764"/>
                  </a:lnTo>
                  <a:lnTo>
                    <a:pt x="14286" y="6762"/>
                  </a:lnTo>
                  <a:lnTo>
                    <a:pt x="13492" y="6860"/>
                  </a:lnTo>
                  <a:lnTo>
                    <a:pt x="12171" y="6924"/>
                  </a:lnTo>
                  <a:lnTo>
                    <a:pt x="7438" y="7046"/>
                  </a:lnTo>
                  <a:lnTo>
                    <a:pt x="7341" y="7843"/>
                  </a:lnTo>
                  <a:lnTo>
                    <a:pt x="7275" y="9167"/>
                  </a:lnTo>
                  <a:lnTo>
                    <a:pt x="7152" y="13903"/>
                  </a:lnTo>
                  <a:lnTo>
                    <a:pt x="7943" y="14002"/>
                  </a:lnTo>
                  <a:lnTo>
                    <a:pt x="9264" y="14067"/>
                  </a:lnTo>
                  <a:lnTo>
                    <a:pt x="14288" y="141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2" name="SMARTInkAnnotation97"/>
            <p:cNvSpPr/>
            <p:nvPr/>
          </p:nvSpPr>
          <p:spPr>
            <a:xfrm>
              <a:off x="7658100" y="1564481"/>
              <a:ext cx="28576" cy="378620"/>
            </a:xfrm>
            <a:custGeom>
              <a:avLst/>
              <a:gdLst/>
              <a:ahLst/>
              <a:cxnLst/>
              <a:rect l="0" t="0" r="0" b="0"/>
              <a:pathLst>
                <a:path w="28576" h="378620">
                  <a:moveTo>
                    <a:pt x="0" y="0"/>
                  </a:moveTo>
                  <a:lnTo>
                    <a:pt x="0" y="86879"/>
                  </a:lnTo>
                  <a:lnTo>
                    <a:pt x="793" y="93638"/>
                  </a:lnTo>
                  <a:lnTo>
                    <a:pt x="2116" y="100525"/>
                  </a:lnTo>
                  <a:lnTo>
                    <a:pt x="3792" y="107498"/>
                  </a:lnTo>
                  <a:lnTo>
                    <a:pt x="4909" y="114528"/>
                  </a:lnTo>
                  <a:lnTo>
                    <a:pt x="5654" y="121596"/>
                  </a:lnTo>
                  <a:lnTo>
                    <a:pt x="6151" y="128688"/>
                  </a:lnTo>
                  <a:lnTo>
                    <a:pt x="6481" y="135799"/>
                  </a:lnTo>
                  <a:lnTo>
                    <a:pt x="6849" y="150049"/>
                  </a:lnTo>
                  <a:lnTo>
                    <a:pt x="7135" y="214313"/>
                  </a:lnTo>
                  <a:lnTo>
                    <a:pt x="7932" y="221457"/>
                  </a:lnTo>
                  <a:lnTo>
                    <a:pt x="9256" y="228600"/>
                  </a:lnTo>
                  <a:lnTo>
                    <a:pt x="10933" y="235744"/>
                  </a:lnTo>
                  <a:lnTo>
                    <a:pt x="12845" y="242094"/>
                  </a:lnTo>
                  <a:lnTo>
                    <a:pt x="14913" y="247914"/>
                  </a:lnTo>
                  <a:lnTo>
                    <a:pt x="17087" y="253383"/>
                  </a:lnTo>
                  <a:lnTo>
                    <a:pt x="18534" y="258615"/>
                  </a:lnTo>
                  <a:lnTo>
                    <a:pt x="19500" y="263691"/>
                  </a:lnTo>
                  <a:lnTo>
                    <a:pt x="20144" y="268663"/>
                  </a:lnTo>
                  <a:lnTo>
                    <a:pt x="20573" y="274358"/>
                  </a:lnTo>
                  <a:lnTo>
                    <a:pt x="20859" y="280537"/>
                  </a:lnTo>
                  <a:lnTo>
                    <a:pt x="21262" y="298493"/>
                  </a:lnTo>
                  <a:lnTo>
                    <a:pt x="21397" y="318782"/>
                  </a:lnTo>
                  <a:lnTo>
                    <a:pt x="22203" y="323646"/>
                  </a:lnTo>
                  <a:lnTo>
                    <a:pt x="23533" y="328477"/>
                  </a:lnTo>
                  <a:lnTo>
                    <a:pt x="25213" y="333284"/>
                  </a:lnTo>
                  <a:lnTo>
                    <a:pt x="26334" y="337283"/>
                  </a:lnTo>
                  <a:lnTo>
                    <a:pt x="27081" y="340743"/>
                  </a:lnTo>
                  <a:lnTo>
                    <a:pt x="27911" y="346704"/>
                  </a:lnTo>
                  <a:lnTo>
                    <a:pt x="28444" y="356998"/>
                  </a:lnTo>
                  <a:lnTo>
                    <a:pt x="28548" y="366675"/>
                  </a:lnTo>
                  <a:lnTo>
                    <a:pt x="28575" y="3786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3" name="SMARTInkAnnotation98"/>
            <p:cNvSpPr/>
            <p:nvPr/>
          </p:nvSpPr>
          <p:spPr>
            <a:xfrm>
              <a:off x="7531890" y="1485900"/>
              <a:ext cx="154786" cy="521494"/>
            </a:xfrm>
            <a:custGeom>
              <a:avLst/>
              <a:gdLst/>
              <a:ahLst/>
              <a:cxnLst/>
              <a:rect l="0" t="0" r="0" b="0"/>
              <a:pathLst>
                <a:path w="154786" h="521494">
                  <a:moveTo>
                    <a:pt x="69060" y="0"/>
                  </a:moveTo>
                  <a:lnTo>
                    <a:pt x="65267" y="3792"/>
                  </a:lnTo>
                  <a:lnTo>
                    <a:pt x="64150" y="5703"/>
                  </a:lnTo>
                  <a:lnTo>
                    <a:pt x="61784" y="12185"/>
                  </a:lnTo>
                  <a:lnTo>
                    <a:pt x="58418" y="16792"/>
                  </a:lnTo>
                  <a:lnTo>
                    <a:pt x="54276" y="21486"/>
                  </a:lnTo>
                  <a:lnTo>
                    <a:pt x="52060" y="23849"/>
                  </a:lnTo>
                  <a:lnTo>
                    <a:pt x="50583" y="27011"/>
                  </a:lnTo>
                  <a:lnTo>
                    <a:pt x="47710" y="38254"/>
                  </a:lnTo>
                  <a:lnTo>
                    <a:pt x="42979" y="47759"/>
                  </a:lnTo>
                  <a:lnTo>
                    <a:pt x="41223" y="60276"/>
                  </a:lnTo>
                  <a:lnTo>
                    <a:pt x="39910" y="74039"/>
                  </a:lnTo>
                  <a:lnTo>
                    <a:pt x="36789" y="83442"/>
                  </a:lnTo>
                  <a:lnTo>
                    <a:pt x="32758" y="92912"/>
                  </a:lnTo>
                  <a:lnTo>
                    <a:pt x="30570" y="97660"/>
                  </a:lnTo>
                  <a:lnTo>
                    <a:pt x="28141" y="109285"/>
                  </a:lnTo>
                  <a:lnTo>
                    <a:pt x="26268" y="122390"/>
                  </a:lnTo>
                  <a:lnTo>
                    <a:pt x="22789" y="136151"/>
                  </a:lnTo>
                  <a:lnTo>
                    <a:pt x="18597" y="148089"/>
                  </a:lnTo>
                  <a:lnTo>
                    <a:pt x="16367" y="153494"/>
                  </a:lnTo>
                  <a:lnTo>
                    <a:pt x="13295" y="168211"/>
                  </a:lnTo>
                  <a:lnTo>
                    <a:pt x="5646" y="214196"/>
                  </a:lnTo>
                  <a:lnTo>
                    <a:pt x="2971" y="233284"/>
                  </a:lnTo>
                  <a:lnTo>
                    <a:pt x="1188" y="248392"/>
                  </a:lnTo>
                  <a:lnTo>
                    <a:pt x="0" y="260844"/>
                  </a:lnTo>
                  <a:lnTo>
                    <a:pt x="1" y="270733"/>
                  </a:lnTo>
                  <a:lnTo>
                    <a:pt x="2119" y="285955"/>
                  </a:lnTo>
                  <a:lnTo>
                    <a:pt x="3590" y="300128"/>
                  </a:lnTo>
                  <a:lnTo>
                    <a:pt x="4243" y="314365"/>
                  </a:lnTo>
                  <a:lnTo>
                    <a:pt x="4533" y="328630"/>
                  </a:lnTo>
                  <a:lnTo>
                    <a:pt x="6780" y="342908"/>
                  </a:lnTo>
                  <a:lnTo>
                    <a:pt x="10423" y="356397"/>
                  </a:lnTo>
                  <a:lnTo>
                    <a:pt x="21553" y="386756"/>
                  </a:lnTo>
                  <a:lnTo>
                    <a:pt x="24689" y="392774"/>
                  </a:lnTo>
                  <a:lnTo>
                    <a:pt x="28366" y="398374"/>
                  </a:lnTo>
                  <a:lnTo>
                    <a:pt x="32405" y="403695"/>
                  </a:lnTo>
                  <a:lnTo>
                    <a:pt x="35893" y="409624"/>
                  </a:lnTo>
                  <a:lnTo>
                    <a:pt x="39011" y="415957"/>
                  </a:lnTo>
                  <a:lnTo>
                    <a:pt x="41884" y="422561"/>
                  </a:lnTo>
                  <a:lnTo>
                    <a:pt x="45386" y="428551"/>
                  </a:lnTo>
                  <a:lnTo>
                    <a:pt x="49308" y="434132"/>
                  </a:lnTo>
                  <a:lnTo>
                    <a:pt x="53511" y="439440"/>
                  </a:lnTo>
                  <a:lnTo>
                    <a:pt x="57900" y="444566"/>
                  </a:lnTo>
                  <a:lnTo>
                    <a:pt x="62414" y="449571"/>
                  </a:lnTo>
                  <a:lnTo>
                    <a:pt x="74234" y="462083"/>
                  </a:lnTo>
                  <a:lnTo>
                    <a:pt x="95973" y="484087"/>
                  </a:lnTo>
                  <a:lnTo>
                    <a:pt x="98908" y="487030"/>
                  </a:lnTo>
                  <a:lnTo>
                    <a:pt x="102452" y="489787"/>
                  </a:lnTo>
                  <a:lnTo>
                    <a:pt x="106402" y="492418"/>
                  </a:lnTo>
                  <a:lnTo>
                    <a:pt x="110624" y="494966"/>
                  </a:lnTo>
                  <a:lnTo>
                    <a:pt x="114231" y="497459"/>
                  </a:lnTo>
                  <a:lnTo>
                    <a:pt x="117431" y="499914"/>
                  </a:lnTo>
                  <a:lnTo>
                    <a:pt x="120356" y="502344"/>
                  </a:lnTo>
                  <a:lnTo>
                    <a:pt x="123895" y="504759"/>
                  </a:lnTo>
                  <a:lnTo>
                    <a:pt x="127842" y="507162"/>
                  </a:lnTo>
                  <a:lnTo>
                    <a:pt x="132060" y="509558"/>
                  </a:lnTo>
                  <a:lnTo>
                    <a:pt x="135667" y="511155"/>
                  </a:lnTo>
                  <a:lnTo>
                    <a:pt x="138865" y="512220"/>
                  </a:lnTo>
                  <a:lnTo>
                    <a:pt x="141790" y="512930"/>
                  </a:lnTo>
                  <a:lnTo>
                    <a:pt x="144534" y="514197"/>
                  </a:lnTo>
                  <a:lnTo>
                    <a:pt x="147157" y="515835"/>
                  </a:lnTo>
                  <a:lnTo>
                    <a:pt x="154785" y="5214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4" name="SMARTInkAnnotation99"/>
            <p:cNvSpPr/>
            <p:nvPr/>
          </p:nvSpPr>
          <p:spPr>
            <a:xfrm>
              <a:off x="7768910" y="1785937"/>
              <a:ext cx="110308" cy="142680"/>
            </a:xfrm>
            <a:custGeom>
              <a:avLst/>
              <a:gdLst/>
              <a:ahLst/>
              <a:cxnLst/>
              <a:rect l="0" t="0" r="0" b="0"/>
              <a:pathLst>
                <a:path w="110308" h="142680">
                  <a:moveTo>
                    <a:pt x="24921" y="14288"/>
                  </a:moveTo>
                  <a:lnTo>
                    <a:pt x="24921" y="7438"/>
                  </a:lnTo>
                  <a:lnTo>
                    <a:pt x="24921" y="11023"/>
                  </a:lnTo>
                  <a:lnTo>
                    <a:pt x="24128" y="12111"/>
                  </a:lnTo>
                  <a:lnTo>
                    <a:pt x="22805" y="12837"/>
                  </a:lnTo>
                  <a:lnTo>
                    <a:pt x="21129" y="13320"/>
                  </a:lnTo>
                  <a:lnTo>
                    <a:pt x="20011" y="14437"/>
                  </a:lnTo>
                  <a:lnTo>
                    <a:pt x="19267" y="15974"/>
                  </a:lnTo>
                  <a:lnTo>
                    <a:pt x="18770" y="17793"/>
                  </a:lnTo>
                  <a:lnTo>
                    <a:pt x="17645" y="20594"/>
                  </a:lnTo>
                  <a:lnTo>
                    <a:pt x="16103" y="24048"/>
                  </a:lnTo>
                  <a:lnTo>
                    <a:pt x="14280" y="27938"/>
                  </a:lnTo>
                  <a:lnTo>
                    <a:pt x="13064" y="31325"/>
                  </a:lnTo>
                  <a:lnTo>
                    <a:pt x="12253" y="34377"/>
                  </a:lnTo>
                  <a:lnTo>
                    <a:pt x="11714" y="37206"/>
                  </a:lnTo>
                  <a:lnTo>
                    <a:pt x="11354" y="40679"/>
                  </a:lnTo>
                  <a:lnTo>
                    <a:pt x="11114" y="44582"/>
                  </a:lnTo>
                  <a:lnTo>
                    <a:pt x="10953" y="48771"/>
                  </a:lnTo>
                  <a:lnTo>
                    <a:pt x="10053" y="52358"/>
                  </a:lnTo>
                  <a:lnTo>
                    <a:pt x="8659" y="55543"/>
                  </a:lnTo>
                  <a:lnTo>
                    <a:pt x="6937" y="58460"/>
                  </a:lnTo>
                  <a:lnTo>
                    <a:pt x="5788" y="62786"/>
                  </a:lnTo>
                  <a:lnTo>
                    <a:pt x="5022" y="68051"/>
                  </a:lnTo>
                  <a:lnTo>
                    <a:pt x="4510" y="73942"/>
                  </a:lnTo>
                  <a:lnTo>
                    <a:pt x="3376" y="78664"/>
                  </a:lnTo>
                  <a:lnTo>
                    <a:pt x="1827" y="82605"/>
                  </a:lnTo>
                  <a:lnTo>
                    <a:pt x="0" y="86026"/>
                  </a:lnTo>
                  <a:lnTo>
                    <a:pt x="1956" y="93863"/>
                  </a:lnTo>
                  <a:lnTo>
                    <a:pt x="6436" y="104644"/>
                  </a:lnTo>
                  <a:lnTo>
                    <a:pt x="12598" y="117388"/>
                  </a:lnTo>
                  <a:lnTo>
                    <a:pt x="17499" y="125883"/>
                  </a:lnTo>
                  <a:lnTo>
                    <a:pt x="21560" y="131547"/>
                  </a:lnTo>
                  <a:lnTo>
                    <a:pt x="25062" y="135323"/>
                  </a:lnTo>
                  <a:lnTo>
                    <a:pt x="28190" y="137840"/>
                  </a:lnTo>
                  <a:lnTo>
                    <a:pt x="31069" y="139519"/>
                  </a:lnTo>
                  <a:lnTo>
                    <a:pt x="33783" y="140637"/>
                  </a:lnTo>
                  <a:lnTo>
                    <a:pt x="37178" y="141383"/>
                  </a:lnTo>
                  <a:lnTo>
                    <a:pt x="41030" y="141880"/>
                  </a:lnTo>
                  <a:lnTo>
                    <a:pt x="45185" y="142212"/>
                  </a:lnTo>
                  <a:lnTo>
                    <a:pt x="48750" y="142433"/>
                  </a:lnTo>
                  <a:lnTo>
                    <a:pt x="54826" y="142679"/>
                  </a:lnTo>
                  <a:lnTo>
                    <a:pt x="58351" y="141950"/>
                  </a:lnTo>
                  <a:lnTo>
                    <a:pt x="62290" y="140671"/>
                  </a:lnTo>
                  <a:lnTo>
                    <a:pt x="66501" y="139024"/>
                  </a:lnTo>
                  <a:lnTo>
                    <a:pt x="70104" y="137133"/>
                  </a:lnTo>
                  <a:lnTo>
                    <a:pt x="73299" y="135078"/>
                  </a:lnTo>
                  <a:lnTo>
                    <a:pt x="76223" y="132915"/>
                  </a:lnTo>
                  <a:lnTo>
                    <a:pt x="79760" y="130678"/>
                  </a:lnTo>
                  <a:lnTo>
                    <a:pt x="83706" y="128394"/>
                  </a:lnTo>
                  <a:lnTo>
                    <a:pt x="87923" y="126077"/>
                  </a:lnTo>
                  <a:lnTo>
                    <a:pt x="91529" y="123739"/>
                  </a:lnTo>
                  <a:lnTo>
                    <a:pt x="94726" y="121386"/>
                  </a:lnTo>
                  <a:lnTo>
                    <a:pt x="97652" y="119024"/>
                  </a:lnTo>
                  <a:lnTo>
                    <a:pt x="99601" y="115862"/>
                  </a:lnTo>
                  <a:lnTo>
                    <a:pt x="100901" y="112166"/>
                  </a:lnTo>
                  <a:lnTo>
                    <a:pt x="101769" y="108115"/>
                  </a:lnTo>
                  <a:lnTo>
                    <a:pt x="103141" y="104621"/>
                  </a:lnTo>
                  <a:lnTo>
                    <a:pt x="104848" y="101497"/>
                  </a:lnTo>
                  <a:lnTo>
                    <a:pt x="106781" y="98621"/>
                  </a:lnTo>
                  <a:lnTo>
                    <a:pt x="108069" y="95116"/>
                  </a:lnTo>
                  <a:lnTo>
                    <a:pt x="108928" y="91192"/>
                  </a:lnTo>
                  <a:lnTo>
                    <a:pt x="109501" y="86988"/>
                  </a:lnTo>
                  <a:lnTo>
                    <a:pt x="109883" y="83392"/>
                  </a:lnTo>
                  <a:lnTo>
                    <a:pt x="110136" y="80201"/>
                  </a:lnTo>
                  <a:lnTo>
                    <a:pt x="110307" y="77280"/>
                  </a:lnTo>
                  <a:lnTo>
                    <a:pt x="109626" y="73745"/>
                  </a:lnTo>
                  <a:lnTo>
                    <a:pt x="108378" y="69801"/>
                  </a:lnTo>
                  <a:lnTo>
                    <a:pt x="106753" y="65584"/>
                  </a:lnTo>
                  <a:lnTo>
                    <a:pt x="104876" y="61979"/>
                  </a:lnTo>
                  <a:lnTo>
                    <a:pt x="102831" y="58782"/>
                  </a:lnTo>
                  <a:lnTo>
                    <a:pt x="100673" y="55857"/>
                  </a:lnTo>
                  <a:lnTo>
                    <a:pt x="97647" y="52319"/>
                  </a:lnTo>
                  <a:lnTo>
                    <a:pt x="94044" y="48373"/>
                  </a:lnTo>
                  <a:lnTo>
                    <a:pt x="90053" y="44155"/>
                  </a:lnTo>
                  <a:lnTo>
                    <a:pt x="85805" y="40549"/>
                  </a:lnTo>
                  <a:lnTo>
                    <a:pt x="81385" y="37352"/>
                  </a:lnTo>
                  <a:lnTo>
                    <a:pt x="76851" y="34426"/>
                  </a:lnTo>
                  <a:lnTo>
                    <a:pt x="72241" y="31682"/>
                  </a:lnTo>
                  <a:lnTo>
                    <a:pt x="67580" y="29059"/>
                  </a:lnTo>
                  <a:lnTo>
                    <a:pt x="58168" y="24028"/>
                  </a:lnTo>
                  <a:lnTo>
                    <a:pt x="48694" y="19146"/>
                  </a:lnTo>
                  <a:lnTo>
                    <a:pt x="44738" y="16733"/>
                  </a:lnTo>
                  <a:lnTo>
                    <a:pt x="41307" y="14330"/>
                  </a:lnTo>
                  <a:lnTo>
                    <a:pt x="38227" y="11935"/>
                  </a:lnTo>
                  <a:lnTo>
                    <a:pt x="35380" y="9544"/>
                  </a:lnTo>
                  <a:lnTo>
                    <a:pt x="32686" y="7156"/>
                  </a:lnTo>
                  <a:lnTo>
                    <a:pt x="2492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5" name="SMARTInkAnnotation100"/>
            <p:cNvSpPr/>
            <p:nvPr/>
          </p:nvSpPr>
          <p:spPr>
            <a:xfrm>
              <a:off x="7936706" y="1757488"/>
              <a:ext cx="185310" cy="363689"/>
            </a:xfrm>
            <a:custGeom>
              <a:avLst/>
              <a:gdLst/>
              <a:ahLst/>
              <a:cxnLst/>
              <a:rect l="0" t="0" r="0" b="0"/>
              <a:pathLst>
                <a:path w="185310" h="363689">
                  <a:moveTo>
                    <a:pt x="78581" y="7018"/>
                  </a:moveTo>
                  <a:lnTo>
                    <a:pt x="67940" y="7018"/>
                  </a:lnTo>
                  <a:lnTo>
                    <a:pt x="65931" y="7812"/>
                  </a:lnTo>
                  <a:lnTo>
                    <a:pt x="61581" y="10810"/>
                  </a:lnTo>
                  <a:lnTo>
                    <a:pt x="57003" y="12672"/>
                  </a:lnTo>
                  <a:lnTo>
                    <a:pt x="54671" y="13169"/>
                  </a:lnTo>
                  <a:lnTo>
                    <a:pt x="52322" y="15087"/>
                  </a:lnTo>
                  <a:lnTo>
                    <a:pt x="47596" y="21452"/>
                  </a:lnTo>
                  <a:lnTo>
                    <a:pt x="36500" y="40156"/>
                  </a:lnTo>
                  <a:lnTo>
                    <a:pt x="29096" y="52923"/>
                  </a:lnTo>
                  <a:lnTo>
                    <a:pt x="23366" y="62227"/>
                  </a:lnTo>
                  <a:lnTo>
                    <a:pt x="18752" y="69224"/>
                  </a:lnTo>
                  <a:lnTo>
                    <a:pt x="14883" y="74682"/>
                  </a:lnTo>
                  <a:lnTo>
                    <a:pt x="13097" y="79115"/>
                  </a:lnTo>
                  <a:lnTo>
                    <a:pt x="12701" y="82864"/>
                  </a:lnTo>
                  <a:lnTo>
                    <a:pt x="13228" y="86157"/>
                  </a:lnTo>
                  <a:lnTo>
                    <a:pt x="15934" y="91933"/>
                  </a:lnTo>
                  <a:lnTo>
                    <a:pt x="19782" y="97145"/>
                  </a:lnTo>
                  <a:lnTo>
                    <a:pt x="24137" y="102108"/>
                  </a:lnTo>
                  <a:lnTo>
                    <a:pt x="26411" y="103749"/>
                  </a:lnTo>
                  <a:lnTo>
                    <a:pt x="31053" y="105572"/>
                  </a:lnTo>
                  <a:lnTo>
                    <a:pt x="34195" y="106852"/>
                  </a:lnTo>
                  <a:lnTo>
                    <a:pt x="37878" y="108499"/>
                  </a:lnTo>
                  <a:lnTo>
                    <a:pt x="41920" y="110391"/>
                  </a:lnTo>
                  <a:lnTo>
                    <a:pt x="45409" y="110858"/>
                  </a:lnTo>
                  <a:lnTo>
                    <a:pt x="48530" y="110376"/>
                  </a:lnTo>
                  <a:lnTo>
                    <a:pt x="51403" y="109261"/>
                  </a:lnTo>
                  <a:lnTo>
                    <a:pt x="54906" y="107724"/>
                  </a:lnTo>
                  <a:lnTo>
                    <a:pt x="63032" y="103899"/>
                  </a:lnTo>
                  <a:lnTo>
                    <a:pt x="66627" y="101768"/>
                  </a:lnTo>
                  <a:lnTo>
                    <a:pt x="69818" y="99553"/>
                  </a:lnTo>
                  <a:lnTo>
                    <a:pt x="75480" y="94976"/>
                  </a:lnTo>
                  <a:lnTo>
                    <a:pt x="80642" y="90296"/>
                  </a:lnTo>
                  <a:lnTo>
                    <a:pt x="91804" y="79406"/>
                  </a:lnTo>
                  <a:lnTo>
                    <a:pt x="96364" y="72792"/>
                  </a:lnTo>
                  <a:lnTo>
                    <a:pt x="99184" y="67207"/>
                  </a:lnTo>
                  <a:lnTo>
                    <a:pt x="103083" y="62079"/>
                  </a:lnTo>
                  <a:lnTo>
                    <a:pt x="104441" y="58807"/>
                  </a:lnTo>
                  <a:lnTo>
                    <a:pt x="105949" y="50937"/>
                  </a:lnTo>
                  <a:lnTo>
                    <a:pt x="106799" y="41374"/>
                  </a:lnTo>
                  <a:lnTo>
                    <a:pt x="109114" y="33929"/>
                  </a:lnTo>
                  <a:lnTo>
                    <a:pt x="111994" y="26122"/>
                  </a:lnTo>
                  <a:lnTo>
                    <a:pt x="113617" y="17264"/>
                  </a:lnTo>
                  <a:lnTo>
                    <a:pt x="113997" y="12101"/>
                  </a:lnTo>
                  <a:lnTo>
                    <a:pt x="113304" y="9613"/>
                  </a:lnTo>
                  <a:lnTo>
                    <a:pt x="110417" y="4732"/>
                  </a:lnTo>
                  <a:lnTo>
                    <a:pt x="108537" y="3113"/>
                  </a:lnTo>
                  <a:lnTo>
                    <a:pt x="106489" y="2033"/>
                  </a:lnTo>
                  <a:lnTo>
                    <a:pt x="100391" y="0"/>
                  </a:lnTo>
                  <a:lnTo>
                    <a:pt x="100087" y="5602"/>
                  </a:lnTo>
                  <a:lnTo>
                    <a:pt x="100013" y="30842"/>
                  </a:lnTo>
                  <a:lnTo>
                    <a:pt x="104922" y="46061"/>
                  </a:lnTo>
                  <a:lnTo>
                    <a:pt x="106164" y="55062"/>
                  </a:lnTo>
                  <a:lnTo>
                    <a:pt x="108831" y="64354"/>
                  </a:lnTo>
                  <a:lnTo>
                    <a:pt x="112664" y="73775"/>
                  </a:lnTo>
                  <a:lnTo>
                    <a:pt x="117013" y="83255"/>
                  </a:lnTo>
                  <a:lnTo>
                    <a:pt x="126271" y="102275"/>
                  </a:lnTo>
                  <a:lnTo>
                    <a:pt x="130998" y="111796"/>
                  </a:lnTo>
                  <a:lnTo>
                    <a:pt x="134163" y="116558"/>
                  </a:lnTo>
                  <a:lnTo>
                    <a:pt x="137861" y="121319"/>
                  </a:lnTo>
                  <a:lnTo>
                    <a:pt x="141913" y="126081"/>
                  </a:lnTo>
                  <a:lnTo>
                    <a:pt x="146202" y="130843"/>
                  </a:lnTo>
                  <a:lnTo>
                    <a:pt x="155202" y="140368"/>
                  </a:lnTo>
                  <a:lnTo>
                    <a:pt x="159030" y="145924"/>
                  </a:lnTo>
                  <a:lnTo>
                    <a:pt x="162377" y="152010"/>
                  </a:lnTo>
                  <a:lnTo>
                    <a:pt x="165401" y="158448"/>
                  </a:lnTo>
                  <a:lnTo>
                    <a:pt x="168210" y="165121"/>
                  </a:lnTo>
                  <a:lnTo>
                    <a:pt x="170878" y="171951"/>
                  </a:lnTo>
                  <a:lnTo>
                    <a:pt x="175958" y="185890"/>
                  </a:lnTo>
                  <a:lnTo>
                    <a:pt x="180862" y="200023"/>
                  </a:lnTo>
                  <a:lnTo>
                    <a:pt x="182487" y="207125"/>
                  </a:lnTo>
                  <a:lnTo>
                    <a:pt x="183570" y="214242"/>
                  </a:lnTo>
                  <a:lnTo>
                    <a:pt x="184293" y="221367"/>
                  </a:lnTo>
                  <a:lnTo>
                    <a:pt x="184775" y="227705"/>
                  </a:lnTo>
                  <a:lnTo>
                    <a:pt x="185309" y="238980"/>
                  </a:lnTo>
                  <a:lnTo>
                    <a:pt x="184658" y="245003"/>
                  </a:lnTo>
                  <a:lnTo>
                    <a:pt x="183430" y="251400"/>
                  </a:lnTo>
                  <a:lnTo>
                    <a:pt x="181818" y="258045"/>
                  </a:lnTo>
                  <a:lnTo>
                    <a:pt x="179156" y="264063"/>
                  </a:lnTo>
                  <a:lnTo>
                    <a:pt x="175794" y="269663"/>
                  </a:lnTo>
                  <a:lnTo>
                    <a:pt x="171964" y="274983"/>
                  </a:lnTo>
                  <a:lnTo>
                    <a:pt x="168618" y="280911"/>
                  </a:lnTo>
                  <a:lnTo>
                    <a:pt x="165594" y="287245"/>
                  </a:lnTo>
                  <a:lnTo>
                    <a:pt x="162784" y="293848"/>
                  </a:lnTo>
                  <a:lnTo>
                    <a:pt x="159322" y="299838"/>
                  </a:lnTo>
                  <a:lnTo>
                    <a:pt x="155427" y="305419"/>
                  </a:lnTo>
                  <a:lnTo>
                    <a:pt x="151244" y="310727"/>
                  </a:lnTo>
                  <a:lnTo>
                    <a:pt x="146866" y="315853"/>
                  </a:lnTo>
                  <a:lnTo>
                    <a:pt x="142361" y="320858"/>
                  </a:lnTo>
                  <a:lnTo>
                    <a:pt x="137770" y="325782"/>
                  </a:lnTo>
                  <a:lnTo>
                    <a:pt x="133121" y="329859"/>
                  </a:lnTo>
                  <a:lnTo>
                    <a:pt x="128435" y="333370"/>
                  </a:lnTo>
                  <a:lnTo>
                    <a:pt x="105714" y="348501"/>
                  </a:lnTo>
                  <a:lnTo>
                    <a:pt x="99845" y="352149"/>
                  </a:lnTo>
                  <a:lnTo>
                    <a:pt x="94345" y="355374"/>
                  </a:lnTo>
                  <a:lnTo>
                    <a:pt x="89090" y="358318"/>
                  </a:lnTo>
                  <a:lnTo>
                    <a:pt x="84000" y="360280"/>
                  </a:lnTo>
                  <a:lnTo>
                    <a:pt x="79019" y="361589"/>
                  </a:lnTo>
                  <a:lnTo>
                    <a:pt x="74111" y="362461"/>
                  </a:lnTo>
                  <a:lnTo>
                    <a:pt x="69251" y="363043"/>
                  </a:lnTo>
                  <a:lnTo>
                    <a:pt x="64424" y="363430"/>
                  </a:lnTo>
                  <a:lnTo>
                    <a:pt x="59618" y="363688"/>
                  </a:lnTo>
                  <a:lnTo>
                    <a:pt x="50857" y="360686"/>
                  </a:lnTo>
                  <a:lnTo>
                    <a:pt x="39462" y="355509"/>
                  </a:lnTo>
                  <a:lnTo>
                    <a:pt x="0" y="3356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6" name="SMARTInkAnnotation101"/>
            <p:cNvSpPr/>
            <p:nvPr/>
          </p:nvSpPr>
          <p:spPr>
            <a:xfrm>
              <a:off x="8194999" y="1600200"/>
              <a:ext cx="198908" cy="121444"/>
            </a:xfrm>
            <a:custGeom>
              <a:avLst/>
              <a:gdLst/>
              <a:ahLst/>
              <a:cxnLst/>
              <a:rect l="0" t="0" r="0" b="0"/>
              <a:pathLst>
                <a:path w="198908" h="121444">
                  <a:moveTo>
                    <a:pt x="48888" y="0"/>
                  </a:moveTo>
                  <a:lnTo>
                    <a:pt x="48888" y="20853"/>
                  </a:lnTo>
                  <a:lnTo>
                    <a:pt x="48095" y="24221"/>
                  </a:lnTo>
                  <a:lnTo>
                    <a:pt x="46772" y="27259"/>
                  </a:lnTo>
                  <a:lnTo>
                    <a:pt x="45096" y="30079"/>
                  </a:lnTo>
                  <a:lnTo>
                    <a:pt x="43185" y="33546"/>
                  </a:lnTo>
                  <a:lnTo>
                    <a:pt x="38945" y="41632"/>
                  </a:lnTo>
                  <a:lnTo>
                    <a:pt x="32095" y="55110"/>
                  </a:lnTo>
                  <a:lnTo>
                    <a:pt x="29756" y="58965"/>
                  </a:lnTo>
                  <a:lnTo>
                    <a:pt x="27402" y="62328"/>
                  </a:lnTo>
                  <a:lnTo>
                    <a:pt x="25039" y="65365"/>
                  </a:lnTo>
                  <a:lnTo>
                    <a:pt x="22670" y="68183"/>
                  </a:lnTo>
                  <a:lnTo>
                    <a:pt x="20297" y="70855"/>
                  </a:lnTo>
                  <a:lnTo>
                    <a:pt x="17922" y="73430"/>
                  </a:lnTo>
                  <a:lnTo>
                    <a:pt x="15544" y="76735"/>
                  </a:lnTo>
                  <a:lnTo>
                    <a:pt x="13165" y="80525"/>
                  </a:lnTo>
                  <a:lnTo>
                    <a:pt x="10786" y="84639"/>
                  </a:lnTo>
                  <a:lnTo>
                    <a:pt x="9199" y="88176"/>
                  </a:lnTo>
                  <a:lnTo>
                    <a:pt x="8142" y="91328"/>
                  </a:lnTo>
                  <a:lnTo>
                    <a:pt x="7435" y="94222"/>
                  </a:lnTo>
                  <a:lnTo>
                    <a:pt x="6172" y="96946"/>
                  </a:lnTo>
                  <a:lnTo>
                    <a:pt x="4536" y="99556"/>
                  </a:lnTo>
                  <a:lnTo>
                    <a:pt x="2651" y="102089"/>
                  </a:lnTo>
                  <a:lnTo>
                    <a:pt x="1396" y="104572"/>
                  </a:lnTo>
                  <a:lnTo>
                    <a:pt x="558" y="107021"/>
                  </a:lnTo>
                  <a:lnTo>
                    <a:pt x="0" y="109447"/>
                  </a:lnTo>
                  <a:lnTo>
                    <a:pt x="420" y="111064"/>
                  </a:lnTo>
                  <a:lnTo>
                    <a:pt x="1496" y="112143"/>
                  </a:lnTo>
                  <a:lnTo>
                    <a:pt x="3006" y="112862"/>
                  </a:lnTo>
                  <a:lnTo>
                    <a:pt x="6801" y="115777"/>
                  </a:lnTo>
                  <a:lnTo>
                    <a:pt x="8924" y="117666"/>
                  </a:lnTo>
                  <a:lnTo>
                    <a:pt x="11132" y="118925"/>
                  </a:lnTo>
                  <a:lnTo>
                    <a:pt x="15704" y="120324"/>
                  </a:lnTo>
                  <a:lnTo>
                    <a:pt x="20382" y="120946"/>
                  </a:lnTo>
                  <a:lnTo>
                    <a:pt x="25899" y="121222"/>
                  </a:lnTo>
                  <a:lnTo>
                    <a:pt x="37932" y="121378"/>
                  </a:lnTo>
                  <a:lnTo>
                    <a:pt x="186535" y="121443"/>
                  </a:lnTo>
                  <a:lnTo>
                    <a:pt x="190659" y="120650"/>
                  </a:lnTo>
                  <a:lnTo>
                    <a:pt x="193408" y="119327"/>
                  </a:lnTo>
                  <a:lnTo>
                    <a:pt x="198907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7" name="SMARTInkAnnotation102"/>
            <p:cNvSpPr/>
            <p:nvPr/>
          </p:nvSpPr>
          <p:spPr>
            <a:xfrm>
              <a:off x="8322470" y="1628775"/>
              <a:ext cx="35718" cy="313896"/>
            </a:xfrm>
            <a:custGeom>
              <a:avLst/>
              <a:gdLst/>
              <a:ahLst/>
              <a:cxnLst/>
              <a:rect l="0" t="0" r="0" b="0"/>
              <a:pathLst>
                <a:path w="35718" h="313896">
                  <a:moveTo>
                    <a:pt x="21430" y="0"/>
                  </a:moveTo>
                  <a:lnTo>
                    <a:pt x="345" y="0"/>
                  </a:lnTo>
                  <a:lnTo>
                    <a:pt x="44" y="7771"/>
                  </a:lnTo>
                  <a:lnTo>
                    <a:pt x="0" y="58688"/>
                  </a:lnTo>
                  <a:lnTo>
                    <a:pt x="793" y="64525"/>
                  </a:lnTo>
                  <a:lnTo>
                    <a:pt x="2116" y="70004"/>
                  </a:lnTo>
                  <a:lnTo>
                    <a:pt x="3791" y="75244"/>
                  </a:lnTo>
                  <a:lnTo>
                    <a:pt x="4908" y="81119"/>
                  </a:lnTo>
                  <a:lnTo>
                    <a:pt x="5653" y="87417"/>
                  </a:lnTo>
                  <a:lnTo>
                    <a:pt x="6151" y="93996"/>
                  </a:lnTo>
                  <a:lnTo>
                    <a:pt x="6481" y="100764"/>
                  </a:lnTo>
                  <a:lnTo>
                    <a:pt x="6848" y="114634"/>
                  </a:lnTo>
                  <a:lnTo>
                    <a:pt x="7741" y="122460"/>
                  </a:lnTo>
                  <a:lnTo>
                    <a:pt x="9129" y="130852"/>
                  </a:lnTo>
                  <a:lnTo>
                    <a:pt x="10848" y="139622"/>
                  </a:lnTo>
                  <a:lnTo>
                    <a:pt x="11994" y="147056"/>
                  </a:lnTo>
                  <a:lnTo>
                    <a:pt x="12758" y="153600"/>
                  </a:lnTo>
                  <a:lnTo>
                    <a:pt x="13268" y="159550"/>
                  </a:lnTo>
                  <a:lnTo>
                    <a:pt x="13607" y="166691"/>
                  </a:lnTo>
                  <a:lnTo>
                    <a:pt x="13984" y="183093"/>
                  </a:lnTo>
                  <a:lnTo>
                    <a:pt x="14197" y="202593"/>
                  </a:lnTo>
                  <a:lnTo>
                    <a:pt x="15021" y="208880"/>
                  </a:lnTo>
                  <a:lnTo>
                    <a:pt x="16364" y="215453"/>
                  </a:lnTo>
                  <a:lnTo>
                    <a:pt x="18051" y="222217"/>
                  </a:lnTo>
                  <a:lnTo>
                    <a:pt x="19178" y="228313"/>
                  </a:lnTo>
                  <a:lnTo>
                    <a:pt x="19928" y="233965"/>
                  </a:lnTo>
                  <a:lnTo>
                    <a:pt x="20429" y="239320"/>
                  </a:lnTo>
                  <a:lnTo>
                    <a:pt x="21556" y="244478"/>
                  </a:lnTo>
                  <a:lnTo>
                    <a:pt x="23101" y="249504"/>
                  </a:lnTo>
                  <a:lnTo>
                    <a:pt x="24925" y="254442"/>
                  </a:lnTo>
                  <a:lnTo>
                    <a:pt x="26142" y="259322"/>
                  </a:lnTo>
                  <a:lnTo>
                    <a:pt x="26952" y="264162"/>
                  </a:lnTo>
                  <a:lnTo>
                    <a:pt x="27493" y="268977"/>
                  </a:lnTo>
                  <a:lnTo>
                    <a:pt x="28647" y="273774"/>
                  </a:lnTo>
                  <a:lnTo>
                    <a:pt x="30210" y="278559"/>
                  </a:lnTo>
                  <a:lnTo>
                    <a:pt x="32046" y="283337"/>
                  </a:lnTo>
                  <a:lnTo>
                    <a:pt x="33269" y="287316"/>
                  </a:lnTo>
                  <a:lnTo>
                    <a:pt x="34085" y="290763"/>
                  </a:lnTo>
                  <a:lnTo>
                    <a:pt x="34991" y="296709"/>
                  </a:lnTo>
                  <a:lnTo>
                    <a:pt x="35503" y="304519"/>
                  </a:lnTo>
                  <a:lnTo>
                    <a:pt x="35709" y="313895"/>
                  </a:lnTo>
                  <a:lnTo>
                    <a:pt x="35717" y="3071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8" name="SMARTInkAnnotation103"/>
            <p:cNvSpPr/>
            <p:nvPr/>
          </p:nvSpPr>
          <p:spPr>
            <a:xfrm>
              <a:off x="8365331" y="1485900"/>
              <a:ext cx="205425" cy="542876"/>
            </a:xfrm>
            <a:custGeom>
              <a:avLst/>
              <a:gdLst/>
              <a:ahLst/>
              <a:cxnLst/>
              <a:rect l="0" t="0" r="0" b="0"/>
              <a:pathLst>
                <a:path w="205425" h="542876">
                  <a:moveTo>
                    <a:pt x="0" y="0"/>
                  </a:moveTo>
                  <a:lnTo>
                    <a:pt x="0" y="6150"/>
                  </a:lnTo>
                  <a:lnTo>
                    <a:pt x="3793" y="10641"/>
                  </a:lnTo>
                  <a:lnTo>
                    <a:pt x="9888" y="14783"/>
                  </a:lnTo>
                  <a:lnTo>
                    <a:pt x="13735" y="16999"/>
                  </a:lnTo>
                  <a:lnTo>
                    <a:pt x="22244" y="21578"/>
                  </a:lnTo>
                  <a:lnTo>
                    <a:pt x="26736" y="23910"/>
                  </a:lnTo>
                  <a:lnTo>
                    <a:pt x="31317" y="27052"/>
                  </a:lnTo>
                  <a:lnTo>
                    <a:pt x="35960" y="30735"/>
                  </a:lnTo>
                  <a:lnTo>
                    <a:pt x="40642" y="34777"/>
                  </a:lnTo>
                  <a:lnTo>
                    <a:pt x="46145" y="39060"/>
                  </a:lnTo>
                  <a:lnTo>
                    <a:pt x="52194" y="43502"/>
                  </a:lnTo>
                  <a:lnTo>
                    <a:pt x="58609" y="48051"/>
                  </a:lnTo>
                  <a:lnTo>
                    <a:pt x="64472" y="51878"/>
                  </a:lnTo>
                  <a:lnTo>
                    <a:pt x="69969" y="55222"/>
                  </a:lnTo>
                  <a:lnTo>
                    <a:pt x="75222" y="58246"/>
                  </a:lnTo>
                  <a:lnTo>
                    <a:pt x="81103" y="61849"/>
                  </a:lnTo>
                  <a:lnTo>
                    <a:pt x="93990" y="70086"/>
                  </a:lnTo>
                  <a:lnTo>
                    <a:pt x="99967" y="75299"/>
                  </a:lnTo>
                  <a:lnTo>
                    <a:pt x="105537" y="81155"/>
                  </a:lnTo>
                  <a:lnTo>
                    <a:pt x="110839" y="87441"/>
                  </a:lnTo>
                  <a:lnTo>
                    <a:pt x="116755" y="93219"/>
                  </a:lnTo>
                  <a:lnTo>
                    <a:pt x="123081" y="98658"/>
                  </a:lnTo>
                  <a:lnTo>
                    <a:pt x="129679" y="103872"/>
                  </a:lnTo>
                  <a:lnTo>
                    <a:pt x="136459" y="108935"/>
                  </a:lnTo>
                  <a:lnTo>
                    <a:pt x="150343" y="118795"/>
                  </a:lnTo>
                  <a:lnTo>
                    <a:pt x="156585" y="124440"/>
                  </a:lnTo>
                  <a:lnTo>
                    <a:pt x="162334" y="130585"/>
                  </a:lnTo>
                  <a:lnTo>
                    <a:pt x="167753" y="137063"/>
                  </a:lnTo>
                  <a:lnTo>
                    <a:pt x="172161" y="143763"/>
                  </a:lnTo>
                  <a:lnTo>
                    <a:pt x="175893" y="150610"/>
                  </a:lnTo>
                  <a:lnTo>
                    <a:pt x="182156" y="165363"/>
                  </a:lnTo>
                  <a:lnTo>
                    <a:pt x="184937" y="173742"/>
                  </a:lnTo>
                  <a:lnTo>
                    <a:pt x="190144" y="190725"/>
                  </a:lnTo>
                  <a:lnTo>
                    <a:pt x="202359" y="228316"/>
                  </a:lnTo>
                  <a:lnTo>
                    <a:pt x="205031" y="242761"/>
                  </a:lnTo>
                  <a:lnTo>
                    <a:pt x="205424" y="257912"/>
                  </a:lnTo>
                  <a:lnTo>
                    <a:pt x="204420" y="266398"/>
                  </a:lnTo>
                  <a:lnTo>
                    <a:pt x="202955" y="275230"/>
                  </a:lnTo>
                  <a:lnTo>
                    <a:pt x="201327" y="291393"/>
                  </a:lnTo>
                  <a:lnTo>
                    <a:pt x="199809" y="307308"/>
                  </a:lnTo>
                  <a:lnTo>
                    <a:pt x="198294" y="315997"/>
                  </a:lnTo>
                  <a:lnTo>
                    <a:pt x="196490" y="324964"/>
                  </a:lnTo>
                  <a:lnTo>
                    <a:pt x="192369" y="341278"/>
                  </a:lnTo>
                  <a:lnTo>
                    <a:pt x="187891" y="356467"/>
                  </a:lnTo>
                  <a:lnTo>
                    <a:pt x="183254" y="371154"/>
                  </a:lnTo>
                  <a:lnTo>
                    <a:pt x="180114" y="379199"/>
                  </a:lnTo>
                  <a:lnTo>
                    <a:pt x="176432" y="387736"/>
                  </a:lnTo>
                  <a:lnTo>
                    <a:pt x="172390" y="396603"/>
                  </a:lnTo>
                  <a:lnTo>
                    <a:pt x="168108" y="404102"/>
                  </a:lnTo>
                  <a:lnTo>
                    <a:pt x="163666" y="410689"/>
                  </a:lnTo>
                  <a:lnTo>
                    <a:pt x="159117" y="416667"/>
                  </a:lnTo>
                  <a:lnTo>
                    <a:pt x="149829" y="429660"/>
                  </a:lnTo>
                  <a:lnTo>
                    <a:pt x="130931" y="457404"/>
                  </a:lnTo>
                  <a:lnTo>
                    <a:pt x="119832" y="469242"/>
                  </a:lnTo>
                  <a:lnTo>
                    <a:pt x="104493" y="484278"/>
                  </a:lnTo>
                  <a:lnTo>
                    <a:pt x="86331" y="501445"/>
                  </a:lnTo>
                  <a:lnTo>
                    <a:pt x="73429" y="512890"/>
                  </a:lnTo>
                  <a:lnTo>
                    <a:pt x="64035" y="520521"/>
                  </a:lnTo>
                  <a:lnTo>
                    <a:pt x="56977" y="525607"/>
                  </a:lnTo>
                  <a:lnTo>
                    <a:pt x="51478" y="529792"/>
                  </a:lnTo>
                  <a:lnTo>
                    <a:pt x="47019" y="533376"/>
                  </a:lnTo>
                  <a:lnTo>
                    <a:pt x="36380" y="542366"/>
                  </a:lnTo>
                  <a:lnTo>
                    <a:pt x="30152" y="542851"/>
                  </a:lnTo>
                  <a:lnTo>
                    <a:pt x="29626" y="542875"/>
                  </a:lnTo>
                  <a:lnTo>
                    <a:pt x="29276" y="542098"/>
                  </a:lnTo>
                  <a:lnTo>
                    <a:pt x="28575" y="5357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09" name="SMARTInkAnnotation104"/>
            <p:cNvSpPr/>
            <p:nvPr/>
          </p:nvSpPr>
          <p:spPr>
            <a:xfrm>
              <a:off x="1371602" y="3521868"/>
              <a:ext cx="235742" cy="278608"/>
            </a:xfrm>
            <a:custGeom>
              <a:avLst/>
              <a:gdLst/>
              <a:ahLst/>
              <a:cxnLst/>
              <a:rect l="0" t="0" r="0" b="0"/>
              <a:pathLst>
                <a:path w="235742" h="278608">
                  <a:moveTo>
                    <a:pt x="14285" y="0"/>
                  </a:moveTo>
                  <a:lnTo>
                    <a:pt x="6" y="0"/>
                  </a:lnTo>
                  <a:lnTo>
                    <a:pt x="0" y="3793"/>
                  </a:lnTo>
                  <a:lnTo>
                    <a:pt x="793" y="5704"/>
                  </a:lnTo>
                  <a:lnTo>
                    <a:pt x="3791" y="9943"/>
                  </a:lnTo>
                  <a:lnTo>
                    <a:pt x="5701" y="11391"/>
                  </a:lnTo>
                  <a:lnTo>
                    <a:pt x="7769" y="12357"/>
                  </a:lnTo>
                  <a:lnTo>
                    <a:pt x="9941" y="13001"/>
                  </a:lnTo>
                  <a:lnTo>
                    <a:pt x="14471" y="15832"/>
                  </a:lnTo>
                  <a:lnTo>
                    <a:pt x="21484" y="21889"/>
                  </a:lnTo>
                  <a:lnTo>
                    <a:pt x="23847" y="24118"/>
                  </a:lnTo>
                  <a:lnTo>
                    <a:pt x="28589" y="30828"/>
                  </a:lnTo>
                  <a:lnTo>
                    <a:pt x="33342" y="38308"/>
                  </a:lnTo>
                  <a:lnTo>
                    <a:pt x="38101" y="44278"/>
                  </a:lnTo>
                  <a:lnTo>
                    <a:pt x="44978" y="51694"/>
                  </a:lnTo>
                  <a:lnTo>
                    <a:pt x="49035" y="55894"/>
                  </a:lnTo>
                  <a:lnTo>
                    <a:pt x="52533" y="60281"/>
                  </a:lnTo>
                  <a:lnTo>
                    <a:pt x="55658" y="64794"/>
                  </a:lnTo>
                  <a:lnTo>
                    <a:pt x="58536" y="69390"/>
                  </a:lnTo>
                  <a:lnTo>
                    <a:pt x="62042" y="74041"/>
                  </a:lnTo>
                  <a:lnTo>
                    <a:pt x="65967" y="78730"/>
                  </a:lnTo>
                  <a:lnTo>
                    <a:pt x="70171" y="83443"/>
                  </a:lnTo>
                  <a:lnTo>
                    <a:pt x="74561" y="88966"/>
                  </a:lnTo>
                  <a:lnTo>
                    <a:pt x="79075" y="95030"/>
                  </a:lnTo>
                  <a:lnTo>
                    <a:pt x="83672" y="101454"/>
                  </a:lnTo>
                  <a:lnTo>
                    <a:pt x="88324" y="107323"/>
                  </a:lnTo>
                  <a:lnTo>
                    <a:pt x="93013" y="112824"/>
                  </a:lnTo>
                  <a:lnTo>
                    <a:pt x="97727" y="118079"/>
                  </a:lnTo>
                  <a:lnTo>
                    <a:pt x="107197" y="128151"/>
                  </a:lnTo>
                  <a:lnTo>
                    <a:pt x="111945" y="133058"/>
                  </a:lnTo>
                  <a:lnTo>
                    <a:pt x="115904" y="137918"/>
                  </a:lnTo>
                  <a:lnTo>
                    <a:pt x="119338" y="142746"/>
                  </a:lnTo>
                  <a:lnTo>
                    <a:pt x="122420" y="147552"/>
                  </a:lnTo>
                  <a:lnTo>
                    <a:pt x="126062" y="151549"/>
                  </a:lnTo>
                  <a:lnTo>
                    <a:pt x="130078" y="155008"/>
                  </a:lnTo>
                  <a:lnTo>
                    <a:pt x="134343" y="158108"/>
                  </a:lnTo>
                  <a:lnTo>
                    <a:pt x="138774" y="162555"/>
                  </a:lnTo>
                  <a:lnTo>
                    <a:pt x="143315" y="167902"/>
                  </a:lnTo>
                  <a:lnTo>
                    <a:pt x="147930" y="173847"/>
                  </a:lnTo>
                  <a:lnTo>
                    <a:pt x="152594" y="179398"/>
                  </a:lnTo>
                  <a:lnTo>
                    <a:pt x="157291" y="184686"/>
                  </a:lnTo>
                  <a:lnTo>
                    <a:pt x="162010" y="189800"/>
                  </a:lnTo>
                  <a:lnTo>
                    <a:pt x="165950" y="194796"/>
                  </a:lnTo>
                  <a:lnTo>
                    <a:pt x="169370" y="199714"/>
                  </a:lnTo>
                  <a:lnTo>
                    <a:pt x="172444" y="204580"/>
                  </a:lnTo>
                  <a:lnTo>
                    <a:pt x="175287" y="209412"/>
                  </a:lnTo>
                  <a:lnTo>
                    <a:pt x="177976" y="214221"/>
                  </a:lnTo>
                  <a:lnTo>
                    <a:pt x="180562" y="219014"/>
                  </a:lnTo>
                  <a:lnTo>
                    <a:pt x="187669" y="226457"/>
                  </a:lnTo>
                  <a:lnTo>
                    <a:pt x="191787" y="229552"/>
                  </a:lnTo>
                  <a:lnTo>
                    <a:pt x="194532" y="233204"/>
                  </a:lnTo>
                  <a:lnTo>
                    <a:pt x="196362" y="237226"/>
                  </a:lnTo>
                  <a:lnTo>
                    <a:pt x="197582" y="241494"/>
                  </a:lnTo>
                  <a:lnTo>
                    <a:pt x="199983" y="245134"/>
                  </a:lnTo>
                  <a:lnTo>
                    <a:pt x="206884" y="251294"/>
                  </a:lnTo>
                  <a:lnTo>
                    <a:pt x="209360" y="254049"/>
                  </a:lnTo>
                  <a:lnTo>
                    <a:pt x="211010" y="256678"/>
                  </a:lnTo>
                  <a:lnTo>
                    <a:pt x="212110" y="259225"/>
                  </a:lnTo>
                  <a:lnTo>
                    <a:pt x="213637" y="260923"/>
                  </a:lnTo>
                  <a:lnTo>
                    <a:pt x="215449" y="262056"/>
                  </a:lnTo>
                  <a:lnTo>
                    <a:pt x="217451" y="262810"/>
                  </a:lnTo>
                  <a:lnTo>
                    <a:pt x="221791" y="265765"/>
                  </a:lnTo>
                  <a:lnTo>
                    <a:pt x="227253" y="270338"/>
                  </a:lnTo>
                  <a:lnTo>
                    <a:pt x="227701" y="271507"/>
                  </a:lnTo>
                  <a:lnTo>
                    <a:pt x="228199" y="274922"/>
                  </a:lnTo>
                  <a:lnTo>
                    <a:pt x="229126" y="276150"/>
                  </a:lnTo>
                  <a:lnTo>
                    <a:pt x="230537" y="276969"/>
                  </a:lnTo>
                  <a:lnTo>
                    <a:pt x="235741" y="2786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0" name="SMARTInkAnnotation105"/>
            <p:cNvSpPr/>
            <p:nvPr/>
          </p:nvSpPr>
          <p:spPr>
            <a:xfrm>
              <a:off x="1307306" y="3521868"/>
              <a:ext cx="271463" cy="271464"/>
            </a:xfrm>
            <a:custGeom>
              <a:avLst/>
              <a:gdLst/>
              <a:ahLst/>
              <a:cxnLst/>
              <a:rect l="0" t="0" r="0" b="0"/>
              <a:pathLst>
                <a:path w="271463" h="271464">
                  <a:moveTo>
                    <a:pt x="271462" y="0"/>
                  </a:moveTo>
                  <a:lnTo>
                    <a:pt x="264613" y="0"/>
                  </a:lnTo>
                  <a:lnTo>
                    <a:pt x="256586" y="7771"/>
                  </a:lnTo>
                  <a:lnTo>
                    <a:pt x="202281" y="62038"/>
                  </a:lnTo>
                  <a:lnTo>
                    <a:pt x="198354" y="66759"/>
                  </a:lnTo>
                  <a:lnTo>
                    <a:pt x="194942" y="71494"/>
                  </a:lnTo>
                  <a:lnTo>
                    <a:pt x="191874" y="76237"/>
                  </a:lnTo>
                  <a:lnTo>
                    <a:pt x="187447" y="80988"/>
                  </a:lnTo>
                  <a:lnTo>
                    <a:pt x="182115" y="85742"/>
                  </a:lnTo>
                  <a:lnTo>
                    <a:pt x="176179" y="90499"/>
                  </a:lnTo>
                  <a:lnTo>
                    <a:pt x="170634" y="95258"/>
                  </a:lnTo>
                  <a:lnTo>
                    <a:pt x="165349" y="100017"/>
                  </a:lnTo>
                  <a:lnTo>
                    <a:pt x="155245" y="109540"/>
                  </a:lnTo>
                  <a:lnTo>
                    <a:pt x="126247" y="138113"/>
                  </a:lnTo>
                  <a:lnTo>
                    <a:pt x="88108" y="176213"/>
                  </a:lnTo>
                  <a:lnTo>
                    <a:pt x="84138" y="180975"/>
                  </a:lnTo>
                  <a:lnTo>
                    <a:pt x="80698" y="185738"/>
                  </a:lnTo>
                  <a:lnTo>
                    <a:pt x="77611" y="190500"/>
                  </a:lnTo>
                  <a:lnTo>
                    <a:pt x="69948" y="197909"/>
                  </a:lnTo>
                  <a:lnTo>
                    <a:pt x="65682" y="200995"/>
                  </a:lnTo>
                  <a:lnTo>
                    <a:pt x="58825" y="208658"/>
                  </a:lnTo>
                  <a:lnTo>
                    <a:pt x="55885" y="212924"/>
                  </a:lnTo>
                  <a:lnTo>
                    <a:pt x="48386" y="219781"/>
                  </a:lnTo>
                  <a:lnTo>
                    <a:pt x="40555" y="225474"/>
                  </a:lnTo>
                  <a:lnTo>
                    <a:pt x="34428" y="230651"/>
                  </a:lnTo>
                  <a:lnTo>
                    <a:pt x="26943" y="235597"/>
                  </a:lnTo>
                  <a:lnTo>
                    <a:pt x="22725" y="238028"/>
                  </a:lnTo>
                  <a:lnTo>
                    <a:pt x="19912" y="240441"/>
                  </a:lnTo>
                  <a:lnTo>
                    <a:pt x="18037" y="242844"/>
                  </a:lnTo>
                  <a:lnTo>
                    <a:pt x="15160" y="247631"/>
                  </a:lnTo>
                  <a:lnTo>
                    <a:pt x="9078" y="254789"/>
                  </a:lnTo>
                  <a:lnTo>
                    <a:pt x="1352" y="262907"/>
                  </a:lnTo>
                  <a:lnTo>
                    <a:pt x="901" y="264172"/>
                  </a:lnTo>
                  <a:lnTo>
                    <a:pt x="0" y="2714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1" name="SMARTInkAnnotation106"/>
            <p:cNvSpPr/>
            <p:nvPr/>
          </p:nvSpPr>
          <p:spPr>
            <a:xfrm>
              <a:off x="1678781" y="3557587"/>
              <a:ext cx="242888" cy="14289"/>
            </a:xfrm>
            <a:custGeom>
              <a:avLst/>
              <a:gdLst/>
              <a:ahLst/>
              <a:cxnLst/>
              <a:rect l="0" t="0" r="0" b="0"/>
              <a:pathLst>
                <a:path w="242888" h="14289">
                  <a:moveTo>
                    <a:pt x="0" y="14288"/>
                  </a:moveTo>
                  <a:lnTo>
                    <a:pt x="12301" y="14288"/>
                  </a:lnTo>
                  <a:lnTo>
                    <a:pt x="14551" y="13494"/>
                  </a:lnTo>
                  <a:lnTo>
                    <a:pt x="17638" y="12171"/>
                  </a:lnTo>
                  <a:lnTo>
                    <a:pt x="21284" y="10495"/>
                  </a:lnTo>
                  <a:lnTo>
                    <a:pt x="25301" y="9378"/>
                  </a:lnTo>
                  <a:lnTo>
                    <a:pt x="29568" y="8634"/>
                  </a:lnTo>
                  <a:lnTo>
                    <a:pt x="33999" y="8137"/>
                  </a:lnTo>
                  <a:lnTo>
                    <a:pt x="38541" y="7806"/>
                  </a:lnTo>
                  <a:lnTo>
                    <a:pt x="43156" y="7585"/>
                  </a:lnTo>
                  <a:lnTo>
                    <a:pt x="52518" y="7340"/>
                  </a:lnTo>
                  <a:lnTo>
                    <a:pt x="183330" y="7144"/>
                  </a:lnTo>
                  <a:lnTo>
                    <a:pt x="188101" y="6350"/>
                  </a:lnTo>
                  <a:lnTo>
                    <a:pt x="192870" y="5027"/>
                  </a:lnTo>
                  <a:lnTo>
                    <a:pt x="197636" y="3351"/>
                  </a:lnTo>
                  <a:lnTo>
                    <a:pt x="202401" y="2234"/>
                  </a:lnTo>
                  <a:lnTo>
                    <a:pt x="207165" y="1489"/>
                  </a:lnTo>
                  <a:lnTo>
                    <a:pt x="211929" y="993"/>
                  </a:lnTo>
                  <a:lnTo>
                    <a:pt x="216692" y="662"/>
                  </a:lnTo>
                  <a:lnTo>
                    <a:pt x="221455" y="441"/>
                  </a:lnTo>
                  <a:lnTo>
                    <a:pt x="233627" y="131"/>
                  </a:lnTo>
                  <a:lnTo>
                    <a:pt x="2428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2" name="SMARTInkAnnotation107"/>
            <p:cNvSpPr/>
            <p:nvPr/>
          </p:nvSpPr>
          <p:spPr>
            <a:xfrm>
              <a:off x="1714500" y="3650456"/>
              <a:ext cx="185738" cy="11260"/>
            </a:xfrm>
            <a:custGeom>
              <a:avLst/>
              <a:gdLst/>
              <a:ahLst/>
              <a:cxnLst/>
              <a:rect l="0" t="0" r="0" b="0"/>
              <a:pathLst>
                <a:path w="185738" h="11260">
                  <a:moveTo>
                    <a:pt x="0" y="7144"/>
                  </a:moveTo>
                  <a:lnTo>
                    <a:pt x="3792" y="7144"/>
                  </a:lnTo>
                  <a:lnTo>
                    <a:pt x="4909" y="7937"/>
                  </a:lnTo>
                  <a:lnTo>
                    <a:pt x="5654" y="9260"/>
                  </a:lnTo>
                  <a:lnTo>
                    <a:pt x="6150" y="10936"/>
                  </a:lnTo>
                  <a:lnTo>
                    <a:pt x="8069" y="11259"/>
                  </a:lnTo>
                  <a:lnTo>
                    <a:pt x="10935" y="10681"/>
                  </a:lnTo>
                  <a:lnTo>
                    <a:pt x="14434" y="9502"/>
                  </a:lnTo>
                  <a:lnTo>
                    <a:pt x="17560" y="8716"/>
                  </a:lnTo>
                  <a:lnTo>
                    <a:pt x="20438" y="8191"/>
                  </a:lnTo>
                  <a:lnTo>
                    <a:pt x="23150" y="7842"/>
                  </a:lnTo>
                  <a:lnTo>
                    <a:pt x="26546" y="7609"/>
                  </a:lnTo>
                  <a:lnTo>
                    <a:pt x="30397" y="7454"/>
                  </a:lnTo>
                  <a:lnTo>
                    <a:pt x="34552" y="7351"/>
                  </a:lnTo>
                  <a:lnTo>
                    <a:pt x="38910" y="6488"/>
                  </a:lnTo>
                  <a:lnTo>
                    <a:pt x="43402" y="5119"/>
                  </a:lnTo>
                  <a:lnTo>
                    <a:pt x="47985" y="3413"/>
                  </a:lnTo>
                  <a:lnTo>
                    <a:pt x="52627" y="2275"/>
                  </a:lnTo>
                  <a:lnTo>
                    <a:pt x="57310" y="1517"/>
                  </a:lnTo>
                  <a:lnTo>
                    <a:pt x="62019" y="1011"/>
                  </a:lnTo>
                  <a:lnTo>
                    <a:pt x="66746" y="675"/>
                  </a:lnTo>
                  <a:lnTo>
                    <a:pt x="71484" y="449"/>
                  </a:lnTo>
                  <a:lnTo>
                    <a:pt x="80983" y="200"/>
                  </a:lnTo>
                  <a:lnTo>
                    <a:pt x="1857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3" name="SMARTInkAnnotation108"/>
            <p:cNvSpPr/>
            <p:nvPr/>
          </p:nvSpPr>
          <p:spPr>
            <a:xfrm>
              <a:off x="2157412" y="3579018"/>
              <a:ext cx="171451" cy="4117"/>
            </a:xfrm>
            <a:custGeom>
              <a:avLst/>
              <a:gdLst/>
              <a:ahLst/>
              <a:cxnLst/>
              <a:rect l="0" t="0" r="0" b="0"/>
              <a:pathLst>
                <a:path w="171451" h="4117">
                  <a:moveTo>
                    <a:pt x="0" y="0"/>
                  </a:moveTo>
                  <a:lnTo>
                    <a:pt x="0" y="3793"/>
                  </a:lnTo>
                  <a:lnTo>
                    <a:pt x="794" y="4116"/>
                  </a:lnTo>
                  <a:lnTo>
                    <a:pt x="2117" y="3538"/>
                  </a:lnTo>
                  <a:lnTo>
                    <a:pt x="3792" y="2359"/>
                  </a:lnTo>
                  <a:lnTo>
                    <a:pt x="5703" y="1573"/>
                  </a:lnTo>
                  <a:lnTo>
                    <a:pt x="7771" y="1049"/>
                  </a:lnTo>
                  <a:lnTo>
                    <a:pt x="9943" y="699"/>
                  </a:lnTo>
                  <a:lnTo>
                    <a:pt x="12185" y="466"/>
                  </a:lnTo>
                  <a:lnTo>
                    <a:pt x="14474" y="311"/>
                  </a:lnTo>
                  <a:lnTo>
                    <a:pt x="20057" y="61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4" name="SMARTInkAnnotation109"/>
            <p:cNvSpPr/>
            <p:nvPr/>
          </p:nvSpPr>
          <p:spPr>
            <a:xfrm>
              <a:off x="2372117" y="3407974"/>
              <a:ext cx="449665" cy="421068"/>
            </a:xfrm>
            <a:custGeom>
              <a:avLst/>
              <a:gdLst/>
              <a:ahLst/>
              <a:cxnLst/>
              <a:rect l="0" t="0" r="0" b="0"/>
              <a:pathLst>
                <a:path w="449665" h="421068">
                  <a:moveTo>
                    <a:pt x="85333" y="56744"/>
                  </a:moveTo>
                  <a:lnTo>
                    <a:pt x="89125" y="56744"/>
                  </a:lnTo>
                  <a:lnTo>
                    <a:pt x="90242" y="55951"/>
                  </a:lnTo>
                  <a:lnTo>
                    <a:pt x="90987" y="54628"/>
                  </a:lnTo>
                  <a:lnTo>
                    <a:pt x="91483" y="52952"/>
                  </a:lnTo>
                  <a:lnTo>
                    <a:pt x="92608" y="51835"/>
                  </a:lnTo>
                  <a:lnTo>
                    <a:pt x="94152" y="51090"/>
                  </a:lnTo>
                  <a:lnTo>
                    <a:pt x="95975" y="50593"/>
                  </a:lnTo>
                  <a:lnTo>
                    <a:pt x="100116" y="47925"/>
                  </a:lnTo>
                  <a:lnTo>
                    <a:pt x="102332" y="46102"/>
                  </a:lnTo>
                  <a:lnTo>
                    <a:pt x="104603" y="44887"/>
                  </a:lnTo>
                  <a:lnTo>
                    <a:pt x="116068" y="40820"/>
                  </a:lnTo>
                  <a:lnTo>
                    <a:pt x="127568" y="34586"/>
                  </a:lnTo>
                  <a:lnTo>
                    <a:pt x="148554" y="21232"/>
                  </a:lnTo>
                  <a:lnTo>
                    <a:pt x="157642" y="16401"/>
                  </a:lnTo>
                  <a:lnTo>
                    <a:pt x="165289" y="13179"/>
                  </a:lnTo>
                  <a:lnTo>
                    <a:pt x="177225" y="8807"/>
                  </a:lnTo>
                  <a:lnTo>
                    <a:pt x="189201" y="2677"/>
                  </a:lnTo>
                  <a:lnTo>
                    <a:pt x="201657" y="508"/>
                  </a:lnTo>
                  <a:lnTo>
                    <a:pt x="207941" y="0"/>
                  </a:lnTo>
                  <a:lnTo>
                    <a:pt x="215496" y="1891"/>
                  </a:lnTo>
                  <a:lnTo>
                    <a:pt x="226558" y="5302"/>
                  </a:lnTo>
                  <a:lnTo>
                    <a:pt x="233030" y="6894"/>
                  </a:lnTo>
                  <a:lnTo>
                    <a:pt x="244806" y="12252"/>
                  </a:lnTo>
                  <a:lnTo>
                    <a:pt x="258415" y="21174"/>
                  </a:lnTo>
                  <a:lnTo>
                    <a:pt x="262633" y="23506"/>
                  </a:lnTo>
                  <a:lnTo>
                    <a:pt x="269437" y="30330"/>
                  </a:lnTo>
                  <a:lnTo>
                    <a:pt x="277730" y="40980"/>
                  </a:lnTo>
                  <a:lnTo>
                    <a:pt x="280273" y="43854"/>
                  </a:lnTo>
                  <a:lnTo>
                    <a:pt x="281968" y="47357"/>
                  </a:lnTo>
                  <a:lnTo>
                    <a:pt x="285147" y="59872"/>
                  </a:lnTo>
                  <a:lnTo>
                    <a:pt x="288703" y="68982"/>
                  </a:lnTo>
                  <a:lnTo>
                    <a:pt x="290814" y="78323"/>
                  </a:lnTo>
                  <a:lnTo>
                    <a:pt x="291751" y="87766"/>
                  </a:lnTo>
                  <a:lnTo>
                    <a:pt x="292168" y="97255"/>
                  </a:lnTo>
                  <a:lnTo>
                    <a:pt x="292403" y="115314"/>
                  </a:lnTo>
                  <a:lnTo>
                    <a:pt x="292493" y="150731"/>
                  </a:lnTo>
                  <a:lnTo>
                    <a:pt x="290381" y="162281"/>
                  </a:lnTo>
                  <a:lnTo>
                    <a:pt x="282557" y="186423"/>
                  </a:lnTo>
                  <a:lnTo>
                    <a:pt x="278028" y="197988"/>
                  </a:lnTo>
                  <a:lnTo>
                    <a:pt x="273369" y="209213"/>
                  </a:lnTo>
                  <a:lnTo>
                    <a:pt x="268652" y="222139"/>
                  </a:lnTo>
                  <a:lnTo>
                    <a:pt x="261534" y="242805"/>
                  </a:lnTo>
                  <a:lnTo>
                    <a:pt x="254661" y="254796"/>
                  </a:lnTo>
                  <a:lnTo>
                    <a:pt x="247108" y="265418"/>
                  </a:lnTo>
                  <a:lnTo>
                    <a:pt x="241106" y="275430"/>
                  </a:lnTo>
                  <a:lnTo>
                    <a:pt x="233676" y="285171"/>
                  </a:lnTo>
                  <a:lnTo>
                    <a:pt x="225875" y="294792"/>
                  </a:lnTo>
                  <a:lnTo>
                    <a:pt x="219763" y="304361"/>
                  </a:lnTo>
                  <a:lnTo>
                    <a:pt x="212283" y="313904"/>
                  </a:lnTo>
                  <a:lnTo>
                    <a:pt x="203668" y="323438"/>
                  </a:lnTo>
                  <a:lnTo>
                    <a:pt x="194547" y="332966"/>
                  </a:lnTo>
                  <a:lnTo>
                    <a:pt x="185201" y="340377"/>
                  </a:lnTo>
                  <a:lnTo>
                    <a:pt x="180487" y="343464"/>
                  </a:lnTo>
                  <a:lnTo>
                    <a:pt x="173132" y="351127"/>
                  </a:lnTo>
                  <a:lnTo>
                    <a:pt x="170059" y="355393"/>
                  </a:lnTo>
                  <a:lnTo>
                    <a:pt x="162412" y="362250"/>
                  </a:lnTo>
                  <a:lnTo>
                    <a:pt x="149181" y="370573"/>
                  </a:lnTo>
                  <a:lnTo>
                    <a:pt x="135207" y="378066"/>
                  </a:lnTo>
                  <a:lnTo>
                    <a:pt x="116263" y="387709"/>
                  </a:lnTo>
                  <a:lnTo>
                    <a:pt x="106752" y="390371"/>
                  </a:lnTo>
                  <a:lnTo>
                    <a:pt x="97234" y="392348"/>
                  </a:lnTo>
                  <a:lnTo>
                    <a:pt x="87712" y="395872"/>
                  </a:lnTo>
                  <a:lnTo>
                    <a:pt x="78188" y="397968"/>
                  </a:lnTo>
                  <a:lnTo>
                    <a:pt x="73426" y="398527"/>
                  </a:lnTo>
                  <a:lnTo>
                    <a:pt x="63901" y="397031"/>
                  </a:lnTo>
                  <a:lnTo>
                    <a:pt x="54376" y="394514"/>
                  </a:lnTo>
                  <a:lnTo>
                    <a:pt x="40883" y="392303"/>
                  </a:lnTo>
                  <a:lnTo>
                    <a:pt x="28810" y="386964"/>
                  </a:lnTo>
                  <a:lnTo>
                    <a:pt x="26220" y="386428"/>
                  </a:lnTo>
                  <a:lnTo>
                    <a:pt x="21225" y="383717"/>
                  </a:lnTo>
                  <a:lnTo>
                    <a:pt x="8478" y="372725"/>
                  </a:lnTo>
                  <a:lnTo>
                    <a:pt x="4079" y="368366"/>
                  </a:lnTo>
                  <a:lnTo>
                    <a:pt x="2589" y="366092"/>
                  </a:lnTo>
                  <a:lnTo>
                    <a:pt x="932" y="361449"/>
                  </a:lnTo>
                  <a:lnTo>
                    <a:pt x="0" y="354372"/>
                  </a:lnTo>
                  <a:lnTo>
                    <a:pt x="663" y="352794"/>
                  </a:lnTo>
                  <a:lnTo>
                    <a:pt x="1899" y="351742"/>
                  </a:lnTo>
                  <a:lnTo>
                    <a:pt x="3516" y="351041"/>
                  </a:lnTo>
                  <a:lnTo>
                    <a:pt x="4594" y="349779"/>
                  </a:lnTo>
                  <a:lnTo>
                    <a:pt x="5313" y="348145"/>
                  </a:lnTo>
                  <a:lnTo>
                    <a:pt x="5793" y="346261"/>
                  </a:lnTo>
                  <a:lnTo>
                    <a:pt x="8442" y="342052"/>
                  </a:lnTo>
                  <a:lnTo>
                    <a:pt x="16610" y="332882"/>
                  </a:lnTo>
                  <a:lnTo>
                    <a:pt x="23643" y="328942"/>
                  </a:lnTo>
                  <a:lnTo>
                    <a:pt x="33887" y="323935"/>
                  </a:lnTo>
                  <a:lnTo>
                    <a:pt x="46273" y="318215"/>
                  </a:lnTo>
                  <a:lnTo>
                    <a:pt x="55324" y="313608"/>
                  </a:lnTo>
                  <a:lnTo>
                    <a:pt x="67498" y="306373"/>
                  </a:lnTo>
                  <a:lnTo>
                    <a:pt x="77671" y="302628"/>
                  </a:lnTo>
                  <a:lnTo>
                    <a:pt x="87484" y="300963"/>
                  </a:lnTo>
                  <a:lnTo>
                    <a:pt x="97136" y="300224"/>
                  </a:lnTo>
                  <a:lnTo>
                    <a:pt x="106718" y="299895"/>
                  </a:lnTo>
                  <a:lnTo>
                    <a:pt x="125805" y="299684"/>
                  </a:lnTo>
                  <a:lnTo>
                    <a:pt x="140099" y="299648"/>
                  </a:lnTo>
                  <a:lnTo>
                    <a:pt x="149625" y="301755"/>
                  </a:lnTo>
                  <a:lnTo>
                    <a:pt x="159151" y="305338"/>
                  </a:lnTo>
                  <a:lnTo>
                    <a:pt x="168676" y="309576"/>
                  </a:lnTo>
                  <a:lnTo>
                    <a:pt x="182964" y="316425"/>
                  </a:lnTo>
                  <a:lnTo>
                    <a:pt x="193459" y="323481"/>
                  </a:lnTo>
                  <a:lnTo>
                    <a:pt x="205388" y="334391"/>
                  </a:lnTo>
                  <a:lnTo>
                    <a:pt x="218977" y="343886"/>
                  </a:lnTo>
                  <a:lnTo>
                    <a:pt x="232881" y="354999"/>
                  </a:lnTo>
                  <a:lnTo>
                    <a:pt x="244762" y="366396"/>
                  </a:lnTo>
                  <a:lnTo>
                    <a:pt x="272361" y="393799"/>
                  </a:lnTo>
                  <a:lnTo>
                    <a:pt x="284064" y="401705"/>
                  </a:lnTo>
                  <a:lnTo>
                    <a:pt x="296538" y="410694"/>
                  </a:lnTo>
                  <a:lnTo>
                    <a:pt x="308762" y="415409"/>
                  </a:lnTo>
                  <a:lnTo>
                    <a:pt x="312867" y="417298"/>
                  </a:lnTo>
                  <a:lnTo>
                    <a:pt x="321661" y="419397"/>
                  </a:lnTo>
                  <a:lnTo>
                    <a:pt x="333421" y="420578"/>
                  </a:lnTo>
                  <a:lnTo>
                    <a:pt x="344048" y="420928"/>
                  </a:lnTo>
                  <a:lnTo>
                    <a:pt x="375935" y="421067"/>
                  </a:lnTo>
                  <a:lnTo>
                    <a:pt x="385410" y="418955"/>
                  </a:lnTo>
                  <a:lnTo>
                    <a:pt x="394119" y="415370"/>
                  </a:lnTo>
                  <a:lnTo>
                    <a:pt x="403485" y="408890"/>
                  </a:lnTo>
                  <a:lnTo>
                    <a:pt x="408767" y="404282"/>
                  </a:lnTo>
                  <a:lnTo>
                    <a:pt x="412080" y="402737"/>
                  </a:lnTo>
                  <a:lnTo>
                    <a:pt x="423535" y="399767"/>
                  </a:lnTo>
                  <a:lnTo>
                    <a:pt x="429584" y="396260"/>
                  </a:lnTo>
                  <a:lnTo>
                    <a:pt x="439935" y="388333"/>
                  </a:lnTo>
                  <a:lnTo>
                    <a:pt x="444811" y="386680"/>
                  </a:lnTo>
                  <a:lnTo>
                    <a:pt x="446428" y="385445"/>
                  </a:lnTo>
                  <a:lnTo>
                    <a:pt x="447507" y="383828"/>
                  </a:lnTo>
                  <a:lnTo>
                    <a:pt x="449664" y="3782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393 #13-18, 45-48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13) One to one</a:t>
            </a:r>
          </a:p>
          <a:p>
            <a:pPr>
              <a:buNone/>
            </a:pPr>
            <a:r>
              <a:rPr lang="en-US" dirty="0" smtClean="0"/>
              <a:t>14) Not one to one</a:t>
            </a:r>
          </a:p>
          <a:p>
            <a:pPr>
              <a:buNone/>
            </a:pPr>
            <a:r>
              <a:rPr lang="en-US" dirty="0" smtClean="0"/>
              <a:t>15) Not one to one</a:t>
            </a:r>
          </a:p>
          <a:p>
            <a:pPr>
              <a:buNone/>
            </a:pPr>
            <a:r>
              <a:rPr lang="en-US" dirty="0" smtClean="0"/>
              <a:t>16) One to one</a:t>
            </a:r>
          </a:p>
          <a:p>
            <a:pPr>
              <a:buNone/>
            </a:pPr>
            <a:r>
              <a:rPr lang="en-US" dirty="0" smtClean="0"/>
              <a:t>17) Not one to one</a:t>
            </a:r>
          </a:p>
          <a:p>
            <a:pPr>
              <a:buNone/>
            </a:pPr>
            <a:r>
              <a:rPr lang="en-US" dirty="0" smtClean="0"/>
              <a:t>18) Not one to 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45) f</a:t>
            </a:r>
            <a:r>
              <a:rPr lang="en-US" baseline="30000" dirty="0" smtClean="0"/>
              <a:t>-1</a:t>
            </a:r>
            <a:r>
              <a:rPr lang="en-US" dirty="0" smtClean="0"/>
              <a:t>(x)= (x+1)/3</a:t>
            </a:r>
          </a:p>
          <a:p>
            <a:pPr>
              <a:buNone/>
            </a:pPr>
            <a:r>
              <a:rPr lang="en-US" dirty="0" smtClean="0"/>
              <a:t>46) f</a:t>
            </a:r>
            <a:r>
              <a:rPr lang="en-US" baseline="30000" dirty="0" smtClean="0"/>
              <a:t>-1</a:t>
            </a:r>
            <a:r>
              <a:rPr lang="en-US" dirty="0" smtClean="0"/>
              <a:t>(x)= 2x+1</a:t>
            </a:r>
          </a:p>
          <a:p>
            <a:pPr>
              <a:buNone/>
            </a:pPr>
            <a:r>
              <a:rPr lang="en-US" dirty="0" smtClean="0"/>
              <a:t>47) f</a:t>
            </a:r>
            <a:r>
              <a:rPr lang="en-US" baseline="30000" dirty="0" smtClean="0"/>
              <a:t>-1</a:t>
            </a:r>
            <a:r>
              <a:rPr lang="en-US" dirty="0" smtClean="0"/>
              <a:t>(x)=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48) f</a:t>
            </a:r>
            <a:r>
              <a:rPr lang="en-US" baseline="30000" dirty="0" smtClean="0"/>
              <a:t>-1</a:t>
            </a:r>
            <a:r>
              <a:rPr lang="en-US" dirty="0" smtClean="0"/>
              <a:t>(x)= 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172200" y="2222500"/>
          <a:ext cx="1371600" cy="635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4" imgW="469800" imgH="431640" progId="Equation.3">
                  <p:embed/>
                </p:oleObj>
              </mc:Choice>
              <mc:Fallback>
                <p:oleObj name="Equation" r:id="rId4" imgW="46980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222500"/>
                        <a:ext cx="1371600" cy="635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172200" y="3111500"/>
          <a:ext cx="125349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6" imgW="596880" imgH="253800" progId="Equation.3">
                  <p:embed/>
                </p:oleObj>
              </mc:Choice>
              <mc:Fallback>
                <p:oleObj name="Equation" r:id="rId6" imgW="596880" imgH="253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3111500"/>
                        <a:ext cx="1253490" cy="44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5550693" y="3971925"/>
            <a:ext cx="1978820" cy="742947"/>
            <a:chOff x="5550693" y="3971925"/>
            <a:chExt cx="1978820" cy="742947"/>
          </a:xfrm>
        </p:grpSpPr>
        <p:sp>
          <p:nvSpPr>
            <p:cNvPr id="3" name="SMARTInkAnnotation514"/>
            <p:cNvSpPr/>
            <p:nvPr/>
          </p:nvSpPr>
          <p:spPr>
            <a:xfrm>
              <a:off x="6387542" y="3993356"/>
              <a:ext cx="112067" cy="99985"/>
            </a:xfrm>
            <a:custGeom>
              <a:avLst/>
              <a:gdLst/>
              <a:ahLst/>
              <a:cxnLst/>
              <a:rect l="0" t="0" r="0" b="0"/>
              <a:pathLst>
                <a:path w="112067" h="99985">
                  <a:moveTo>
                    <a:pt x="77551" y="21431"/>
                  </a:moveTo>
                  <a:lnTo>
                    <a:pt x="77551" y="17639"/>
                  </a:lnTo>
                  <a:lnTo>
                    <a:pt x="76758" y="16522"/>
                  </a:lnTo>
                  <a:lnTo>
                    <a:pt x="75435" y="15777"/>
                  </a:lnTo>
                  <a:lnTo>
                    <a:pt x="70495" y="14313"/>
                  </a:lnTo>
                  <a:lnTo>
                    <a:pt x="70447" y="12182"/>
                  </a:lnTo>
                  <a:lnTo>
                    <a:pt x="70433" y="10503"/>
                  </a:lnTo>
                  <a:lnTo>
                    <a:pt x="69631" y="9383"/>
                  </a:lnTo>
                  <a:lnTo>
                    <a:pt x="68303" y="8637"/>
                  </a:lnTo>
                  <a:lnTo>
                    <a:pt x="63559" y="7231"/>
                  </a:lnTo>
                  <a:lnTo>
                    <a:pt x="61278" y="7182"/>
                  </a:lnTo>
                  <a:lnTo>
                    <a:pt x="46479" y="7146"/>
                  </a:lnTo>
                  <a:lnTo>
                    <a:pt x="44930" y="7939"/>
                  </a:lnTo>
                  <a:lnTo>
                    <a:pt x="43897" y="9261"/>
                  </a:lnTo>
                  <a:lnTo>
                    <a:pt x="43209" y="10937"/>
                  </a:lnTo>
                  <a:lnTo>
                    <a:pt x="41957" y="12054"/>
                  </a:lnTo>
                  <a:lnTo>
                    <a:pt x="40328" y="12799"/>
                  </a:lnTo>
                  <a:lnTo>
                    <a:pt x="35803" y="13993"/>
                  </a:lnTo>
                  <a:lnTo>
                    <a:pt x="33067" y="16274"/>
                  </a:lnTo>
                  <a:lnTo>
                    <a:pt x="29206" y="19933"/>
                  </a:lnTo>
                  <a:lnTo>
                    <a:pt x="10848" y="38134"/>
                  </a:lnTo>
                  <a:lnTo>
                    <a:pt x="9270" y="40504"/>
                  </a:lnTo>
                  <a:lnTo>
                    <a:pt x="8218" y="42878"/>
                  </a:lnTo>
                  <a:lnTo>
                    <a:pt x="7516" y="45254"/>
                  </a:lnTo>
                  <a:lnTo>
                    <a:pt x="7049" y="47632"/>
                  </a:lnTo>
                  <a:lnTo>
                    <a:pt x="6737" y="50011"/>
                  </a:lnTo>
                  <a:lnTo>
                    <a:pt x="6530" y="52391"/>
                  </a:lnTo>
                  <a:lnTo>
                    <a:pt x="5597" y="54770"/>
                  </a:lnTo>
                  <a:lnTo>
                    <a:pt x="4182" y="57151"/>
                  </a:lnTo>
                  <a:lnTo>
                    <a:pt x="2445" y="59533"/>
                  </a:lnTo>
                  <a:lnTo>
                    <a:pt x="1287" y="61913"/>
                  </a:lnTo>
                  <a:lnTo>
                    <a:pt x="514" y="64294"/>
                  </a:lnTo>
                  <a:lnTo>
                    <a:pt x="0" y="66675"/>
                  </a:lnTo>
                  <a:lnTo>
                    <a:pt x="450" y="69056"/>
                  </a:lnTo>
                  <a:lnTo>
                    <a:pt x="1545" y="71438"/>
                  </a:lnTo>
                  <a:lnTo>
                    <a:pt x="3067" y="73819"/>
                  </a:lnTo>
                  <a:lnTo>
                    <a:pt x="4083" y="76200"/>
                  </a:lnTo>
                  <a:lnTo>
                    <a:pt x="4760" y="78581"/>
                  </a:lnTo>
                  <a:lnTo>
                    <a:pt x="5846" y="84314"/>
                  </a:lnTo>
                  <a:lnTo>
                    <a:pt x="8112" y="87214"/>
                  </a:lnTo>
                  <a:lnTo>
                    <a:pt x="12241" y="91752"/>
                  </a:lnTo>
                  <a:lnTo>
                    <a:pt x="16749" y="96330"/>
                  </a:lnTo>
                  <a:lnTo>
                    <a:pt x="18760" y="97558"/>
                  </a:lnTo>
                  <a:lnTo>
                    <a:pt x="20895" y="98376"/>
                  </a:lnTo>
                  <a:lnTo>
                    <a:pt x="23112" y="98922"/>
                  </a:lnTo>
                  <a:lnTo>
                    <a:pt x="25384" y="99285"/>
                  </a:lnTo>
                  <a:lnTo>
                    <a:pt x="27691" y="99527"/>
                  </a:lnTo>
                  <a:lnTo>
                    <a:pt x="30024" y="99689"/>
                  </a:lnTo>
                  <a:lnTo>
                    <a:pt x="32373" y="99797"/>
                  </a:lnTo>
                  <a:lnTo>
                    <a:pt x="37099" y="99917"/>
                  </a:lnTo>
                  <a:lnTo>
                    <a:pt x="44223" y="99984"/>
                  </a:lnTo>
                  <a:lnTo>
                    <a:pt x="47395" y="99200"/>
                  </a:lnTo>
                  <a:lnTo>
                    <a:pt x="51097" y="97883"/>
                  </a:lnTo>
                  <a:lnTo>
                    <a:pt x="55153" y="96212"/>
                  </a:lnTo>
                  <a:lnTo>
                    <a:pt x="58650" y="94304"/>
                  </a:lnTo>
                  <a:lnTo>
                    <a:pt x="61775" y="92238"/>
                  </a:lnTo>
                  <a:lnTo>
                    <a:pt x="64653" y="90067"/>
                  </a:lnTo>
                  <a:lnTo>
                    <a:pt x="67365" y="87825"/>
                  </a:lnTo>
                  <a:lnTo>
                    <a:pt x="69967" y="85538"/>
                  </a:lnTo>
                  <a:lnTo>
                    <a:pt x="72495" y="83219"/>
                  </a:lnTo>
                  <a:lnTo>
                    <a:pt x="74974" y="81673"/>
                  </a:lnTo>
                  <a:lnTo>
                    <a:pt x="77421" y="80643"/>
                  </a:lnTo>
                  <a:lnTo>
                    <a:pt x="79846" y="79956"/>
                  </a:lnTo>
                  <a:lnTo>
                    <a:pt x="82256" y="77910"/>
                  </a:lnTo>
                  <a:lnTo>
                    <a:pt x="84656" y="74959"/>
                  </a:lnTo>
                  <a:lnTo>
                    <a:pt x="87051" y="71403"/>
                  </a:lnTo>
                  <a:lnTo>
                    <a:pt x="90234" y="68240"/>
                  </a:lnTo>
                  <a:lnTo>
                    <a:pt x="93944" y="65337"/>
                  </a:lnTo>
                  <a:lnTo>
                    <a:pt x="103720" y="58767"/>
                  </a:lnTo>
                  <a:lnTo>
                    <a:pt x="107174" y="55752"/>
                  </a:lnTo>
                  <a:lnTo>
                    <a:pt x="109206" y="53836"/>
                  </a:lnTo>
                  <a:lnTo>
                    <a:pt x="110560" y="47797"/>
                  </a:lnTo>
                  <a:lnTo>
                    <a:pt x="111464" y="39009"/>
                  </a:lnTo>
                  <a:lnTo>
                    <a:pt x="112066" y="28387"/>
                  </a:lnTo>
                  <a:lnTo>
                    <a:pt x="111674" y="21306"/>
                  </a:lnTo>
                  <a:lnTo>
                    <a:pt x="110618" y="16586"/>
                  </a:lnTo>
                  <a:lnTo>
                    <a:pt x="109121" y="13438"/>
                  </a:lnTo>
                  <a:lnTo>
                    <a:pt x="107329" y="10546"/>
                  </a:lnTo>
                  <a:lnTo>
                    <a:pt x="105341" y="7825"/>
                  </a:lnTo>
                  <a:lnTo>
                    <a:pt x="103221" y="5216"/>
                  </a:lnTo>
                  <a:lnTo>
                    <a:pt x="101015" y="3478"/>
                  </a:lnTo>
                  <a:lnTo>
                    <a:pt x="98750" y="2318"/>
                  </a:lnTo>
                  <a:lnTo>
                    <a:pt x="96447" y="1545"/>
                  </a:lnTo>
                  <a:lnTo>
                    <a:pt x="94117" y="1030"/>
                  </a:lnTo>
                  <a:lnTo>
                    <a:pt x="91770" y="687"/>
                  </a:lnTo>
                  <a:lnTo>
                    <a:pt x="89412" y="458"/>
                  </a:lnTo>
                  <a:lnTo>
                    <a:pt x="87046" y="306"/>
                  </a:lnTo>
                  <a:lnTo>
                    <a:pt x="84674" y="204"/>
                  </a:lnTo>
                  <a:lnTo>
                    <a:pt x="79924" y="90"/>
                  </a:lnTo>
                  <a:lnTo>
                    <a:pt x="4897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15"/>
            <p:cNvSpPr/>
            <p:nvPr/>
          </p:nvSpPr>
          <p:spPr>
            <a:xfrm>
              <a:off x="6579393" y="3971925"/>
              <a:ext cx="121445" cy="85636"/>
            </a:xfrm>
            <a:custGeom>
              <a:avLst/>
              <a:gdLst/>
              <a:ahLst/>
              <a:cxnLst/>
              <a:rect l="0" t="0" r="0" b="0"/>
              <a:pathLst>
                <a:path w="121445" h="85636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6152" y="6849"/>
                  </a:lnTo>
                  <a:lnTo>
                    <a:pt x="6482" y="7741"/>
                  </a:lnTo>
                  <a:lnTo>
                    <a:pt x="6703" y="9130"/>
                  </a:lnTo>
                  <a:lnTo>
                    <a:pt x="6850" y="10848"/>
                  </a:lnTo>
                  <a:lnTo>
                    <a:pt x="7742" y="11995"/>
                  </a:lnTo>
                  <a:lnTo>
                    <a:pt x="9131" y="12759"/>
                  </a:lnTo>
                  <a:lnTo>
                    <a:pt x="10849" y="13268"/>
                  </a:lnTo>
                  <a:lnTo>
                    <a:pt x="11996" y="15195"/>
                  </a:lnTo>
                  <a:lnTo>
                    <a:pt x="12760" y="18068"/>
                  </a:lnTo>
                  <a:lnTo>
                    <a:pt x="13269" y="21570"/>
                  </a:lnTo>
                  <a:lnTo>
                    <a:pt x="14402" y="24698"/>
                  </a:lnTo>
                  <a:lnTo>
                    <a:pt x="15953" y="27578"/>
                  </a:lnTo>
                  <a:lnTo>
                    <a:pt x="17779" y="30291"/>
                  </a:lnTo>
                  <a:lnTo>
                    <a:pt x="18996" y="32894"/>
                  </a:lnTo>
                  <a:lnTo>
                    <a:pt x="19808" y="35423"/>
                  </a:lnTo>
                  <a:lnTo>
                    <a:pt x="20349" y="37903"/>
                  </a:lnTo>
                  <a:lnTo>
                    <a:pt x="20711" y="40350"/>
                  </a:lnTo>
                  <a:lnTo>
                    <a:pt x="20951" y="42774"/>
                  </a:lnTo>
                  <a:lnTo>
                    <a:pt x="21111" y="45185"/>
                  </a:lnTo>
                  <a:lnTo>
                    <a:pt x="21218" y="47586"/>
                  </a:lnTo>
                  <a:lnTo>
                    <a:pt x="21336" y="52370"/>
                  </a:lnTo>
                  <a:lnTo>
                    <a:pt x="21432" y="82250"/>
                  </a:lnTo>
                  <a:lnTo>
                    <a:pt x="20639" y="83408"/>
                  </a:lnTo>
                  <a:lnTo>
                    <a:pt x="19315" y="84180"/>
                  </a:lnTo>
                  <a:lnTo>
                    <a:pt x="14583" y="85635"/>
                  </a:lnTo>
                  <a:lnTo>
                    <a:pt x="14419" y="83568"/>
                  </a:lnTo>
                  <a:lnTo>
                    <a:pt x="14313" y="79566"/>
                  </a:lnTo>
                  <a:lnTo>
                    <a:pt x="14291" y="72517"/>
                  </a:lnTo>
                  <a:lnTo>
                    <a:pt x="18522" y="59217"/>
                  </a:lnTo>
                  <a:lnTo>
                    <a:pt x="21873" y="49003"/>
                  </a:lnTo>
                  <a:lnTo>
                    <a:pt x="24901" y="41400"/>
                  </a:lnTo>
                  <a:lnTo>
                    <a:pt x="27713" y="35538"/>
                  </a:lnTo>
                  <a:lnTo>
                    <a:pt x="30382" y="30835"/>
                  </a:lnTo>
                  <a:lnTo>
                    <a:pt x="32955" y="26907"/>
                  </a:lnTo>
                  <a:lnTo>
                    <a:pt x="35464" y="23494"/>
                  </a:lnTo>
                  <a:lnTo>
                    <a:pt x="37930" y="20425"/>
                  </a:lnTo>
                  <a:lnTo>
                    <a:pt x="40368" y="17585"/>
                  </a:lnTo>
                  <a:lnTo>
                    <a:pt x="42788" y="14898"/>
                  </a:lnTo>
                  <a:lnTo>
                    <a:pt x="45194" y="12313"/>
                  </a:lnTo>
                  <a:lnTo>
                    <a:pt x="47592" y="10590"/>
                  </a:lnTo>
                  <a:lnTo>
                    <a:pt x="49984" y="9441"/>
                  </a:lnTo>
                  <a:lnTo>
                    <a:pt x="52373" y="8675"/>
                  </a:lnTo>
                  <a:lnTo>
                    <a:pt x="54760" y="7371"/>
                  </a:lnTo>
                  <a:lnTo>
                    <a:pt x="57144" y="5707"/>
                  </a:lnTo>
                  <a:lnTo>
                    <a:pt x="59528" y="3805"/>
                  </a:lnTo>
                  <a:lnTo>
                    <a:pt x="61910" y="2537"/>
                  </a:lnTo>
                  <a:lnTo>
                    <a:pt x="64292" y="1691"/>
                  </a:lnTo>
                  <a:lnTo>
                    <a:pt x="66674" y="1127"/>
                  </a:lnTo>
                  <a:lnTo>
                    <a:pt x="69056" y="751"/>
                  </a:lnTo>
                  <a:lnTo>
                    <a:pt x="71438" y="501"/>
                  </a:lnTo>
                  <a:lnTo>
                    <a:pt x="73819" y="334"/>
                  </a:lnTo>
                  <a:lnTo>
                    <a:pt x="76200" y="222"/>
                  </a:lnTo>
                  <a:lnTo>
                    <a:pt x="80963" y="98"/>
                  </a:lnTo>
                  <a:lnTo>
                    <a:pt x="95250" y="8"/>
                  </a:lnTo>
                  <a:lnTo>
                    <a:pt x="96838" y="799"/>
                  </a:lnTo>
                  <a:lnTo>
                    <a:pt x="97897" y="2120"/>
                  </a:lnTo>
                  <a:lnTo>
                    <a:pt x="98602" y="3794"/>
                  </a:lnTo>
                  <a:lnTo>
                    <a:pt x="99865" y="4911"/>
                  </a:lnTo>
                  <a:lnTo>
                    <a:pt x="101503" y="5655"/>
                  </a:lnTo>
                  <a:lnTo>
                    <a:pt x="103387" y="6151"/>
                  </a:lnTo>
                  <a:lnTo>
                    <a:pt x="105437" y="7275"/>
                  </a:lnTo>
                  <a:lnTo>
                    <a:pt x="107598" y="8819"/>
                  </a:lnTo>
                  <a:lnTo>
                    <a:pt x="109832" y="10642"/>
                  </a:lnTo>
                  <a:lnTo>
                    <a:pt x="112116" y="11857"/>
                  </a:lnTo>
                  <a:lnTo>
                    <a:pt x="114431" y="12667"/>
                  </a:lnTo>
                  <a:lnTo>
                    <a:pt x="121444" y="1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16"/>
            <p:cNvSpPr/>
            <p:nvPr/>
          </p:nvSpPr>
          <p:spPr>
            <a:xfrm>
              <a:off x="5715000" y="4114802"/>
              <a:ext cx="1814513" cy="600070"/>
            </a:xfrm>
            <a:custGeom>
              <a:avLst/>
              <a:gdLst/>
              <a:ahLst/>
              <a:cxnLst/>
              <a:rect l="0" t="0" r="0" b="0"/>
              <a:pathLst>
                <a:path w="1814513" h="600070">
                  <a:moveTo>
                    <a:pt x="0" y="435766"/>
                  </a:moveTo>
                  <a:lnTo>
                    <a:pt x="0" y="439559"/>
                  </a:lnTo>
                  <a:lnTo>
                    <a:pt x="794" y="440676"/>
                  </a:lnTo>
                  <a:lnTo>
                    <a:pt x="2117" y="441421"/>
                  </a:lnTo>
                  <a:lnTo>
                    <a:pt x="3792" y="441917"/>
                  </a:lnTo>
                  <a:lnTo>
                    <a:pt x="4909" y="443042"/>
                  </a:lnTo>
                  <a:lnTo>
                    <a:pt x="5654" y="444586"/>
                  </a:lnTo>
                  <a:lnTo>
                    <a:pt x="6151" y="446409"/>
                  </a:lnTo>
                  <a:lnTo>
                    <a:pt x="8819" y="450551"/>
                  </a:lnTo>
                  <a:lnTo>
                    <a:pt x="10641" y="452766"/>
                  </a:lnTo>
                  <a:lnTo>
                    <a:pt x="11857" y="455037"/>
                  </a:lnTo>
                  <a:lnTo>
                    <a:pt x="14361" y="462025"/>
                  </a:lnTo>
                  <a:lnTo>
                    <a:pt x="19777" y="469123"/>
                  </a:lnTo>
                  <a:lnTo>
                    <a:pt x="29584" y="481810"/>
                  </a:lnTo>
                  <a:lnTo>
                    <a:pt x="46221" y="507559"/>
                  </a:lnTo>
                  <a:lnTo>
                    <a:pt x="52246" y="518553"/>
                  </a:lnTo>
                  <a:lnTo>
                    <a:pt x="58939" y="535002"/>
                  </a:lnTo>
                  <a:lnTo>
                    <a:pt x="66499" y="553188"/>
                  </a:lnTo>
                  <a:lnTo>
                    <a:pt x="73766" y="564838"/>
                  </a:lnTo>
                  <a:lnTo>
                    <a:pt x="82540" y="575885"/>
                  </a:lnTo>
                  <a:lnTo>
                    <a:pt x="85575" y="583293"/>
                  </a:lnTo>
                  <a:lnTo>
                    <a:pt x="93309" y="592907"/>
                  </a:lnTo>
                  <a:lnTo>
                    <a:pt x="98688" y="598657"/>
                  </a:lnTo>
                  <a:lnTo>
                    <a:pt x="99923" y="599129"/>
                  </a:lnTo>
                  <a:lnTo>
                    <a:pt x="106827" y="600036"/>
                  </a:lnTo>
                  <a:lnTo>
                    <a:pt x="113277" y="600069"/>
                  </a:lnTo>
                  <a:lnTo>
                    <a:pt x="113619" y="599277"/>
                  </a:lnTo>
                  <a:lnTo>
                    <a:pt x="114166" y="592302"/>
                  </a:lnTo>
                  <a:lnTo>
                    <a:pt x="114282" y="575237"/>
                  </a:lnTo>
                  <a:lnTo>
                    <a:pt x="114300" y="524560"/>
                  </a:lnTo>
                  <a:lnTo>
                    <a:pt x="112183" y="514653"/>
                  </a:lnTo>
                  <a:lnTo>
                    <a:pt x="109390" y="504165"/>
                  </a:lnTo>
                  <a:lnTo>
                    <a:pt x="107818" y="485666"/>
                  </a:lnTo>
                  <a:lnTo>
                    <a:pt x="107352" y="469777"/>
                  </a:lnTo>
                  <a:lnTo>
                    <a:pt x="106421" y="454222"/>
                  </a:lnTo>
                  <a:lnTo>
                    <a:pt x="102264" y="435679"/>
                  </a:lnTo>
                  <a:lnTo>
                    <a:pt x="100679" y="418983"/>
                  </a:lnTo>
                  <a:lnTo>
                    <a:pt x="100309" y="406082"/>
                  </a:lnTo>
                  <a:lnTo>
                    <a:pt x="100038" y="374175"/>
                  </a:lnTo>
                  <a:lnTo>
                    <a:pt x="100012" y="319209"/>
                  </a:lnTo>
                  <a:lnTo>
                    <a:pt x="102129" y="312261"/>
                  </a:lnTo>
                  <a:lnTo>
                    <a:pt x="104922" y="304675"/>
                  </a:lnTo>
                  <a:lnTo>
                    <a:pt x="106494" y="295942"/>
                  </a:lnTo>
                  <a:lnTo>
                    <a:pt x="106862" y="290808"/>
                  </a:lnTo>
                  <a:lnTo>
                    <a:pt x="107754" y="288327"/>
                  </a:lnTo>
                  <a:lnTo>
                    <a:pt x="110861" y="283455"/>
                  </a:lnTo>
                  <a:lnTo>
                    <a:pt x="126284" y="266703"/>
                  </a:lnTo>
                  <a:lnTo>
                    <a:pt x="145259" y="247648"/>
                  </a:lnTo>
                  <a:lnTo>
                    <a:pt x="160485" y="238123"/>
                  </a:lnTo>
                  <a:lnTo>
                    <a:pt x="183480" y="226217"/>
                  </a:lnTo>
                  <a:lnTo>
                    <a:pt x="192936" y="223571"/>
                  </a:lnTo>
                  <a:lnTo>
                    <a:pt x="202431" y="221601"/>
                  </a:lnTo>
                  <a:lnTo>
                    <a:pt x="231777" y="210145"/>
                  </a:lnTo>
                  <a:lnTo>
                    <a:pt x="285319" y="197171"/>
                  </a:lnTo>
                  <a:lnTo>
                    <a:pt x="335564" y="182881"/>
                  </a:lnTo>
                  <a:lnTo>
                    <a:pt x="400054" y="169161"/>
                  </a:lnTo>
                  <a:lnTo>
                    <a:pt x="449429" y="160938"/>
                  </a:lnTo>
                  <a:lnTo>
                    <a:pt x="502807" y="147549"/>
                  </a:lnTo>
                  <a:lnTo>
                    <a:pt x="563417" y="139491"/>
                  </a:lnTo>
                  <a:lnTo>
                    <a:pt x="616042" y="130570"/>
                  </a:lnTo>
                  <a:lnTo>
                    <a:pt x="669205" y="123143"/>
                  </a:lnTo>
                  <a:lnTo>
                    <a:pt x="823661" y="92863"/>
                  </a:lnTo>
                  <a:lnTo>
                    <a:pt x="917876" y="76197"/>
                  </a:lnTo>
                  <a:lnTo>
                    <a:pt x="1000431" y="68061"/>
                  </a:lnTo>
                  <a:lnTo>
                    <a:pt x="1043078" y="61616"/>
                  </a:lnTo>
                  <a:lnTo>
                    <a:pt x="1171578" y="40471"/>
                  </a:lnTo>
                  <a:lnTo>
                    <a:pt x="1214439" y="37125"/>
                  </a:lnTo>
                  <a:lnTo>
                    <a:pt x="1257300" y="32342"/>
                  </a:lnTo>
                  <a:lnTo>
                    <a:pt x="1300162" y="25897"/>
                  </a:lnTo>
                  <a:lnTo>
                    <a:pt x="1343025" y="22753"/>
                  </a:lnTo>
                  <a:lnTo>
                    <a:pt x="1400175" y="16781"/>
                  </a:lnTo>
                  <a:lnTo>
                    <a:pt x="1443037" y="14231"/>
                  </a:lnTo>
                  <a:lnTo>
                    <a:pt x="1485900" y="9595"/>
                  </a:lnTo>
                  <a:lnTo>
                    <a:pt x="1540933" y="5509"/>
                  </a:lnTo>
                  <a:lnTo>
                    <a:pt x="1590257" y="1086"/>
                  </a:lnTo>
                  <a:lnTo>
                    <a:pt x="1637424" y="213"/>
                  </a:lnTo>
                  <a:lnTo>
                    <a:pt x="1742325" y="0"/>
                  </a:lnTo>
                  <a:lnTo>
                    <a:pt x="1796612" y="6945"/>
                  </a:lnTo>
                  <a:lnTo>
                    <a:pt x="1814512" y="71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17"/>
            <p:cNvSpPr/>
            <p:nvPr/>
          </p:nvSpPr>
          <p:spPr>
            <a:xfrm>
              <a:off x="5550693" y="4294423"/>
              <a:ext cx="199989" cy="198996"/>
            </a:xfrm>
            <a:custGeom>
              <a:avLst/>
              <a:gdLst/>
              <a:ahLst/>
              <a:cxnLst/>
              <a:rect l="0" t="0" r="0" b="0"/>
              <a:pathLst>
                <a:path w="199989" h="198996">
                  <a:moveTo>
                    <a:pt x="0" y="84695"/>
                  </a:moveTo>
                  <a:lnTo>
                    <a:pt x="0" y="78544"/>
                  </a:lnTo>
                  <a:lnTo>
                    <a:pt x="3793" y="74053"/>
                  </a:lnTo>
                  <a:lnTo>
                    <a:pt x="7771" y="69912"/>
                  </a:lnTo>
                  <a:lnTo>
                    <a:pt x="16793" y="60785"/>
                  </a:lnTo>
                  <a:lnTo>
                    <a:pt x="18340" y="58436"/>
                  </a:lnTo>
                  <a:lnTo>
                    <a:pt x="20057" y="53710"/>
                  </a:lnTo>
                  <a:lnTo>
                    <a:pt x="22103" y="51338"/>
                  </a:lnTo>
                  <a:lnTo>
                    <a:pt x="25054" y="48964"/>
                  </a:lnTo>
                  <a:lnTo>
                    <a:pt x="28609" y="46587"/>
                  </a:lnTo>
                  <a:lnTo>
                    <a:pt x="34676" y="41829"/>
                  </a:lnTo>
                  <a:lnTo>
                    <a:pt x="40018" y="37068"/>
                  </a:lnTo>
                  <a:lnTo>
                    <a:pt x="45039" y="32307"/>
                  </a:lnTo>
                  <a:lnTo>
                    <a:pt x="48281" y="29926"/>
                  </a:lnTo>
                  <a:lnTo>
                    <a:pt x="52032" y="27545"/>
                  </a:lnTo>
                  <a:lnTo>
                    <a:pt x="56119" y="25164"/>
                  </a:lnTo>
                  <a:lnTo>
                    <a:pt x="59638" y="22782"/>
                  </a:lnTo>
                  <a:lnTo>
                    <a:pt x="65664" y="18021"/>
                  </a:lnTo>
                  <a:lnTo>
                    <a:pt x="69176" y="15639"/>
                  </a:lnTo>
                  <a:lnTo>
                    <a:pt x="73105" y="13258"/>
                  </a:lnTo>
                  <a:lnTo>
                    <a:pt x="77312" y="10877"/>
                  </a:lnTo>
                  <a:lnTo>
                    <a:pt x="80910" y="9289"/>
                  </a:lnTo>
                  <a:lnTo>
                    <a:pt x="87024" y="7525"/>
                  </a:lnTo>
                  <a:lnTo>
                    <a:pt x="90560" y="7055"/>
                  </a:lnTo>
                  <a:lnTo>
                    <a:pt x="94505" y="6741"/>
                  </a:lnTo>
                  <a:lnTo>
                    <a:pt x="98722" y="6532"/>
                  </a:lnTo>
                  <a:lnTo>
                    <a:pt x="102327" y="5599"/>
                  </a:lnTo>
                  <a:lnTo>
                    <a:pt x="108449" y="2446"/>
                  </a:lnTo>
                  <a:lnTo>
                    <a:pt x="111988" y="1287"/>
                  </a:lnTo>
                  <a:lnTo>
                    <a:pt x="115934" y="515"/>
                  </a:lnTo>
                  <a:lnTo>
                    <a:pt x="120152" y="0"/>
                  </a:lnTo>
                  <a:lnTo>
                    <a:pt x="122964" y="451"/>
                  </a:lnTo>
                  <a:lnTo>
                    <a:pt x="124838" y="1545"/>
                  </a:lnTo>
                  <a:lnTo>
                    <a:pt x="126088" y="3068"/>
                  </a:lnTo>
                  <a:lnTo>
                    <a:pt x="127715" y="4083"/>
                  </a:lnTo>
                  <a:lnTo>
                    <a:pt x="131640" y="5211"/>
                  </a:lnTo>
                  <a:lnTo>
                    <a:pt x="136030" y="5713"/>
                  </a:lnTo>
                  <a:lnTo>
                    <a:pt x="138312" y="5847"/>
                  </a:lnTo>
                  <a:lnTo>
                    <a:pt x="140627" y="6729"/>
                  </a:lnTo>
                  <a:lnTo>
                    <a:pt x="145316" y="9827"/>
                  </a:lnTo>
                  <a:lnTo>
                    <a:pt x="146884" y="11764"/>
                  </a:lnTo>
                  <a:lnTo>
                    <a:pt x="147928" y="13850"/>
                  </a:lnTo>
                  <a:lnTo>
                    <a:pt x="149090" y="18283"/>
                  </a:lnTo>
                  <a:lnTo>
                    <a:pt x="149606" y="22900"/>
                  </a:lnTo>
                  <a:lnTo>
                    <a:pt x="148950" y="25242"/>
                  </a:lnTo>
                  <a:lnTo>
                    <a:pt x="146104" y="29961"/>
                  </a:lnTo>
                  <a:lnTo>
                    <a:pt x="145028" y="33124"/>
                  </a:lnTo>
                  <a:lnTo>
                    <a:pt x="144310" y="36821"/>
                  </a:lnTo>
                  <a:lnTo>
                    <a:pt x="143832" y="40873"/>
                  </a:lnTo>
                  <a:lnTo>
                    <a:pt x="142719" y="44368"/>
                  </a:lnTo>
                  <a:lnTo>
                    <a:pt x="139367" y="50368"/>
                  </a:lnTo>
                  <a:lnTo>
                    <a:pt x="137361" y="53873"/>
                  </a:lnTo>
                  <a:lnTo>
                    <a:pt x="133017" y="62001"/>
                  </a:lnTo>
                  <a:lnTo>
                    <a:pt x="130747" y="65597"/>
                  </a:lnTo>
                  <a:lnTo>
                    <a:pt x="126108" y="71709"/>
                  </a:lnTo>
                  <a:lnTo>
                    <a:pt x="121400" y="77072"/>
                  </a:lnTo>
                  <a:lnTo>
                    <a:pt x="116662" y="82895"/>
                  </a:lnTo>
                  <a:lnTo>
                    <a:pt x="114287" y="86670"/>
                  </a:lnTo>
                  <a:lnTo>
                    <a:pt x="111910" y="90774"/>
                  </a:lnTo>
                  <a:lnTo>
                    <a:pt x="109532" y="94304"/>
                  </a:lnTo>
                  <a:lnTo>
                    <a:pt x="104773" y="100343"/>
                  </a:lnTo>
                  <a:lnTo>
                    <a:pt x="102392" y="102271"/>
                  </a:lnTo>
                  <a:lnTo>
                    <a:pt x="100012" y="103556"/>
                  </a:lnTo>
                  <a:lnTo>
                    <a:pt x="97631" y="104413"/>
                  </a:lnTo>
                  <a:lnTo>
                    <a:pt x="92869" y="107482"/>
                  </a:lnTo>
                  <a:lnTo>
                    <a:pt x="85742" y="113257"/>
                  </a:lnTo>
                  <a:lnTo>
                    <a:pt x="85736" y="113261"/>
                  </a:lnTo>
                  <a:lnTo>
                    <a:pt x="85729" y="109476"/>
                  </a:lnTo>
                  <a:lnTo>
                    <a:pt x="86522" y="108359"/>
                  </a:lnTo>
                  <a:lnTo>
                    <a:pt x="87843" y="107615"/>
                  </a:lnTo>
                  <a:lnTo>
                    <a:pt x="91876" y="106420"/>
                  </a:lnTo>
                  <a:lnTo>
                    <a:pt x="126706" y="94836"/>
                  </a:lnTo>
                  <a:lnTo>
                    <a:pt x="137652" y="91456"/>
                  </a:lnTo>
                  <a:lnTo>
                    <a:pt x="145744" y="89202"/>
                  </a:lnTo>
                  <a:lnTo>
                    <a:pt x="151931" y="87700"/>
                  </a:lnTo>
                  <a:lnTo>
                    <a:pt x="157644" y="86698"/>
                  </a:lnTo>
                  <a:lnTo>
                    <a:pt x="163040" y="86031"/>
                  </a:lnTo>
                  <a:lnTo>
                    <a:pt x="168224" y="85586"/>
                  </a:lnTo>
                  <a:lnTo>
                    <a:pt x="172475" y="86083"/>
                  </a:lnTo>
                  <a:lnTo>
                    <a:pt x="176102" y="87208"/>
                  </a:lnTo>
                  <a:lnTo>
                    <a:pt x="182249" y="90574"/>
                  </a:lnTo>
                  <a:lnTo>
                    <a:pt x="187627" y="94717"/>
                  </a:lnTo>
                  <a:lnTo>
                    <a:pt x="192663" y="99203"/>
                  </a:lnTo>
                  <a:lnTo>
                    <a:pt x="195117" y="101511"/>
                  </a:lnTo>
                  <a:lnTo>
                    <a:pt x="196753" y="103843"/>
                  </a:lnTo>
                  <a:lnTo>
                    <a:pt x="198571" y="108552"/>
                  </a:lnTo>
                  <a:lnTo>
                    <a:pt x="199379" y="113290"/>
                  </a:lnTo>
                  <a:lnTo>
                    <a:pt x="199738" y="118041"/>
                  </a:lnTo>
                  <a:lnTo>
                    <a:pt x="199897" y="122799"/>
                  </a:lnTo>
                  <a:lnTo>
                    <a:pt x="199988" y="133733"/>
                  </a:lnTo>
                  <a:lnTo>
                    <a:pt x="199206" y="137230"/>
                  </a:lnTo>
                  <a:lnTo>
                    <a:pt x="196222" y="143234"/>
                  </a:lnTo>
                  <a:lnTo>
                    <a:pt x="192250" y="148548"/>
                  </a:lnTo>
                  <a:lnTo>
                    <a:pt x="187838" y="154350"/>
                  </a:lnTo>
                  <a:lnTo>
                    <a:pt x="185551" y="158119"/>
                  </a:lnTo>
                  <a:lnTo>
                    <a:pt x="183232" y="162219"/>
                  </a:lnTo>
                  <a:lnTo>
                    <a:pt x="180892" y="165747"/>
                  </a:lnTo>
                  <a:lnTo>
                    <a:pt x="176176" y="171783"/>
                  </a:lnTo>
                  <a:lnTo>
                    <a:pt x="171434" y="177111"/>
                  </a:lnTo>
                  <a:lnTo>
                    <a:pt x="169058" y="179644"/>
                  </a:lnTo>
                  <a:lnTo>
                    <a:pt x="166681" y="181332"/>
                  </a:lnTo>
                  <a:lnTo>
                    <a:pt x="161922" y="183207"/>
                  </a:lnTo>
                  <a:lnTo>
                    <a:pt x="157161" y="186157"/>
                  </a:lnTo>
                  <a:lnTo>
                    <a:pt x="154781" y="188056"/>
                  </a:lnTo>
                  <a:lnTo>
                    <a:pt x="152400" y="189321"/>
                  </a:lnTo>
                  <a:lnTo>
                    <a:pt x="144463" y="191895"/>
                  </a:lnTo>
                  <a:lnTo>
                    <a:pt x="140758" y="193468"/>
                  </a:lnTo>
                  <a:lnTo>
                    <a:pt x="130992" y="197903"/>
                  </a:lnTo>
                  <a:lnTo>
                    <a:pt x="125508" y="198672"/>
                  </a:lnTo>
                  <a:lnTo>
                    <a:pt x="121134" y="198851"/>
                  </a:lnTo>
                  <a:lnTo>
                    <a:pt x="114208" y="198953"/>
                  </a:lnTo>
                  <a:lnTo>
                    <a:pt x="107157" y="1989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18"/>
            <p:cNvSpPr/>
            <p:nvPr/>
          </p:nvSpPr>
          <p:spPr>
            <a:xfrm>
              <a:off x="5994644" y="4437290"/>
              <a:ext cx="220419" cy="248589"/>
            </a:xfrm>
            <a:custGeom>
              <a:avLst/>
              <a:gdLst/>
              <a:ahLst/>
              <a:cxnLst/>
              <a:rect l="0" t="0" r="0" b="0"/>
              <a:pathLst>
                <a:path w="220419" h="248589">
                  <a:moveTo>
                    <a:pt x="41824" y="34697"/>
                  </a:moveTo>
                  <a:lnTo>
                    <a:pt x="47975" y="28546"/>
                  </a:lnTo>
                  <a:lnTo>
                    <a:pt x="48527" y="25878"/>
                  </a:lnTo>
                  <a:lnTo>
                    <a:pt x="48674" y="24055"/>
                  </a:lnTo>
                  <a:lnTo>
                    <a:pt x="49566" y="22046"/>
                  </a:lnTo>
                  <a:lnTo>
                    <a:pt x="52674" y="17698"/>
                  </a:lnTo>
                  <a:lnTo>
                    <a:pt x="54613" y="16220"/>
                  </a:lnTo>
                  <a:lnTo>
                    <a:pt x="56700" y="15235"/>
                  </a:lnTo>
                  <a:lnTo>
                    <a:pt x="58886" y="14579"/>
                  </a:lnTo>
                  <a:lnTo>
                    <a:pt x="63430" y="11733"/>
                  </a:lnTo>
                  <a:lnTo>
                    <a:pt x="65753" y="9862"/>
                  </a:lnTo>
                  <a:lnTo>
                    <a:pt x="68096" y="8616"/>
                  </a:lnTo>
                  <a:lnTo>
                    <a:pt x="72815" y="7230"/>
                  </a:lnTo>
                  <a:lnTo>
                    <a:pt x="79675" y="6615"/>
                  </a:lnTo>
                  <a:lnTo>
                    <a:pt x="83727" y="6450"/>
                  </a:lnTo>
                  <a:lnTo>
                    <a:pt x="88016" y="5548"/>
                  </a:lnTo>
                  <a:lnTo>
                    <a:pt x="92462" y="4151"/>
                  </a:lnTo>
                  <a:lnTo>
                    <a:pt x="97014" y="2427"/>
                  </a:lnTo>
                  <a:lnTo>
                    <a:pt x="100842" y="1277"/>
                  </a:lnTo>
                  <a:lnTo>
                    <a:pt x="107214" y="0"/>
                  </a:lnTo>
                  <a:lnTo>
                    <a:pt x="110817" y="453"/>
                  </a:lnTo>
                  <a:lnTo>
                    <a:pt x="114807" y="1549"/>
                  </a:lnTo>
                  <a:lnTo>
                    <a:pt x="119054" y="3073"/>
                  </a:lnTo>
                  <a:lnTo>
                    <a:pt x="125891" y="4767"/>
                  </a:lnTo>
                  <a:lnTo>
                    <a:pt x="131575" y="5520"/>
                  </a:lnTo>
                  <a:lnTo>
                    <a:pt x="136747" y="5854"/>
                  </a:lnTo>
                  <a:lnTo>
                    <a:pt x="139237" y="6737"/>
                  </a:lnTo>
                  <a:lnTo>
                    <a:pt x="144121" y="9835"/>
                  </a:lnTo>
                  <a:lnTo>
                    <a:pt x="148937" y="15974"/>
                  </a:lnTo>
                  <a:lnTo>
                    <a:pt x="153724" y="23201"/>
                  </a:lnTo>
                  <a:lnTo>
                    <a:pt x="158497" y="29059"/>
                  </a:lnTo>
                  <a:lnTo>
                    <a:pt x="160088" y="32526"/>
                  </a:lnTo>
                  <a:lnTo>
                    <a:pt x="161148" y="36424"/>
                  </a:lnTo>
                  <a:lnTo>
                    <a:pt x="161854" y="40611"/>
                  </a:lnTo>
                  <a:lnTo>
                    <a:pt x="162326" y="44990"/>
                  </a:lnTo>
                  <a:lnTo>
                    <a:pt x="162640" y="49496"/>
                  </a:lnTo>
                  <a:lnTo>
                    <a:pt x="162849" y="54088"/>
                  </a:lnTo>
                  <a:lnTo>
                    <a:pt x="163082" y="63424"/>
                  </a:lnTo>
                  <a:lnTo>
                    <a:pt x="163144" y="68136"/>
                  </a:lnTo>
                  <a:lnTo>
                    <a:pt x="162392" y="73658"/>
                  </a:lnTo>
                  <a:lnTo>
                    <a:pt x="161096" y="79721"/>
                  </a:lnTo>
                  <a:lnTo>
                    <a:pt x="159439" y="86145"/>
                  </a:lnTo>
                  <a:lnTo>
                    <a:pt x="157540" y="92014"/>
                  </a:lnTo>
                  <a:lnTo>
                    <a:pt x="155482" y="97514"/>
                  </a:lnTo>
                  <a:lnTo>
                    <a:pt x="153314" y="102770"/>
                  </a:lnTo>
                  <a:lnTo>
                    <a:pt x="151076" y="108653"/>
                  </a:lnTo>
                  <a:lnTo>
                    <a:pt x="146472" y="121542"/>
                  </a:lnTo>
                  <a:lnTo>
                    <a:pt x="139418" y="142185"/>
                  </a:lnTo>
                  <a:lnTo>
                    <a:pt x="136255" y="149218"/>
                  </a:lnTo>
                  <a:lnTo>
                    <a:pt x="132560" y="156288"/>
                  </a:lnTo>
                  <a:lnTo>
                    <a:pt x="125014" y="169700"/>
                  </a:lnTo>
                  <a:lnTo>
                    <a:pt x="119014" y="180953"/>
                  </a:lnTo>
                  <a:lnTo>
                    <a:pt x="115509" y="186176"/>
                  </a:lnTo>
                  <a:lnTo>
                    <a:pt x="111585" y="191246"/>
                  </a:lnTo>
                  <a:lnTo>
                    <a:pt x="107381" y="196212"/>
                  </a:lnTo>
                  <a:lnTo>
                    <a:pt x="103786" y="201112"/>
                  </a:lnTo>
                  <a:lnTo>
                    <a:pt x="100594" y="205965"/>
                  </a:lnTo>
                  <a:lnTo>
                    <a:pt x="97673" y="210788"/>
                  </a:lnTo>
                  <a:lnTo>
                    <a:pt x="94138" y="214797"/>
                  </a:lnTo>
                  <a:lnTo>
                    <a:pt x="90194" y="218264"/>
                  </a:lnTo>
                  <a:lnTo>
                    <a:pt x="85977" y="221369"/>
                  </a:lnTo>
                  <a:lnTo>
                    <a:pt x="79175" y="226935"/>
                  </a:lnTo>
                  <a:lnTo>
                    <a:pt x="72712" y="232055"/>
                  </a:lnTo>
                  <a:lnTo>
                    <a:pt x="68766" y="234531"/>
                  </a:lnTo>
                  <a:lnTo>
                    <a:pt x="64548" y="236976"/>
                  </a:lnTo>
                  <a:lnTo>
                    <a:pt x="57745" y="241809"/>
                  </a:lnTo>
                  <a:lnTo>
                    <a:pt x="54819" y="244209"/>
                  </a:lnTo>
                  <a:lnTo>
                    <a:pt x="51281" y="245810"/>
                  </a:lnTo>
                  <a:lnTo>
                    <a:pt x="47335" y="246876"/>
                  </a:lnTo>
                  <a:lnTo>
                    <a:pt x="43117" y="247587"/>
                  </a:lnTo>
                  <a:lnTo>
                    <a:pt x="36313" y="248378"/>
                  </a:lnTo>
                  <a:lnTo>
                    <a:pt x="33388" y="248588"/>
                  </a:lnTo>
                  <a:lnTo>
                    <a:pt x="29850" y="247935"/>
                  </a:lnTo>
                  <a:lnTo>
                    <a:pt x="25904" y="246705"/>
                  </a:lnTo>
                  <a:lnTo>
                    <a:pt x="21686" y="245092"/>
                  </a:lnTo>
                  <a:lnTo>
                    <a:pt x="14882" y="243300"/>
                  </a:lnTo>
                  <a:lnTo>
                    <a:pt x="11956" y="242822"/>
                  </a:lnTo>
                  <a:lnTo>
                    <a:pt x="10006" y="241709"/>
                  </a:lnTo>
                  <a:lnTo>
                    <a:pt x="8706" y="240174"/>
                  </a:lnTo>
                  <a:lnTo>
                    <a:pt x="7839" y="238357"/>
                  </a:lnTo>
                  <a:lnTo>
                    <a:pt x="6876" y="234221"/>
                  </a:lnTo>
                  <a:lnTo>
                    <a:pt x="6619" y="232007"/>
                  </a:lnTo>
                  <a:lnTo>
                    <a:pt x="5654" y="229737"/>
                  </a:lnTo>
                  <a:lnTo>
                    <a:pt x="1298" y="222749"/>
                  </a:lnTo>
                  <a:lnTo>
                    <a:pt x="0" y="218024"/>
                  </a:lnTo>
                  <a:lnTo>
                    <a:pt x="447" y="215653"/>
                  </a:lnTo>
                  <a:lnTo>
                    <a:pt x="4076" y="208522"/>
                  </a:lnTo>
                  <a:lnTo>
                    <a:pt x="5204" y="203763"/>
                  </a:lnTo>
                  <a:lnTo>
                    <a:pt x="11854" y="197414"/>
                  </a:lnTo>
                  <a:lnTo>
                    <a:pt x="22638" y="188419"/>
                  </a:lnTo>
                  <a:lnTo>
                    <a:pt x="36177" y="177660"/>
                  </a:lnTo>
                  <a:lnTo>
                    <a:pt x="46791" y="170487"/>
                  </a:lnTo>
                  <a:lnTo>
                    <a:pt x="55454" y="165705"/>
                  </a:lnTo>
                  <a:lnTo>
                    <a:pt x="62817" y="162517"/>
                  </a:lnTo>
                  <a:lnTo>
                    <a:pt x="70107" y="160391"/>
                  </a:lnTo>
                  <a:lnTo>
                    <a:pt x="77348" y="158974"/>
                  </a:lnTo>
                  <a:lnTo>
                    <a:pt x="84557" y="158030"/>
                  </a:lnTo>
                  <a:lnTo>
                    <a:pt x="90950" y="156606"/>
                  </a:lnTo>
                  <a:lnTo>
                    <a:pt x="96800" y="154863"/>
                  </a:lnTo>
                  <a:lnTo>
                    <a:pt x="102287" y="152908"/>
                  </a:lnTo>
                  <a:lnTo>
                    <a:pt x="107533" y="152398"/>
                  </a:lnTo>
                  <a:lnTo>
                    <a:pt x="112618" y="152852"/>
                  </a:lnTo>
                  <a:lnTo>
                    <a:pt x="117595" y="153948"/>
                  </a:lnTo>
                  <a:lnTo>
                    <a:pt x="122501" y="155473"/>
                  </a:lnTo>
                  <a:lnTo>
                    <a:pt x="127359" y="157283"/>
                  </a:lnTo>
                  <a:lnTo>
                    <a:pt x="132185" y="159284"/>
                  </a:lnTo>
                  <a:lnTo>
                    <a:pt x="136196" y="160617"/>
                  </a:lnTo>
                  <a:lnTo>
                    <a:pt x="142769" y="162099"/>
                  </a:lnTo>
                  <a:lnTo>
                    <a:pt x="148337" y="164874"/>
                  </a:lnTo>
                  <a:lnTo>
                    <a:pt x="154251" y="168754"/>
                  </a:lnTo>
                  <a:lnTo>
                    <a:pt x="158050" y="170900"/>
                  </a:lnTo>
                  <a:lnTo>
                    <a:pt x="162170" y="173123"/>
                  </a:lnTo>
                  <a:lnTo>
                    <a:pt x="168866" y="177712"/>
                  </a:lnTo>
                  <a:lnTo>
                    <a:pt x="175281" y="182397"/>
                  </a:lnTo>
                  <a:lnTo>
                    <a:pt x="179214" y="184757"/>
                  </a:lnTo>
                  <a:lnTo>
                    <a:pt x="183424" y="187125"/>
                  </a:lnTo>
                  <a:lnTo>
                    <a:pt x="190218" y="191872"/>
                  </a:lnTo>
                  <a:lnTo>
                    <a:pt x="195883" y="196627"/>
                  </a:lnTo>
                  <a:lnTo>
                    <a:pt x="201047" y="201387"/>
                  </a:lnTo>
                  <a:lnTo>
                    <a:pt x="203535" y="202974"/>
                  </a:lnTo>
                  <a:lnTo>
                    <a:pt x="210036" y="205207"/>
                  </a:lnTo>
                  <a:lnTo>
                    <a:pt x="211836" y="205729"/>
                  </a:lnTo>
                  <a:lnTo>
                    <a:pt x="214752" y="208078"/>
                  </a:lnTo>
                  <a:lnTo>
                    <a:pt x="220418" y="2132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19"/>
            <p:cNvSpPr/>
            <p:nvPr/>
          </p:nvSpPr>
          <p:spPr>
            <a:xfrm>
              <a:off x="6315075" y="4500562"/>
              <a:ext cx="135732" cy="57151"/>
            </a:xfrm>
            <a:custGeom>
              <a:avLst/>
              <a:gdLst/>
              <a:ahLst/>
              <a:cxnLst/>
              <a:rect l="0" t="0" r="0" b="0"/>
              <a:pathLst>
                <a:path w="135732" h="57151">
                  <a:moveTo>
                    <a:pt x="0" y="57150"/>
                  </a:moveTo>
                  <a:lnTo>
                    <a:pt x="10849" y="46301"/>
                  </a:lnTo>
                  <a:lnTo>
                    <a:pt x="13582" y="45155"/>
                  </a:lnTo>
                  <a:lnTo>
                    <a:pt x="16992" y="44391"/>
                  </a:lnTo>
                  <a:lnTo>
                    <a:pt x="20853" y="43882"/>
                  </a:lnTo>
                  <a:lnTo>
                    <a:pt x="25015" y="42748"/>
                  </a:lnTo>
                  <a:lnTo>
                    <a:pt x="29376" y="41199"/>
                  </a:lnTo>
                  <a:lnTo>
                    <a:pt x="33871" y="39372"/>
                  </a:lnTo>
                  <a:lnTo>
                    <a:pt x="37662" y="37361"/>
                  </a:lnTo>
                  <a:lnTo>
                    <a:pt x="40983" y="35226"/>
                  </a:lnTo>
                  <a:lnTo>
                    <a:pt x="43991" y="33009"/>
                  </a:lnTo>
                  <a:lnTo>
                    <a:pt x="47584" y="31531"/>
                  </a:lnTo>
                  <a:lnTo>
                    <a:pt x="51566" y="30546"/>
                  </a:lnTo>
                  <a:lnTo>
                    <a:pt x="55808" y="29889"/>
                  </a:lnTo>
                  <a:lnTo>
                    <a:pt x="59430" y="28658"/>
                  </a:lnTo>
                  <a:lnTo>
                    <a:pt x="62639" y="27043"/>
                  </a:lnTo>
                  <a:lnTo>
                    <a:pt x="65571" y="25172"/>
                  </a:lnTo>
                  <a:lnTo>
                    <a:pt x="69115" y="23131"/>
                  </a:lnTo>
                  <a:lnTo>
                    <a:pt x="77284" y="18747"/>
                  </a:lnTo>
                  <a:lnTo>
                    <a:pt x="81686" y="17261"/>
                  </a:lnTo>
                  <a:lnTo>
                    <a:pt x="86207" y="16270"/>
                  </a:lnTo>
                  <a:lnTo>
                    <a:pt x="90809" y="15609"/>
                  </a:lnTo>
                  <a:lnTo>
                    <a:pt x="95464" y="14375"/>
                  </a:lnTo>
                  <a:lnTo>
                    <a:pt x="100155" y="12759"/>
                  </a:lnTo>
                  <a:lnTo>
                    <a:pt x="104870" y="10887"/>
                  </a:lnTo>
                  <a:lnTo>
                    <a:pt x="108807" y="9639"/>
                  </a:lnTo>
                  <a:lnTo>
                    <a:pt x="112225" y="8807"/>
                  </a:lnTo>
                  <a:lnTo>
                    <a:pt x="115298" y="8252"/>
                  </a:lnTo>
                  <a:lnTo>
                    <a:pt x="118140" y="7089"/>
                  </a:lnTo>
                  <a:lnTo>
                    <a:pt x="120829" y="5520"/>
                  </a:lnTo>
                  <a:lnTo>
                    <a:pt x="123415" y="3680"/>
                  </a:lnTo>
                  <a:lnTo>
                    <a:pt x="125933" y="2454"/>
                  </a:lnTo>
                  <a:lnTo>
                    <a:pt x="128406" y="1635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20"/>
            <p:cNvSpPr/>
            <p:nvPr/>
          </p:nvSpPr>
          <p:spPr>
            <a:xfrm>
              <a:off x="6536531" y="4350641"/>
              <a:ext cx="278607" cy="283255"/>
            </a:xfrm>
            <a:custGeom>
              <a:avLst/>
              <a:gdLst/>
              <a:ahLst/>
              <a:cxnLst/>
              <a:rect l="0" t="0" r="0" b="0"/>
              <a:pathLst>
                <a:path w="278607" h="283255">
                  <a:moveTo>
                    <a:pt x="0" y="71340"/>
                  </a:moveTo>
                  <a:lnTo>
                    <a:pt x="6151" y="65189"/>
                  </a:lnTo>
                  <a:lnTo>
                    <a:pt x="10643" y="56905"/>
                  </a:lnTo>
                  <a:lnTo>
                    <a:pt x="16901" y="50902"/>
                  </a:lnTo>
                  <a:lnTo>
                    <a:pt x="24180" y="45587"/>
                  </a:lnTo>
                  <a:lnTo>
                    <a:pt x="32740" y="38133"/>
                  </a:lnTo>
                  <a:lnTo>
                    <a:pt x="41098" y="30897"/>
                  </a:lnTo>
                  <a:lnTo>
                    <a:pt x="48958" y="26113"/>
                  </a:lnTo>
                  <a:lnTo>
                    <a:pt x="53276" y="23726"/>
                  </a:lnTo>
                  <a:lnTo>
                    <a:pt x="62307" y="18957"/>
                  </a:lnTo>
                  <a:lnTo>
                    <a:pt x="69496" y="14192"/>
                  </a:lnTo>
                  <a:lnTo>
                    <a:pt x="72525" y="11810"/>
                  </a:lnTo>
                  <a:lnTo>
                    <a:pt x="76131" y="10222"/>
                  </a:lnTo>
                  <a:lnTo>
                    <a:pt x="84371" y="8458"/>
                  </a:lnTo>
                  <a:lnTo>
                    <a:pt x="88791" y="7193"/>
                  </a:lnTo>
                  <a:lnTo>
                    <a:pt x="93326" y="5557"/>
                  </a:lnTo>
                  <a:lnTo>
                    <a:pt x="101803" y="2416"/>
                  </a:lnTo>
                  <a:lnTo>
                    <a:pt x="108216" y="1019"/>
                  </a:lnTo>
                  <a:lnTo>
                    <a:pt x="115829" y="399"/>
                  </a:lnTo>
                  <a:lnTo>
                    <a:pt x="123711" y="123"/>
                  </a:lnTo>
                  <a:lnTo>
                    <a:pt x="129859" y="0"/>
                  </a:lnTo>
                  <a:lnTo>
                    <a:pt x="132611" y="761"/>
                  </a:lnTo>
                  <a:lnTo>
                    <a:pt x="137784" y="3724"/>
                  </a:lnTo>
                  <a:lnTo>
                    <a:pt x="145159" y="9854"/>
                  </a:lnTo>
                  <a:lnTo>
                    <a:pt x="152371" y="16698"/>
                  </a:lnTo>
                  <a:lnTo>
                    <a:pt x="159266" y="21390"/>
                  </a:lnTo>
                  <a:lnTo>
                    <a:pt x="163327" y="23752"/>
                  </a:lnTo>
                  <a:lnTo>
                    <a:pt x="166035" y="26915"/>
                  </a:lnTo>
                  <a:lnTo>
                    <a:pt x="167841" y="30611"/>
                  </a:lnTo>
                  <a:lnTo>
                    <a:pt x="170640" y="38157"/>
                  </a:lnTo>
                  <a:lnTo>
                    <a:pt x="174529" y="44157"/>
                  </a:lnTo>
                  <a:lnTo>
                    <a:pt x="176787" y="51586"/>
                  </a:lnTo>
                  <a:lnTo>
                    <a:pt x="177791" y="60179"/>
                  </a:lnTo>
                  <a:lnTo>
                    <a:pt x="178059" y="64693"/>
                  </a:lnTo>
                  <a:lnTo>
                    <a:pt x="178356" y="73942"/>
                  </a:lnTo>
                  <a:lnTo>
                    <a:pt x="178488" y="83344"/>
                  </a:lnTo>
                  <a:lnTo>
                    <a:pt x="177730" y="88074"/>
                  </a:lnTo>
                  <a:lnTo>
                    <a:pt x="176430" y="92814"/>
                  </a:lnTo>
                  <a:lnTo>
                    <a:pt x="174770" y="97563"/>
                  </a:lnTo>
                  <a:lnTo>
                    <a:pt x="173664" y="102315"/>
                  </a:lnTo>
                  <a:lnTo>
                    <a:pt x="172926" y="107072"/>
                  </a:lnTo>
                  <a:lnTo>
                    <a:pt x="172434" y="111830"/>
                  </a:lnTo>
                  <a:lnTo>
                    <a:pt x="171312" y="116589"/>
                  </a:lnTo>
                  <a:lnTo>
                    <a:pt x="169771" y="121350"/>
                  </a:lnTo>
                  <a:lnTo>
                    <a:pt x="167950" y="126111"/>
                  </a:lnTo>
                  <a:lnTo>
                    <a:pt x="166735" y="130873"/>
                  </a:lnTo>
                  <a:lnTo>
                    <a:pt x="165926" y="135635"/>
                  </a:lnTo>
                  <a:lnTo>
                    <a:pt x="165386" y="140397"/>
                  </a:lnTo>
                  <a:lnTo>
                    <a:pt x="164232" y="145159"/>
                  </a:lnTo>
                  <a:lnTo>
                    <a:pt x="162670" y="149921"/>
                  </a:lnTo>
                  <a:lnTo>
                    <a:pt x="160834" y="154684"/>
                  </a:lnTo>
                  <a:lnTo>
                    <a:pt x="158816" y="159447"/>
                  </a:lnTo>
                  <a:lnTo>
                    <a:pt x="154458" y="168971"/>
                  </a:lnTo>
                  <a:lnTo>
                    <a:pt x="145192" y="188021"/>
                  </a:lnTo>
                  <a:lnTo>
                    <a:pt x="133342" y="211834"/>
                  </a:lnTo>
                  <a:lnTo>
                    <a:pt x="130169" y="215802"/>
                  </a:lnTo>
                  <a:lnTo>
                    <a:pt x="122412" y="222329"/>
                  </a:lnTo>
                  <a:lnTo>
                    <a:pt x="115789" y="229992"/>
                  </a:lnTo>
                  <a:lnTo>
                    <a:pt x="110199" y="237896"/>
                  </a:lnTo>
                  <a:lnTo>
                    <a:pt x="105069" y="244054"/>
                  </a:lnTo>
                  <a:lnTo>
                    <a:pt x="98026" y="249437"/>
                  </a:lnTo>
                  <a:lnTo>
                    <a:pt x="90399" y="254476"/>
                  </a:lnTo>
                  <a:lnTo>
                    <a:pt x="84363" y="259361"/>
                  </a:lnTo>
                  <a:lnTo>
                    <a:pt x="76502" y="266574"/>
                  </a:lnTo>
                  <a:lnTo>
                    <a:pt x="69258" y="269758"/>
                  </a:lnTo>
                  <a:lnTo>
                    <a:pt x="58872" y="273469"/>
                  </a:lnTo>
                  <a:lnTo>
                    <a:pt x="46391" y="277530"/>
                  </a:lnTo>
                  <a:lnTo>
                    <a:pt x="37277" y="280237"/>
                  </a:lnTo>
                  <a:lnTo>
                    <a:pt x="30408" y="282043"/>
                  </a:lnTo>
                  <a:lnTo>
                    <a:pt x="25034" y="283246"/>
                  </a:lnTo>
                  <a:lnTo>
                    <a:pt x="21452" y="283254"/>
                  </a:lnTo>
                  <a:lnTo>
                    <a:pt x="19064" y="282466"/>
                  </a:lnTo>
                  <a:lnTo>
                    <a:pt x="17472" y="281147"/>
                  </a:lnTo>
                  <a:lnTo>
                    <a:pt x="15617" y="280268"/>
                  </a:lnTo>
                  <a:lnTo>
                    <a:pt x="8416" y="278741"/>
                  </a:lnTo>
                  <a:lnTo>
                    <a:pt x="7992" y="277870"/>
                  </a:lnTo>
                  <a:lnTo>
                    <a:pt x="7255" y="272378"/>
                  </a:lnTo>
                  <a:lnTo>
                    <a:pt x="7158" y="263728"/>
                  </a:lnTo>
                  <a:lnTo>
                    <a:pt x="7154" y="261511"/>
                  </a:lnTo>
                  <a:lnTo>
                    <a:pt x="7944" y="259239"/>
                  </a:lnTo>
                  <a:lnTo>
                    <a:pt x="10939" y="254598"/>
                  </a:lnTo>
                  <a:lnTo>
                    <a:pt x="17088" y="247523"/>
                  </a:lnTo>
                  <a:lnTo>
                    <a:pt x="21617" y="240660"/>
                  </a:lnTo>
                  <a:lnTo>
                    <a:pt x="23936" y="236608"/>
                  </a:lnTo>
                  <a:lnTo>
                    <a:pt x="26276" y="233906"/>
                  </a:lnTo>
                  <a:lnTo>
                    <a:pt x="28631" y="232105"/>
                  </a:lnTo>
                  <a:lnTo>
                    <a:pt x="41903" y="225422"/>
                  </a:lnTo>
                  <a:lnTo>
                    <a:pt x="48522" y="221048"/>
                  </a:lnTo>
                  <a:lnTo>
                    <a:pt x="51398" y="218770"/>
                  </a:lnTo>
                  <a:lnTo>
                    <a:pt x="54903" y="217252"/>
                  </a:lnTo>
                  <a:lnTo>
                    <a:pt x="63030" y="215565"/>
                  </a:lnTo>
                  <a:lnTo>
                    <a:pt x="68214" y="214321"/>
                  </a:lnTo>
                  <a:lnTo>
                    <a:pt x="74051" y="212699"/>
                  </a:lnTo>
                  <a:lnTo>
                    <a:pt x="80324" y="210823"/>
                  </a:lnTo>
                  <a:lnTo>
                    <a:pt x="86093" y="209572"/>
                  </a:lnTo>
                  <a:lnTo>
                    <a:pt x="91527" y="208738"/>
                  </a:lnTo>
                  <a:lnTo>
                    <a:pt x="96736" y="208183"/>
                  </a:lnTo>
                  <a:lnTo>
                    <a:pt x="101797" y="207812"/>
                  </a:lnTo>
                  <a:lnTo>
                    <a:pt x="106758" y="207565"/>
                  </a:lnTo>
                  <a:lnTo>
                    <a:pt x="119209" y="207218"/>
                  </a:lnTo>
                  <a:lnTo>
                    <a:pt x="122336" y="207169"/>
                  </a:lnTo>
                  <a:lnTo>
                    <a:pt x="130041" y="209231"/>
                  </a:lnTo>
                  <a:lnTo>
                    <a:pt x="137965" y="212794"/>
                  </a:lnTo>
                  <a:lnTo>
                    <a:pt x="147682" y="219262"/>
                  </a:lnTo>
                  <a:lnTo>
                    <a:pt x="155860" y="223866"/>
                  </a:lnTo>
                  <a:lnTo>
                    <a:pt x="160263" y="225412"/>
                  </a:lnTo>
                  <a:lnTo>
                    <a:pt x="164786" y="226442"/>
                  </a:lnTo>
                  <a:lnTo>
                    <a:pt x="169388" y="227129"/>
                  </a:lnTo>
                  <a:lnTo>
                    <a:pt x="173250" y="229174"/>
                  </a:lnTo>
                  <a:lnTo>
                    <a:pt x="179659" y="235680"/>
                  </a:lnTo>
                  <a:lnTo>
                    <a:pt x="187729" y="244476"/>
                  </a:lnTo>
                  <a:lnTo>
                    <a:pt x="194825" y="249625"/>
                  </a:lnTo>
                  <a:lnTo>
                    <a:pt x="202477" y="254559"/>
                  </a:lnTo>
                  <a:lnTo>
                    <a:pt x="208523" y="259398"/>
                  </a:lnTo>
                  <a:lnTo>
                    <a:pt x="215973" y="264194"/>
                  </a:lnTo>
                  <a:lnTo>
                    <a:pt x="223781" y="268971"/>
                  </a:lnTo>
                  <a:lnTo>
                    <a:pt x="229898" y="273741"/>
                  </a:lnTo>
                  <a:lnTo>
                    <a:pt x="235262" y="276390"/>
                  </a:lnTo>
                  <a:lnTo>
                    <a:pt x="242745" y="277881"/>
                  </a:lnTo>
                  <a:lnTo>
                    <a:pt x="249989" y="278322"/>
                  </a:lnTo>
                  <a:lnTo>
                    <a:pt x="257163" y="278454"/>
                  </a:lnTo>
                  <a:lnTo>
                    <a:pt x="278606" y="2785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21"/>
            <p:cNvSpPr/>
            <p:nvPr/>
          </p:nvSpPr>
          <p:spPr>
            <a:xfrm>
              <a:off x="6850856" y="4450556"/>
              <a:ext cx="192882" cy="85726"/>
            </a:xfrm>
            <a:custGeom>
              <a:avLst/>
              <a:gdLst/>
              <a:ahLst/>
              <a:cxnLst/>
              <a:rect l="0" t="0" r="0" b="0"/>
              <a:pathLst>
                <a:path w="192882" h="85726">
                  <a:moveTo>
                    <a:pt x="0" y="0"/>
                  </a:moveTo>
                  <a:lnTo>
                    <a:pt x="3793" y="3792"/>
                  </a:lnTo>
                  <a:lnTo>
                    <a:pt x="5703" y="4910"/>
                  </a:lnTo>
                  <a:lnTo>
                    <a:pt x="9943" y="6151"/>
                  </a:lnTo>
                  <a:lnTo>
                    <a:pt x="14473" y="8819"/>
                  </a:lnTo>
                  <a:lnTo>
                    <a:pt x="16793" y="10642"/>
                  </a:lnTo>
                  <a:lnTo>
                    <a:pt x="19133" y="11857"/>
                  </a:lnTo>
                  <a:lnTo>
                    <a:pt x="23849" y="13207"/>
                  </a:lnTo>
                  <a:lnTo>
                    <a:pt x="26218" y="14361"/>
                  </a:lnTo>
                  <a:lnTo>
                    <a:pt x="28591" y="15924"/>
                  </a:lnTo>
                  <a:lnTo>
                    <a:pt x="30967" y="17760"/>
                  </a:lnTo>
                  <a:lnTo>
                    <a:pt x="34139" y="18984"/>
                  </a:lnTo>
                  <a:lnTo>
                    <a:pt x="37841" y="19799"/>
                  </a:lnTo>
                  <a:lnTo>
                    <a:pt x="41896" y="20343"/>
                  </a:lnTo>
                  <a:lnTo>
                    <a:pt x="45393" y="20706"/>
                  </a:lnTo>
                  <a:lnTo>
                    <a:pt x="51395" y="21109"/>
                  </a:lnTo>
                  <a:lnTo>
                    <a:pt x="55695" y="22010"/>
                  </a:lnTo>
                  <a:lnTo>
                    <a:pt x="60943" y="23405"/>
                  </a:lnTo>
                  <a:lnTo>
                    <a:pt x="66822" y="25128"/>
                  </a:lnTo>
                  <a:lnTo>
                    <a:pt x="71536" y="26277"/>
                  </a:lnTo>
                  <a:lnTo>
                    <a:pt x="75472" y="27043"/>
                  </a:lnTo>
                  <a:lnTo>
                    <a:pt x="78890" y="27554"/>
                  </a:lnTo>
                  <a:lnTo>
                    <a:pt x="82755" y="28688"/>
                  </a:lnTo>
                  <a:lnTo>
                    <a:pt x="86921" y="30238"/>
                  </a:lnTo>
                  <a:lnTo>
                    <a:pt x="91284" y="32065"/>
                  </a:lnTo>
                  <a:lnTo>
                    <a:pt x="95782" y="33283"/>
                  </a:lnTo>
                  <a:lnTo>
                    <a:pt x="100366" y="34095"/>
                  </a:lnTo>
                  <a:lnTo>
                    <a:pt x="105010" y="34636"/>
                  </a:lnTo>
                  <a:lnTo>
                    <a:pt x="108901" y="35791"/>
                  </a:lnTo>
                  <a:lnTo>
                    <a:pt x="112288" y="37354"/>
                  </a:lnTo>
                  <a:lnTo>
                    <a:pt x="115340" y="39190"/>
                  </a:lnTo>
                  <a:lnTo>
                    <a:pt x="118962" y="41208"/>
                  </a:lnTo>
                  <a:lnTo>
                    <a:pt x="127220" y="45566"/>
                  </a:lnTo>
                  <a:lnTo>
                    <a:pt x="140794" y="52483"/>
                  </a:lnTo>
                  <a:lnTo>
                    <a:pt x="144662" y="54832"/>
                  </a:lnTo>
                  <a:lnTo>
                    <a:pt x="148036" y="57193"/>
                  </a:lnTo>
                  <a:lnTo>
                    <a:pt x="151078" y="59560"/>
                  </a:lnTo>
                  <a:lnTo>
                    <a:pt x="156575" y="62190"/>
                  </a:lnTo>
                  <a:lnTo>
                    <a:pt x="159152" y="62891"/>
                  </a:lnTo>
                  <a:lnTo>
                    <a:pt x="161664" y="64153"/>
                  </a:lnTo>
                  <a:lnTo>
                    <a:pt x="164132" y="65787"/>
                  </a:lnTo>
                  <a:lnTo>
                    <a:pt x="166572" y="67671"/>
                  </a:lnTo>
                  <a:lnTo>
                    <a:pt x="168991" y="69720"/>
                  </a:lnTo>
                  <a:lnTo>
                    <a:pt x="171399" y="71880"/>
                  </a:lnTo>
                  <a:lnTo>
                    <a:pt x="176190" y="76397"/>
                  </a:lnTo>
                  <a:lnTo>
                    <a:pt x="178578" y="78713"/>
                  </a:lnTo>
                  <a:lnTo>
                    <a:pt x="192881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22"/>
            <p:cNvSpPr/>
            <p:nvPr/>
          </p:nvSpPr>
          <p:spPr>
            <a:xfrm>
              <a:off x="6858000" y="4407693"/>
              <a:ext cx="142876" cy="214314"/>
            </a:xfrm>
            <a:custGeom>
              <a:avLst/>
              <a:gdLst/>
              <a:ahLst/>
              <a:cxnLst/>
              <a:rect l="0" t="0" r="0" b="0"/>
              <a:pathLst>
                <a:path w="142876" h="214314">
                  <a:moveTo>
                    <a:pt x="142875" y="0"/>
                  </a:moveTo>
                  <a:lnTo>
                    <a:pt x="139082" y="0"/>
                  </a:lnTo>
                  <a:lnTo>
                    <a:pt x="137965" y="794"/>
                  </a:lnTo>
                  <a:lnTo>
                    <a:pt x="137221" y="2117"/>
                  </a:lnTo>
                  <a:lnTo>
                    <a:pt x="135599" y="6497"/>
                  </a:lnTo>
                  <a:lnTo>
                    <a:pt x="134056" y="9888"/>
                  </a:lnTo>
                  <a:lnTo>
                    <a:pt x="132233" y="13736"/>
                  </a:lnTo>
                  <a:lnTo>
                    <a:pt x="128091" y="20128"/>
                  </a:lnTo>
                  <a:lnTo>
                    <a:pt x="125875" y="22943"/>
                  </a:lnTo>
                  <a:lnTo>
                    <a:pt x="122811" y="26408"/>
                  </a:lnTo>
                  <a:lnTo>
                    <a:pt x="115172" y="34492"/>
                  </a:lnTo>
                  <a:lnTo>
                    <a:pt x="111706" y="38869"/>
                  </a:lnTo>
                  <a:lnTo>
                    <a:pt x="108602" y="43376"/>
                  </a:lnTo>
                  <a:lnTo>
                    <a:pt x="105739" y="47967"/>
                  </a:lnTo>
                  <a:lnTo>
                    <a:pt x="103037" y="53409"/>
                  </a:lnTo>
                  <a:lnTo>
                    <a:pt x="100441" y="59419"/>
                  </a:lnTo>
                  <a:lnTo>
                    <a:pt x="97917" y="65807"/>
                  </a:lnTo>
                  <a:lnTo>
                    <a:pt x="94646" y="72446"/>
                  </a:lnTo>
                  <a:lnTo>
                    <a:pt x="90879" y="79254"/>
                  </a:lnTo>
                  <a:lnTo>
                    <a:pt x="86779" y="86174"/>
                  </a:lnTo>
                  <a:lnTo>
                    <a:pt x="82460" y="92374"/>
                  </a:lnTo>
                  <a:lnTo>
                    <a:pt x="77992" y="98095"/>
                  </a:lnTo>
                  <a:lnTo>
                    <a:pt x="73425" y="103497"/>
                  </a:lnTo>
                  <a:lnTo>
                    <a:pt x="69588" y="109479"/>
                  </a:lnTo>
                  <a:lnTo>
                    <a:pt x="66235" y="115849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x </a:t>
            </a:r>
            <a:r>
              <a:rPr lang="en-US" dirty="0" smtClean="0"/>
              <a:t>= 16</a:t>
            </a:r>
          </a:p>
        </p:txBody>
      </p:sp>
      <p:grpSp>
        <p:nvGrpSpPr>
          <p:cNvPr id="20499" name="Group 20498"/>
          <p:cNvGrpSpPr/>
          <p:nvPr/>
        </p:nvGrpSpPr>
        <p:grpSpPr>
          <a:xfrm>
            <a:off x="660253" y="1707356"/>
            <a:ext cx="7975001" cy="2235995"/>
            <a:chOff x="660253" y="1707356"/>
            <a:chExt cx="7975001" cy="2235995"/>
          </a:xfrm>
        </p:grpSpPr>
        <p:sp>
          <p:nvSpPr>
            <p:cNvPr id="3" name="SMARTInkAnnotation0"/>
            <p:cNvSpPr/>
            <p:nvPr/>
          </p:nvSpPr>
          <p:spPr>
            <a:xfrm>
              <a:off x="660253" y="2078831"/>
              <a:ext cx="61266" cy="428626"/>
            </a:xfrm>
            <a:custGeom>
              <a:avLst/>
              <a:gdLst/>
              <a:ahLst/>
              <a:cxnLst/>
              <a:rect l="0" t="0" r="0" b="0"/>
              <a:pathLst>
                <a:path w="61266" h="428626">
                  <a:moveTo>
                    <a:pt x="4115" y="0"/>
                  </a:moveTo>
                  <a:lnTo>
                    <a:pt x="323" y="3792"/>
                  </a:lnTo>
                  <a:lnTo>
                    <a:pt x="0" y="5703"/>
                  </a:lnTo>
                  <a:lnTo>
                    <a:pt x="578" y="7771"/>
                  </a:lnTo>
                  <a:lnTo>
                    <a:pt x="1757" y="9943"/>
                  </a:lnTo>
                  <a:lnTo>
                    <a:pt x="3067" y="16590"/>
                  </a:lnTo>
                  <a:lnTo>
                    <a:pt x="3805" y="29257"/>
                  </a:lnTo>
                  <a:lnTo>
                    <a:pt x="3908" y="33792"/>
                  </a:lnTo>
                  <a:lnTo>
                    <a:pt x="4771" y="38403"/>
                  </a:lnTo>
                  <a:lnTo>
                    <a:pt x="6140" y="43064"/>
                  </a:lnTo>
                  <a:lnTo>
                    <a:pt x="7846" y="47759"/>
                  </a:lnTo>
                  <a:lnTo>
                    <a:pt x="9742" y="59326"/>
                  </a:lnTo>
                  <a:lnTo>
                    <a:pt x="10585" y="72405"/>
                  </a:lnTo>
                  <a:lnTo>
                    <a:pt x="10959" y="86155"/>
                  </a:lnTo>
                  <a:lnTo>
                    <a:pt x="11257" y="188246"/>
                  </a:lnTo>
                  <a:lnTo>
                    <a:pt x="11259" y="245280"/>
                  </a:lnTo>
                  <a:lnTo>
                    <a:pt x="12053" y="254008"/>
                  </a:lnTo>
                  <a:lnTo>
                    <a:pt x="13376" y="262207"/>
                  </a:lnTo>
                  <a:lnTo>
                    <a:pt x="15051" y="270055"/>
                  </a:lnTo>
                  <a:lnTo>
                    <a:pt x="16168" y="278461"/>
                  </a:lnTo>
                  <a:lnTo>
                    <a:pt x="16913" y="287241"/>
                  </a:lnTo>
                  <a:lnTo>
                    <a:pt x="17410" y="296269"/>
                  </a:lnTo>
                  <a:lnTo>
                    <a:pt x="17961" y="312650"/>
                  </a:lnTo>
                  <a:lnTo>
                    <a:pt x="18316" y="342569"/>
                  </a:lnTo>
                  <a:lnTo>
                    <a:pt x="18377" y="364233"/>
                  </a:lnTo>
                  <a:lnTo>
                    <a:pt x="19179" y="370616"/>
                  </a:lnTo>
                  <a:lnTo>
                    <a:pt x="20508" y="376458"/>
                  </a:lnTo>
                  <a:lnTo>
                    <a:pt x="22187" y="381941"/>
                  </a:lnTo>
                  <a:lnTo>
                    <a:pt x="24895" y="387184"/>
                  </a:lnTo>
                  <a:lnTo>
                    <a:pt x="28287" y="392266"/>
                  </a:lnTo>
                  <a:lnTo>
                    <a:pt x="32136" y="397242"/>
                  </a:lnTo>
                  <a:lnTo>
                    <a:pt x="35496" y="401353"/>
                  </a:lnTo>
                  <a:lnTo>
                    <a:pt x="38529" y="404887"/>
                  </a:lnTo>
                  <a:lnTo>
                    <a:pt x="41345" y="408037"/>
                  </a:lnTo>
                  <a:lnTo>
                    <a:pt x="46591" y="413654"/>
                  </a:lnTo>
                  <a:lnTo>
                    <a:pt x="49101" y="416263"/>
                  </a:lnTo>
                  <a:lnTo>
                    <a:pt x="50775" y="418796"/>
                  </a:lnTo>
                  <a:lnTo>
                    <a:pt x="52634" y="423727"/>
                  </a:lnTo>
                  <a:lnTo>
                    <a:pt x="53924" y="425360"/>
                  </a:lnTo>
                  <a:lnTo>
                    <a:pt x="55577" y="426448"/>
                  </a:lnTo>
                  <a:lnTo>
                    <a:pt x="61265" y="4286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"/>
            <p:cNvSpPr/>
            <p:nvPr/>
          </p:nvSpPr>
          <p:spPr>
            <a:xfrm>
              <a:off x="814416" y="2264670"/>
              <a:ext cx="234501" cy="225173"/>
            </a:xfrm>
            <a:custGeom>
              <a:avLst/>
              <a:gdLst/>
              <a:ahLst/>
              <a:cxnLst/>
              <a:rect l="0" t="0" r="0" b="0"/>
              <a:pathLst>
                <a:path w="234501" h="225173">
                  <a:moveTo>
                    <a:pt x="78552" y="28473"/>
                  </a:moveTo>
                  <a:lnTo>
                    <a:pt x="78552" y="15204"/>
                  </a:lnTo>
                  <a:lnTo>
                    <a:pt x="77759" y="14865"/>
                  </a:lnTo>
                  <a:lnTo>
                    <a:pt x="74760" y="14488"/>
                  </a:lnTo>
                  <a:lnTo>
                    <a:pt x="73643" y="15181"/>
                  </a:lnTo>
                  <a:lnTo>
                    <a:pt x="72898" y="16437"/>
                  </a:lnTo>
                  <a:lnTo>
                    <a:pt x="72401" y="18067"/>
                  </a:lnTo>
                  <a:lnTo>
                    <a:pt x="69733" y="21996"/>
                  </a:lnTo>
                  <a:lnTo>
                    <a:pt x="63768" y="28671"/>
                  </a:lnTo>
                  <a:lnTo>
                    <a:pt x="56974" y="35676"/>
                  </a:lnTo>
                  <a:lnTo>
                    <a:pt x="20306" y="72431"/>
                  </a:lnTo>
                  <a:lnTo>
                    <a:pt x="17496" y="76035"/>
                  </a:lnTo>
                  <a:lnTo>
                    <a:pt x="14829" y="80024"/>
                  </a:lnTo>
                  <a:lnTo>
                    <a:pt x="12258" y="84272"/>
                  </a:lnTo>
                  <a:lnTo>
                    <a:pt x="10544" y="88691"/>
                  </a:lnTo>
                  <a:lnTo>
                    <a:pt x="9401" y="93225"/>
                  </a:lnTo>
                  <a:lnTo>
                    <a:pt x="8639" y="97835"/>
                  </a:lnTo>
                  <a:lnTo>
                    <a:pt x="7337" y="102495"/>
                  </a:lnTo>
                  <a:lnTo>
                    <a:pt x="5675" y="107190"/>
                  </a:lnTo>
                  <a:lnTo>
                    <a:pt x="3774" y="111907"/>
                  </a:lnTo>
                  <a:lnTo>
                    <a:pt x="2506" y="116640"/>
                  </a:lnTo>
                  <a:lnTo>
                    <a:pt x="1661" y="121382"/>
                  </a:lnTo>
                  <a:lnTo>
                    <a:pt x="1098" y="126131"/>
                  </a:lnTo>
                  <a:lnTo>
                    <a:pt x="722" y="130091"/>
                  </a:lnTo>
                  <a:lnTo>
                    <a:pt x="305" y="136608"/>
                  </a:lnTo>
                  <a:lnTo>
                    <a:pt x="119" y="144266"/>
                  </a:lnTo>
                  <a:lnTo>
                    <a:pt x="0" y="162118"/>
                  </a:lnTo>
                  <a:lnTo>
                    <a:pt x="784" y="166783"/>
                  </a:lnTo>
                  <a:lnTo>
                    <a:pt x="2101" y="171479"/>
                  </a:lnTo>
                  <a:lnTo>
                    <a:pt x="3772" y="176198"/>
                  </a:lnTo>
                  <a:lnTo>
                    <a:pt x="4886" y="180138"/>
                  </a:lnTo>
                  <a:lnTo>
                    <a:pt x="6124" y="186632"/>
                  </a:lnTo>
                  <a:lnTo>
                    <a:pt x="7248" y="190269"/>
                  </a:lnTo>
                  <a:lnTo>
                    <a:pt x="8791" y="194281"/>
                  </a:lnTo>
                  <a:lnTo>
                    <a:pt x="10614" y="198543"/>
                  </a:lnTo>
                  <a:lnTo>
                    <a:pt x="13416" y="202178"/>
                  </a:lnTo>
                  <a:lnTo>
                    <a:pt x="16872" y="205395"/>
                  </a:lnTo>
                  <a:lnTo>
                    <a:pt x="20763" y="208334"/>
                  </a:lnTo>
                  <a:lnTo>
                    <a:pt x="24945" y="211087"/>
                  </a:lnTo>
                  <a:lnTo>
                    <a:pt x="29320" y="213716"/>
                  </a:lnTo>
                  <a:lnTo>
                    <a:pt x="33825" y="216262"/>
                  </a:lnTo>
                  <a:lnTo>
                    <a:pt x="38415" y="217960"/>
                  </a:lnTo>
                  <a:lnTo>
                    <a:pt x="43063" y="219091"/>
                  </a:lnTo>
                  <a:lnTo>
                    <a:pt x="47749" y="219846"/>
                  </a:lnTo>
                  <a:lnTo>
                    <a:pt x="53254" y="221142"/>
                  </a:lnTo>
                  <a:lnTo>
                    <a:pt x="59306" y="222801"/>
                  </a:lnTo>
                  <a:lnTo>
                    <a:pt x="65721" y="224700"/>
                  </a:lnTo>
                  <a:lnTo>
                    <a:pt x="71586" y="225172"/>
                  </a:lnTo>
                  <a:lnTo>
                    <a:pt x="77083" y="224693"/>
                  </a:lnTo>
                  <a:lnTo>
                    <a:pt x="82335" y="223581"/>
                  </a:lnTo>
                  <a:lnTo>
                    <a:pt x="88218" y="222839"/>
                  </a:lnTo>
                  <a:lnTo>
                    <a:pt x="94521" y="222344"/>
                  </a:lnTo>
                  <a:lnTo>
                    <a:pt x="101104" y="222014"/>
                  </a:lnTo>
                  <a:lnTo>
                    <a:pt x="107081" y="221000"/>
                  </a:lnTo>
                  <a:lnTo>
                    <a:pt x="112652" y="219531"/>
                  </a:lnTo>
                  <a:lnTo>
                    <a:pt x="136794" y="211469"/>
                  </a:lnTo>
                  <a:lnTo>
                    <a:pt x="142780" y="209208"/>
                  </a:lnTo>
                  <a:lnTo>
                    <a:pt x="148358" y="206907"/>
                  </a:lnTo>
                  <a:lnTo>
                    <a:pt x="153665" y="204579"/>
                  </a:lnTo>
                  <a:lnTo>
                    <a:pt x="158790" y="201440"/>
                  </a:lnTo>
                  <a:lnTo>
                    <a:pt x="163794" y="197759"/>
                  </a:lnTo>
                  <a:lnTo>
                    <a:pt x="168717" y="193718"/>
                  </a:lnTo>
                  <a:lnTo>
                    <a:pt x="173587" y="189436"/>
                  </a:lnTo>
                  <a:lnTo>
                    <a:pt x="178422" y="184995"/>
                  </a:lnTo>
                  <a:lnTo>
                    <a:pt x="188026" y="175826"/>
                  </a:lnTo>
                  <a:lnTo>
                    <a:pt x="197586" y="166459"/>
                  </a:lnTo>
                  <a:lnTo>
                    <a:pt x="201565" y="161739"/>
                  </a:lnTo>
                  <a:lnTo>
                    <a:pt x="205011" y="157005"/>
                  </a:lnTo>
                  <a:lnTo>
                    <a:pt x="208102" y="152261"/>
                  </a:lnTo>
                  <a:lnTo>
                    <a:pt x="211750" y="147511"/>
                  </a:lnTo>
                  <a:lnTo>
                    <a:pt x="215769" y="142757"/>
                  </a:lnTo>
                  <a:lnTo>
                    <a:pt x="220037" y="138000"/>
                  </a:lnTo>
                  <a:lnTo>
                    <a:pt x="222881" y="133241"/>
                  </a:lnTo>
                  <a:lnTo>
                    <a:pt x="224778" y="128481"/>
                  </a:lnTo>
                  <a:lnTo>
                    <a:pt x="226042" y="123720"/>
                  </a:lnTo>
                  <a:lnTo>
                    <a:pt x="227679" y="118959"/>
                  </a:lnTo>
                  <a:lnTo>
                    <a:pt x="229564" y="114197"/>
                  </a:lnTo>
                  <a:lnTo>
                    <a:pt x="231614" y="109435"/>
                  </a:lnTo>
                  <a:lnTo>
                    <a:pt x="232981" y="104673"/>
                  </a:lnTo>
                  <a:lnTo>
                    <a:pt x="233892" y="99910"/>
                  </a:lnTo>
                  <a:lnTo>
                    <a:pt x="234500" y="95148"/>
                  </a:lnTo>
                  <a:lnTo>
                    <a:pt x="234111" y="90386"/>
                  </a:lnTo>
                  <a:lnTo>
                    <a:pt x="233058" y="85623"/>
                  </a:lnTo>
                  <a:lnTo>
                    <a:pt x="231562" y="80861"/>
                  </a:lnTo>
                  <a:lnTo>
                    <a:pt x="229772" y="76098"/>
                  </a:lnTo>
                  <a:lnTo>
                    <a:pt x="227784" y="71336"/>
                  </a:lnTo>
                  <a:lnTo>
                    <a:pt x="225665" y="66573"/>
                  </a:lnTo>
                  <a:lnTo>
                    <a:pt x="221194" y="57048"/>
                  </a:lnTo>
                  <a:lnTo>
                    <a:pt x="218890" y="52286"/>
                  </a:lnTo>
                  <a:lnTo>
                    <a:pt x="215767" y="47523"/>
                  </a:lnTo>
                  <a:lnTo>
                    <a:pt x="212098" y="42761"/>
                  </a:lnTo>
                  <a:lnTo>
                    <a:pt x="208064" y="37998"/>
                  </a:lnTo>
                  <a:lnTo>
                    <a:pt x="204581" y="33236"/>
                  </a:lnTo>
                  <a:lnTo>
                    <a:pt x="201465" y="28473"/>
                  </a:lnTo>
                  <a:lnTo>
                    <a:pt x="198594" y="23711"/>
                  </a:lnTo>
                  <a:lnTo>
                    <a:pt x="195093" y="19742"/>
                  </a:lnTo>
                  <a:lnTo>
                    <a:pt x="191171" y="16302"/>
                  </a:lnTo>
                  <a:lnTo>
                    <a:pt x="186969" y="13215"/>
                  </a:lnTo>
                  <a:lnTo>
                    <a:pt x="182580" y="11158"/>
                  </a:lnTo>
                  <a:lnTo>
                    <a:pt x="178067" y="9786"/>
                  </a:lnTo>
                  <a:lnTo>
                    <a:pt x="173470" y="8871"/>
                  </a:lnTo>
                  <a:lnTo>
                    <a:pt x="166246" y="5738"/>
                  </a:lnTo>
                  <a:lnTo>
                    <a:pt x="163209" y="3792"/>
                  </a:lnTo>
                  <a:lnTo>
                    <a:pt x="159596" y="2494"/>
                  </a:lnTo>
                  <a:lnTo>
                    <a:pt x="155600" y="1629"/>
                  </a:lnTo>
                  <a:lnTo>
                    <a:pt x="151349" y="1052"/>
                  </a:lnTo>
                  <a:lnTo>
                    <a:pt x="146133" y="667"/>
                  </a:lnTo>
                  <a:lnTo>
                    <a:pt x="140275" y="411"/>
                  </a:lnTo>
                  <a:lnTo>
                    <a:pt x="121348" y="0"/>
                  </a:lnTo>
                  <a:lnTo>
                    <a:pt x="117401" y="760"/>
                  </a:lnTo>
                  <a:lnTo>
                    <a:pt x="113183" y="2060"/>
                  </a:lnTo>
                  <a:lnTo>
                    <a:pt x="71409" y="213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"/>
            <p:cNvSpPr/>
            <p:nvPr/>
          </p:nvSpPr>
          <p:spPr>
            <a:xfrm>
              <a:off x="1014412" y="2250601"/>
              <a:ext cx="342798" cy="599334"/>
            </a:xfrm>
            <a:custGeom>
              <a:avLst/>
              <a:gdLst/>
              <a:ahLst/>
              <a:cxnLst/>
              <a:rect l="0" t="0" r="0" b="0"/>
              <a:pathLst>
                <a:path w="342798" h="599334">
                  <a:moveTo>
                    <a:pt x="250031" y="13967"/>
                  </a:moveTo>
                  <a:lnTo>
                    <a:pt x="239390" y="3325"/>
                  </a:lnTo>
                  <a:lnTo>
                    <a:pt x="237380" y="2110"/>
                  </a:lnTo>
                  <a:lnTo>
                    <a:pt x="233032" y="760"/>
                  </a:lnTo>
                  <a:lnTo>
                    <a:pt x="226121" y="0"/>
                  </a:lnTo>
                  <a:lnTo>
                    <a:pt x="219296" y="1939"/>
                  </a:lnTo>
                  <a:lnTo>
                    <a:pt x="210971" y="5446"/>
                  </a:lnTo>
                  <a:lnTo>
                    <a:pt x="201980" y="9651"/>
                  </a:lnTo>
                  <a:lnTo>
                    <a:pt x="187992" y="16481"/>
                  </a:lnTo>
                  <a:lnTo>
                    <a:pt x="178538" y="23287"/>
                  </a:lnTo>
                  <a:lnTo>
                    <a:pt x="169044" y="30809"/>
                  </a:lnTo>
                  <a:lnTo>
                    <a:pt x="159533" y="36798"/>
                  </a:lnTo>
                  <a:lnTo>
                    <a:pt x="152131" y="44223"/>
                  </a:lnTo>
                  <a:lnTo>
                    <a:pt x="143501" y="57328"/>
                  </a:lnTo>
                  <a:lnTo>
                    <a:pt x="133474" y="75978"/>
                  </a:lnTo>
                  <a:lnTo>
                    <a:pt x="119073" y="104463"/>
                  </a:lnTo>
                  <a:lnTo>
                    <a:pt x="116421" y="113984"/>
                  </a:lnTo>
                  <a:lnTo>
                    <a:pt x="114929" y="128268"/>
                  </a:lnTo>
                  <a:lnTo>
                    <a:pt x="114486" y="142555"/>
                  </a:lnTo>
                  <a:lnTo>
                    <a:pt x="114424" y="147318"/>
                  </a:lnTo>
                  <a:lnTo>
                    <a:pt x="116472" y="156843"/>
                  </a:lnTo>
                  <a:lnTo>
                    <a:pt x="119234" y="166367"/>
                  </a:lnTo>
                  <a:lnTo>
                    <a:pt x="121583" y="179861"/>
                  </a:lnTo>
                  <a:lnTo>
                    <a:pt x="124945" y="186388"/>
                  </a:lnTo>
                  <a:lnTo>
                    <a:pt x="126953" y="188445"/>
                  </a:lnTo>
                  <a:lnTo>
                    <a:pt x="129085" y="189817"/>
                  </a:lnTo>
                  <a:lnTo>
                    <a:pt x="131301" y="190732"/>
                  </a:lnTo>
                  <a:lnTo>
                    <a:pt x="138211" y="195812"/>
                  </a:lnTo>
                  <a:lnTo>
                    <a:pt x="145285" y="202344"/>
                  </a:lnTo>
                  <a:lnTo>
                    <a:pt x="148451" y="203845"/>
                  </a:lnTo>
                  <a:lnTo>
                    <a:pt x="156201" y="205514"/>
                  </a:lnTo>
                  <a:lnTo>
                    <a:pt x="159697" y="205165"/>
                  </a:lnTo>
                  <a:lnTo>
                    <a:pt x="162821" y="204139"/>
                  </a:lnTo>
                  <a:lnTo>
                    <a:pt x="177330" y="196788"/>
                  </a:lnTo>
                  <a:lnTo>
                    <a:pt x="188070" y="189823"/>
                  </a:lnTo>
                  <a:lnTo>
                    <a:pt x="221170" y="167267"/>
                  </a:lnTo>
                  <a:lnTo>
                    <a:pt x="234759" y="157442"/>
                  </a:lnTo>
                  <a:lnTo>
                    <a:pt x="245406" y="149305"/>
                  </a:lnTo>
                  <a:lnTo>
                    <a:pt x="254092" y="142292"/>
                  </a:lnTo>
                  <a:lnTo>
                    <a:pt x="260676" y="136030"/>
                  </a:lnTo>
                  <a:lnTo>
                    <a:pt x="270108" y="124838"/>
                  </a:lnTo>
                  <a:lnTo>
                    <a:pt x="279881" y="109613"/>
                  </a:lnTo>
                  <a:lnTo>
                    <a:pt x="283141" y="99868"/>
                  </a:lnTo>
                  <a:lnTo>
                    <a:pt x="284977" y="85457"/>
                  </a:lnTo>
                  <a:lnTo>
                    <a:pt x="285597" y="70157"/>
                  </a:lnTo>
                  <a:lnTo>
                    <a:pt x="285746" y="36700"/>
                  </a:lnTo>
                  <a:lnTo>
                    <a:pt x="284954" y="33885"/>
                  </a:lnTo>
                  <a:lnTo>
                    <a:pt x="283632" y="32008"/>
                  </a:lnTo>
                  <a:lnTo>
                    <a:pt x="281957" y="30757"/>
                  </a:lnTo>
                  <a:lnTo>
                    <a:pt x="280840" y="29129"/>
                  </a:lnTo>
                  <a:lnTo>
                    <a:pt x="278474" y="23046"/>
                  </a:lnTo>
                  <a:lnTo>
                    <a:pt x="271783" y="14368"/>
                  </a:lnTo>
                  <a:lnTo>
                    <a:pt x="271491" y="20153"/>
                  </a:lnTo>
                  <a:lnTo>
                    <a:pt x="267679" y="24620"/>
                  </a:lnTo>
                  <a:lnTo>
                    <a:pt x="267352" y="27419"/>
                  </a:lnTo>
                  <a:lnTo>
                    <a:pt x="270415" y="43318"/>
                  </a:lnTo>
                  <a:lnTo>
                    <a:pt x="271791" y="52412"/>
                  </a:lnTo>
                  <a:lnTo>
                    <a:pt x="277028" y="66457"/>
                  </a:lnTo>
                  <a:lnTo>
                    <a:pt x="283607" y="81466"/>
                  </a:lnTo>
                  <a:lnTo>
                    <a:pt x="289789" y="99848"/>
                  </a:lnTo>
                  <a:lnTo>
                    <a:pt x="291514" y="110609"/>
                  </a:lnTo>
                  <a:lnTo>
                    <a:pt x="296514" y="122801"/>
                  </a:lnTo>
                  <a:lnTo>
                    <a:pt x="303234" y="136156"/>
                  </a:lnTo>
                  <a:lnTo>
                    <a:pt x="308867" y="150030"/>
                  </a:lnTo>
                  <a:lnTo>
                    <a:pt x="314016" y="164133"/>
                  </a:lnTo>
                  <a:lnTo>
                    <a:pt x="318156" y="179133"/>
                  </a:lnTo>
                  <a:lnTo>
                    <a:pt x="319997" y="196383"/>
                  </a:lnTo>
                  <a:lnTo>
                    <a:pt x="325048" y="212516"/>
                  </a:lnTo>
                  <a:lnTo>
                    <a:pt x="328617" y="220152"/>
                  </a:lnTo>
                  <a:lnTo>
                    <a:pt x="332584" y="237103"/>
                  </a:lnTo>
                  <a:lnTo>
                    <a:pt x="335140" y="255220"/>
                  </a:lnTo>
                  <a:lnTo>
                    <a:pt x="338922" y="273856"/>
                  </a:lnTo>
                  <a:lnTo>
                    <a:pt x="340248" y="283270"/>
                  </a:lnTo>
                  <a:lnTo>
                    <a:pt x="341132" y="292721"/>
                  </a:lnTo>
                  <a:lnTo>
                    <a:pt x="341721" y="302197"/>
                  </a:lnTo>
                  <a:lnTo>
                    <a:pt x="342376" y="321192"/>
                  </a:lnTo>
                  <a:lnTo>
                    <a:pt x="342797" y="359257"/>
                  </a:lnTo>
                  <a:lnTo>
                    <a:pt x="342037" y="368780"/>
                  </a:lnTo>
                  <a:lnTo>
                    <a:pt x="340737" y="378302"/>
                  </a:lnTo>
                  <a:lnTo>
                    <a:pt x="339077" y="387826"/>
                  </a:lnTo>
                  <a:lnTo>
                    <a:pt x="336383" y="397350"/>
                  </a:lnTo>
                  <a:lnTo>
                    <a:pt x="332999" y="406875"/>
                  </a:lnTo>
                  <a:lnTo>
                    <a:pt x="329155" y="416399"/>
                  </a:lnTo>
                  <a:lnTo>
                    <a:pt x="325006" y="425924"/>
                  </a:lnTo>
                  <a:lnTo>
                    <a:pt x="316162" y="444974"/>
                  </a:lnTo>
                  <a:lnTo>
                    <a:pt x="302258" y="473549"/>
                  </a:lnTo>
                  <a:lnTo>
                    <a:pt x="296755" y="483074"/>
                  </a:lnTo>
                  <a:lnTo>
                    <a:pt x="290705" y="492599"/>
                  </a:lnTo>
                  <a:lnTo>
                    <a:pt x="284291" y="502124"/>
                  </a:lnTo>
                  <a:lnTo>
                    <a:pt x="277634" y="510061"/>
                  </a:lnTo>
                  <a:lnTo>
                    <a:pt x="270814" y="516940"/>
                  </a:lnTo>
                  <a:lnTo>
                    <a:pt x="263887" y="523114"/>
                  </a:lnTo>
                  <a:lnTo>
                    <a:pt x="257681" y="529611"/>
                  </a:lnTo>
                  <a:lnTo>
                    <a:pt x="251956" y="536324"/>
                  </a:lnTo>
                  <a:lnTo>
                    <a:pt x="246552" y="543180"/>
                  </a:lnTo>
                  <a:lnTo>
                    <a:pt x="239774" y="549338"/>
                  </a:lnTo>
                  <a:lnTo>
                    <a:pt x="232081" y="555031"/>
                  </a:lnTo>
                  <a:lnTo>
                    <a:pt x="223777" y="560414"/>
                  </a:lnTo>
                  <a:lnTo>
                    <a:pt x="216653" y="564796"/>
                  </a:lnTo>
                  <a:lnTo>
                    <a:pt x="210317" y="568512"/>
                  </a:lnTo>
                  <a:lnTo>
                    <a:pt x="204505" y="571782"/>
                  </a:lnTo>
                  <a:lnTo>
                    <a:pt x="198249" y="574757"/>
                  </a:lnTo>
                  <a:lnTo>
                    <a:pt x="191697" y="577533"/>
                  </a:lnTo>
                  <a:lnTo>
                    <a:pt x="184948" y="580178"/>
                  </a:lnTo>
                  <a:lnTo>
                    <a:pt x="171099" y="585233"/>
                  </a:lnTo>
                  <a:lnTo>
                    <a:pt x="142806" y="594946"/>
                  </a:lnTo>
                  <a:lnTo>
                    <a:pt x="136479" y="596549"/>
                  </a:lnTo>
                  <a:lnTo>
                    <a:pt x="130673" y="597618"/>
                  </a:lnTo>
                  <a:lnTo>
                    <a:pt x="125216" y="598330"/>
                  </a:lnTo>
                  <a:lnTo>
                    <a:pt x="119196" y="598805"/>
                  </a:lnTo>
                  <a:lnTo>
                    <a:pt x="112801" y="599121"/>
                  </a:lnTo>
                  <a:lnTo>
                    <a:pt x="106157" y="599333"/>
                  </a:lnTo>
                  <a:lnTo>
                    <a:pt x="99346" y="598680"/>
                  </a:lnTo>
                  <a:lnTo>
                    <a:pt x="92425" y="597450"/>
                  </a:lnTo>
                  <a:lnTo>
                    <a:pt x="85429" y="595838"/>
                  </a:lnTo>
                  <a:lnTo>
                    <a:pt x="78384" y="594762"/>
                  </a:lnTo>
                  <a:lnTo>
                    <a:pt x="71306" y="594045"/>
                  </a:lnTo>
                  <a:lnTo>
                    <a:pt x="64206" y="593567"/>
                  </a:lnTo>
                  <a:lnTo>
                    <a:pt x="57885" y="592455"/>
                  </a:lnTo>
                  <a:lnTo>
                    <a:pt x="52084" y="590919"/>
                  </a:lnTo>
                  <a:lnTo>
                    <a:pt x="41405" y="587097"/>
                  </a:lnTo>
                  <a:lnTo>
                    <a:pt x="31367" y="582752"/>
                  </a:lnTo>
                  <a:lnTo>
                    <a:pt x="25674" y="574926"/>
                  </a:lnTo>
                  <a:lnTo>
                    <a:pt x="19497" y="563359"/>
                  </a:lnTo>
                  <a:lnTo>
                    <a:pt x="12998" y="549297"/>
                  </a:lnTo>
                  <a:lnTo>
                    <a:pt x="5777" y="531556"/>
                  </a:lnTo>
                  <a:lnTo>
                    <a:pt x="0" y="514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"/>
            <p:cNvSpPr/>
            <p:nvPr/>
          </p:nvSpPr>
          <p:spPr>
            <a:xfrm>
              <a:off x="1464556" y="2429197"/>
              <a:ext cx="178507" cy="121120"/>
            </a:xfrm>
            <a:custGeom>
              <a:avLst/>
              <a:gdLst/>
              <a:ahLst/>
              <a:cxnLst/>
              <a:rect l="0" t="0" r="0" b="0"/>
              <a:pathLst>
                <a:path w="178507" h="121120">
                  <a:moveTo>
                    <a:pt x="21344" y="21109"/>
                  </a:moveTo>
                  <a:lnTo>
                    <a:pt x="207" y="21109"/>
                  </a:lnTo>
                  <a:lnTo>
                    <a:pt x="43" y="18992"/>
                  </a:lnTo>
                  <a:lnTo>
                    <a:pt x="0" y="17316"/>
                  </a:lnTo>
                  <a:lnTo>
                    <a:pt x="764" y="16199"/>
                  </a:lnTo>
                  <a:lnTo>
                    <a:pt x="2068" y="15454"/>
                  </a:lnTo>
                  <a:lnTo>
                    <a:pt x="3731" y="14958"/>
                  </a:lnTo>
                  <a:lnTo>
                    <a:pt x="4839" y="13833"/>
                  </a:lnTo>
                  <a:lnTo>
                    <a:pt x="5578" y="12290"/>
                  </a:lnTo>
                  <a:lnTo>
                    <a:pt x="6071" y="10467"/>
                  </a:lnTo>
                  <a:lnTo>
                    <a:pt x="7987" y="9252"/>
                  </a:lnTo>
                  <a:lnTo>
                    <a:pt x="10851" y="8441"/>
                  </a:lnTo>
                  <a:lnTo>
                    <a:pt x="14349" y="7902"/>
                  </a:lnTo>
                  <a:lnTo>
                    <a:pt x="17474" y="6748"/>
                  </a:lnTo>
                  <a:lnTo>
                    <a:pt x="20352" y="5185"/>
                  </a:lnTo>
                  <a:lnTo>
                    <a:pt x="23063" y="3349"/>
                  </a:lnTo>
                  <a:lnTo>
                    <a:pt x="28193" y="1309"/>
                  </a:lnTo>
                  <a:lnTo>
                    <a:pt x="33119" y="403"/>
                  </a:lnTo>
                  <a:lnTo>
                    <a:pt x="37954" y="0"/>
                  </a:lnTo>
                  <a:lnTo>
                    <a:pt x="43530" y="4655"/>
                  </a:lnTo>
                  <a:lnTo>
                    <a:pt x="51216" y="12521"/>
                  </a:lnTo>
                  <a:lnTo>
                    <a:pt x="60308" y="22527"/>
                  </a:lnTo>
                  <a:lnTo>
                    <a:pt x="65576" y="30786"/>
                  </a:lnTo>
                  <a:lnTo>
                    <a:pt x="68295" y="37879"/>
                  </a:lnTo>
                  <a:lnTo>
                    <a:pt x="69313" y="44195"/>
                  </a:lnTo>
                  <a:lnTo>
                    <a:pt x="69198" y="49200"/>
                  </a:lnTo>
                  <a:lnTo>
                    <a:pt x="68328" y="53330"/>
                  </a:lnTo>
                  <a:lnTo>
                    <a:pt x="66954" y="56877"/>
                  </a:lnTo>
                  <a:lnTo>
                    <a:pt x="65244" y="60036"/>
                  </a:lnTo>
                  <a:lnTo>
                    <a:pt x="63311" y="62935"/>
                  </a:lnTo>
                  <a:lnTo>
                    <a:pt x="61228" y="65662"/>
                  </a:lnTo>
                  <a:lnTo>
                    <a:pt x="59839" y="69067"/>
                  </a:lnTo>
                  <a:lnTo>
                    <a:pt x="58914" y="72925"/>
                  </a:lnTo>
                  <a:lnTo>
                    <a:pt x="58297" y="77084"/>
                  </a:lnTo>
                  <a:lnTo>
                    <a:pt x="57091" y="80651"/>
                  </a:lnTo>
                  <a:lnTo>
                    <a:pt x="55494" y="83822"/>
                  </a:lnTo>
                  <a:lnTo>
                    <a:pt x="53636" y="86730"/>
                  </a:lnTo>
                  <a:lnTo>
                    <a:pt x="51603" y="89463"/>
                  </a:lnTo>
                  <a:lnTo>
                    <a:pt x="49454" y="92078"/>
                  </a:lnTo>
                  <a:lnTo>
                    <a:pt x="47227" y="94616"/>
                  </a:lnTo>
                  <a:lnTo>
                    <a:pt x="44950" y="97101"/>
                  </a:lnTo>
                  <a:lnTo>
                    <a:pt x="40302" y="101979"/>
                  </a:lnTo>
                  <a:lnTo>
                    <a:pt x="38745" y="104391"/>
                  </a:lnTo>
                  <a:lnTo>
                    <a:pt x="37707" y="106793"/>
                  </a:lnTo>
                  <a:lnTo>
                    <a:pt x="35753" y="113557"/>
                  </a:lnTo>
                  <a:lnTo>
                    <a:pt x="35685" y="115907"/>
                  </a:lnTo>
                  <a:lnTo>
                    <a:pt x="35632" y="121031"/>
                  </a:lnTo>
                  <a:lnTo>
                    <a:pt x="39424" y="121095"/>
                  </a:lnTo>
                  <a:lnTo>
                    <a:pt x="58574" y="121119"/>
                  </a:lnTo>
                  <a:lnTo>
                    <a:pt x="62039" y="120326"/>
                  </a:lnTo>
                  <a:lnTo>
                    <a:pt x="65936" y="119004"/>
                  </a:lnTo>
                  <a:lnTo>
                    <a:pt x="70122" y="117328"/>
                  </a:lnTo>
                  <a:lnTo>
                    <a:pt x="74500" y="115418"/>
                  </a:lnTo>
                  <a:lnTo>
                    <a:pt x="83598" y="111178"/>
                  </a:lnTo>
                  <a:lnTo>
                    <a:pt x="88246" y="109730"/>
                  </a:lnTo>
                  <a:lnTo>
                    <a:pt x="92933" y="108764"/>
                  </a:lnTo>
                  <a:lnTo>
                    <a:pt x="97645" y="108121"/>
                  </a:lnTo>
                  <a:lnTo>
                    <a:pt x="102374" y="107692"/>
                  </a:lnTo>
                  <a:lnTo>
                    <a:pt x="107114" y="107406"/>
                  </a:lnTo>
                  <a:lnTo>
                    <a:pt x="111861" y="107215"/>
                  </a:lnTo>
                  <a:lnTo>
                    <a:pt x="116614" y="106294"/>
                  </a:lnTo>
                  <a:lnTo>
                    <a:pt x="121369" y="104887"/>
                  </a:lnTo>
                  <a:lnTo>
                    <a:pt x="126128" y="103154"/>
                  </a:lnTo>
                  <a:lnTo>
                    <a:pt x="130887" y="102000"/>
                  </a:lnTo>
                  <a:lnTo>
                    <a:pt x="135648" y="101230"/>
                  </a:lnTo>
                  <a:lnTo>
                    <a:pt x="140409" y="100717"/>
                  </a:lnTo>
                  <a:lnTo>
                    <a:pt x="145170" y="100374"/>
                  </a:lnTo>
                  <a:lnTo>
                    <a:pt x="149932" y="100146"/>
                  </a:lnTo>
                  <a:lnTo>
                    <a:pt x="162102" y="99825"/>
                  </a:lnTo>
                  <a:lnTo>
                    <a:pt x="178506" y="996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"/>
            <p:cNvSpPr/>
            <p:nvPr/>
          </p:nvSpPr>
          <p:spPr>
            <a:xfrm>
              <a:off x="1643062" y="2039941"/>
              <a:ext cx="292895" cy="367503"/>
            </a:xfrm>
            <a:custGeom>
              <a:avLst/>
              <a:gdLst/>
              <a:ahLst/>
              <a:cxnLst/>
              <a:rect l="0" t="0" r="0" b="0"/>
              <a:pathLst>
                <a:path w="292895" h="367503">
                  <a:moveTo>
                    <a:pt x="0" y="74609"/>
                  </a:moveTo>
                  <a:lnTo>
                    <a:pt x="0" y="70816"/>
                  </a:lnTo>
                  <a:lnTo>
                    <a:pt x="4233" y="60488"/>
                  </a:lnTo>
                  <a:lnTo>
                    <a:pt x="7585" y="53288"/>
                  </a:lnTo>
                  <a:lnTo>
                    <a:pt x="13425" y="43173"/>
                  </a:lnTo>
                  <a:lnTo>
                    <a:pt x="16094" y="39364"/>
                  </a:lnTo>
                  <a:lnTo>
                    <a:pt x="23292" y="33015"/>
                  </a:lnTo>
                  <a:lnTo>
                    <a:pt x="31784" y="27548"/>
                  </a:lnTo>
                  <a:lnTo>
                    <a:pt x="40849" y="22472"/>
                  </a:lnTo>
                  <a:lnTo>
                    <a:pt x="46283" y="20007"/>
                  </a:lnTo>
                  <a:lnTo>
                    <a:pt x="52286" y="17570"/>
                  </a:lnTo>
                  <a:lnTo>
                    <a:pt x="58670" y="15151"/>
                  </a:lnTo>
                  <a:lnTo>
                    <a:pt x="72113" y="10348"/>
                  </a:lnTo>
                  <a:lnTo>
                    <a:pt x="79032" y="7956"/>
                  </a:lnTo>
                  <a:lnTo>
                    <a:pt x="85231" y="5567"/>
                  </a:lnTo>
                  <a:lnTo>
                    <a:pt x="90952" y="3181"/>
                  </a:lnTo>
                  <a:lnTo>
                    <a:pt x="96354" y="796"/>
                  </a:lnTo>
                  <a:lnTo>
                    <a:pt x="102336" y="0"/>
                  </a:lnTo>
                  <a:lnTo>
                    <a:pt x="108705" y="263"/>
                  </a:lnTo>
                  <a:lnTo>
                    <a:pt x="115332" y="1233"/>
                  </a:lnTo>
                  <a:lnTo>
                    <a:pt x="121339" y="1879"/>
                  </a:lnTo>
                  <a:lnTo>
                    <a:pt x="126930" y="2309"/>
                  </a:lnTo>
                  <a:lnTo>
                    <a:pt x="132245" y="2597"/>
                  </a:lnTo>
                  <a:lnTo>
                    <a:pt x="137376" y="3582"/>
                  </a:lnTo>
                  <a:lnTo>
                    <a:pt x="142384" y="5032"/>
                  </a:lnTo>
                  <a:lnTo>
                    <a:pt x="151388" y="8761"/>
                  </a:lnTo>
                  <a:lnTo>
                    <a:pt x="158036" y="13064"/>
                  </a:lnTo>
                  <a:lnTo>
                    <a:pt x="165753" y="19739"/>
                  </a:lnTo>
                  <a:lnTo>
                    <a:pt x="174474" y="27997"/>
                  </a:lnTo>
                  <a:lnTo>
                    <a:pt x="183642" y="36959"/>
                  </a:lnTo>
                  <a:lnTo>
                    <a:pt x="190892" y="46234"/>
                  </a:lnTo>
                  <a:lnTo>
                    <a:pt x="196760" y="56441"/>
                  </a:lnTo>
                  <a:lnTo>
                    <a:pt x="199436" y="62497"/>
                  </a:lnTo>
                  <a:lnTo>
                    <a:pt x="202013" y="68915"/>
                  </a:lnTo>
                  <a:lnTo>
                    <a:pt x="203732" y="75576"/>
                  </a:lnTo>
                  <a:lnTo>
                    <a:pt x="204878" y="82397"/>
                  </a:lnTo>
                  <a:lnTo>
                    <a:pt x="205641" y="89326"/>
                  </a:lnTo>
                  <a:lnTo>
                    <a:pt x="205357" y="96326"/>
                  </a:lnTo>
                  <a:lnTo>
                    <a:pt x="204373" y="103374"/>
                  </a:lnTo>
                  <a:lnTo>
                    <a:pt x="202924" y="110455"/>
                  </a:lnTo>
                  <a:lnTo>
                    <a:pt x="201958" y="117556"/>
                  </a:lnTo>
                  <a:lnTo>
                    <a:pt x="201314" y="124672"/>
                  </a:lnTo>
                  <a:lnTo>
                    <a:pt x="200884" y="131796"/>
                  </a:lnTo>
                  <a:lnTo>
                    <a:pt x="199804" y="139721"/>
                  </a:lnTo>
                  <a:lnTo>
                    <a:pt x="198290" y="148179"/>
                  </a:lnTo>
                  <a:lnTo>
                    <a:pt x="196487" y="156993"/>
                  </a:lnTo>
                  <a:lnTo>
                    <a:pt x="193698" y="165251"/>
                  </a:lnTo>
                  <a:lnTo>
                    <a:pt x="190251" y="173137"/>
                  </a:lnTo>
                  <a:lnTo>
                    <a:pt x="186365" y="180775"/>
                  </a:lnTo>
                  <a:lnTo>
                    <a:pt x="182981" y="188249"/>
                  </a:lnTo>
                  <a:lnTo>
                    <a:pt x="179931" y="195612"/>
                  </a:lnTo>
                  <a:lnTo>
                    <a:pt x="177104" y="202903"/>
                  </a:lnTo>
                  <a:lnTo>
                    <a:pt x="173632" y="210144"/>
                  </a:lnTo>
                  <a:lnTo>
                    <a:pt x="169730" y="217353"/>
                  </a:lnTo>
                  <a:lnTo>
                    <a:pt x="165541" y="224540"/>
                  </a:lnTo>
                  <a:lnTo>
                    <a:pt x="156653" y="238876"/>
                  </a:lnTo>
                  <a:lnTo>
                    <a:pt x="152060" y="246033"/>
                  </a:lnTo>
                  <a:lnTo>
                    <a:pt x="148999" y="253185"/>
                  </a:lnTo>
                  <a:lnTo>
                    <a:pt x="146958" y="260335"/>
                  </a:lnTo>
                  <a:lnTo>
                    <a:pt x="145597" y="267482"/>
                  </a:lnTo>
                  <a:lnTo>
                    <a:pt x="143102" y="273835"/>
                  </a:lnTo>
                  <a:lnTo>
                    <a:pt x="136097" y="285126"/>
                  </a:lnTo>
                  <a:lnTo>
                    <a:pt x="127692" y="295437"/>
                  </a:lnTo>
                  <a:lnTo>
                    <a:pt x="119458" y="305311"/>
                  </a:lnTo>
                  <a:lnTo>
                    <a:pt x="113153" y="314991"/>
                  </a:lnTo>
                  <a:lnTo>
                    <a:pt x="105588" y="322468"/>
                  </a:lnTo>
                  <a:lnTo>
                    <a:pt x="97728" y="328437"/>
                  </a:lnTo>
                  <a:lnTo>
                    <a:pt x="91589" y="333736"/>
                  </a:lnTo>
                  <a:lnTo>
                    <a:pt x="84098" y="338737"/>
                  </a:lnTo>
                  <a:lnTo>
                    <a:pt x="76271" y="343605"/>
                  </a:lnTo>
                  <a:lnTo>
                    <a:pt x="67401" y="350015"/>
                  </a:lnTo>
                  <a:lnTo>
                    <a:pt x="59747" y="353060"/>
                  </a:lnTo>
                  <a:lnTo>
                    <a:pt x="50646" y="359862"/>
                  </a:lnTo>
                  <a:lnTo>
                    <a:pt x="50044" y="360329"/>
                  </a:lnTo>
                  <a:lnTo>
                    <a:pt x="90935" y="360359"/>
                  </a:lnTo>
                  <a:lnTo>
                    <a:pt x="96342" y="359565"/>
                  </a:lnTo>
                  <a:lnTo>
                    <a:pt x="102328" y="358242"/>
                  </a:lnTo>
                  <a:lnTo>
                    <a:pt x="108700" y="356566"/>
                  </a:lnTo>
                  <a:lnTo>
                    <a:pt x="115329" y="355449"/>
                  </a:lnTo>
                  <a:lnTo>
                    <a:pt x="122130" y="354704"/>
                  </a:lnTo>
                  <a:lnTo>
                    <a:pt x="129045" y="354208"/>
                  </a:lnTo>
                  <a:lnTo>
                    <a:pt x="136036" y="353877"/>
                  </a:lnTo>
                  <a:lnTo>
                    <a:pt x="150154" y="353509"/>
                  </a:lnTo>
                  <a:lnTo>
                    <a:pt x="157253" y="352617"/>
                  </a:lnTo>
                  <a:lnTo>
                    <a:pt x="164367" y="351229"/>
                  </a:lnTo>
                  <a:lnTo>
                    <a:pt x="171490" y="349510"/>
                  </a:lnTo>
                  <a:lnTo>
                    <a:pt x="177827" y="348363"/>
                  </a:lnTo>
                  <a:lnTo>
                    <a:pt x="183639" y="347599"/>
                  </a:lnTo>
                  <a:lnTo>
                    <a:pt x="189101" y="347090"/>
                  </a:lnTo>
                  <a:lnTo>
                    <a:pt x="195124" y="347544"/>
                  </a:lnTo>
                  <a:lnTo>
                    <a:pt x="201520" y="348641"/>
                  </a:lnTo>
                  <a:lnTo>
                    <a:pt x="208165" y="350165"/>
                  </a:lnTo>
                  <a:lnTo>
                    <a:pt x="214183" y="351182"/>
                  </a:lnTo>
                  <a:lnTo>
                    <a:pt x="219783" y="351859"/>
                  </a:lnTo>
                  <a:lnTo>
                    <a:pt x="225103" y="352311"/>
                  </a:lnTo>
                  <a:lnTo>
                    <a:pt x="231031" y="352613"/>
                  </a:lnTo>
                  <a:lnTo>
                    <a:pt x="243968" y="352947"/>
                  </a:lnTo>
                  <a:lnTo>
                    <a:pt x="249958" y="353830"/>
                  </a:lnTo>
                  <a:lnTo>
                    <a:pt x="255539" y="355212"/>
                  </a:lnTo>
                  <a:lnTo>
                    <a:pt x="292894" y="3675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"/>
            <p:cNvSpPr/>
            <p:nvPr/>
          </p:nvSpPr>
          <p:spPr>
            <a:xfrm>
              <a:off x="1971675" y="1985962"/>
              <a:ext cx="142876" cy="157164"/>
            </a:xfrm>
            <a:custGeom>
              <a:avLst/>
              <a:gdLst/>
              <a:ahLst/>
              <a:cxnLst/>
              <a:rect l="0" t="0" r="0" b="0"/>
              <a:pathLst>
                <a:path w="142876" h="157164">
                  <a:moveTo>
                    <a:pt x="0" y="0"/>
                  </a:moveTo>
                  <a:lnTo>
                    <a:pt x="0" y="3793"/>
                  </a:lnTo>
                  <a:lnTo>
                    <a:pt x="793" y="4910"/>
                  </a:lnTo>
                  <a:lnTo>
                    <a:pt x="2116" y="5654"/>
                  </a:lnTo>
                  <a:lnTo>
                    <a:pt x="3792" y="6151"/>
                  </a:lnTo>
                  <a:lnTo>
                    <a:pt x="4909" y="7276"/>
                  </a:lnTo>
                  <a:lnTo>
                    <a:pt x="5654" y="8819"/>
                  </a:lnTo>
                  <a:lnTo>
                    <a:pt x="7275" y="13445"/>
                  </a:lnTo>
                  <a:lnTo>
                    <a:pt x="8819" y="16901"/>
                  </a:lnTo>
                  <a:lnTo>
                    <a:pt x="10642" y="20792"/>
                  </a:lnTo>
                  <a:lnTo>
                    <a:pt x="12650" y="24180"/>
                  </a:lnTo>
                  <a:lnTo>
                    <a:pt x="14783" y="27232"/>
                  </a:lnTo>
                  <a:lnTo>
                    <a:pt x="16999" y="30062"/>
                  </a:lnTo>
                  <a:lnTo>
                    <a:pt x="20064" y="33535"/>
                  </a:lnTo>
                  <a:lnTo>
                    <a:pt x="27702" y="41627"/>
                  </a:lnTo>
                  <a:lnTo>
                    <a:pt x="37135" y="51316"/>
                  </a:lnTo>
                  <a:lnTo>
                    <a:pt x="39838" y="54848"/>
                  </a:lnTo>
                  <a:lnTo>
                    <a:pt x="42434" y="58791"/>
                  </a:lnTo>
                  <a:lnTo>
                    <a:pt x="44958" y="63006"/>
                  </a:lnTo>
                  <a:lnTo>
                    <a:pt x="48228" y="67404"/>
                  </a:lnTo>
                  <a:lnTo>
                    <a:pt x="51996" y="71924"/>
                  </a:lnTo>
                  <a:lnTo>
                    <a:pt x="59621" y="80385"/>
                  </a:lnTo>
                  <a:lnTo>
                    <a:pt x="65657" y="86791"/>
                  </a:lnTo>
                  <a:lnTo>
                    <a:pt x="68377" y="90405"/>
                  </a:lnTo>
                  <a:lnTo>
                    <a:pt x="70985" y="94401"/>
                  </a:lnTo>
                  <a:lnTo>
                    <a:pt x="73517" y="98653"/>
                  </a:lnTo>
                  <a:lnTo>
                    <a:pt x="76792" y="103075"/>
                  </a:lnTo>
                  <a:lnTo>
                    <a:pt x="80563" y="107610"/>
                  </a:lnTo>
                  <a:lnTo>
                    <a:pt x="88193" y="116089"/>
                  </a:lnTo>
                  <a:lnTo>
                    <a:pt x="94230" y="122504"/>
                  </a:lnTo>
                  <a:lnTo>
                    <a:pt x="102091" y="130577"/>
                  </a:lnTo>
                  <a:lnTo>
                    <a:pt x="106161" y="133089"/>
                  </a:lnTo>
                  <a:lnTo>
                    <a:pt x="111255" y="135557"/>
                  </a:lnTo>
                  <a:lnTo>
                    <a:pt x="117032" y="137997"/>
                  </a:lnTo>
                  <a:lnTo>
                    <a:pt x="121678" y="140416"/>
                  </a:lnTo>
                  <a:lnTo>
                    <a:pt x="125568" y="142824"/>
                  </a:lnTo>
                  <a:lnTo>
                    <a:pt x="128956" y="145222"/>
                  </a:lnTo>
                  <a:lnTo>
                    <a:pt x="131214" y="147614"/>
                  </a:lnTo>
                  <a:lnTo>
                    <a:pt x="132720" y="150003"/>
                  </a:lnTo>
                  <a:lnTo>
                    <a:pt x="133723" y="152390"/>
                  </a:lnTo>
                  <a:lnTo>
                    <a:pt x="135186" y="153981"/>
                  </a:lnTo>
                  <a:lnTo>
                    <a:pt x="136955" y="155041"/>
                  </a:lnTo>
                  <a:lnTo>
                    <a:pt x="142875" y="1571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"/>
            <p:cNvSpPr/>
            <p:nvPr/>
          </p:nvSpPr>
          <p:spPr>
            <a:xfrm>
              <a:off x="1985962" y="1993106"/>
              <a:ext cx="128589" cy="150020"/>
            </a:xfrm>
            <a:custGeom>
              <a:avLst/>
              <a:gdLst/>
              <a:ahLst/>
              <a:cxnLst/>
              <a:rect l="0" t="0" r="0" b="0"/>
              <a:pathLst>
                <a:path w="128589" h="150020">
                  <a:moveTo>
                    <a:pt x="128588" y="0"/>
                  </a:moveTo>
                  <a:lnTo>
                    <a:pt x="121531" y="0"/>
                  </a:lnTo>
                  <a:lnTo>
                    <a:pt x="121470" y="3792"/>
                  </a:lnTo>
                  <a:lnTo>
                    <a:pt x="121452" y="6151"/>
                  </a:lnTo>
                  <a:lnTo>
                    <a:pt x="117654" y="10642"/>
                  </a:lnTo>
                  <a:lnTo>
                    <a:pt x="115742" y="13444"/>
                  </a:lnTo>
                  <a:lnTo>
                    <a:pt x="113674" y="16900"/>
                  </a:lnTo>
                  <a:lnTo>
                    <a:pt x="111502" y="20792"/>
                  </a:lnTo>
                  <a:lnTo>
                    <a:pt x="108465" y="24974"/>
                  </a:lnTo>
                  <a:lnTo>
                    <a:pt x="104854" y="29349"/>
                  </a:lnTo>
                  <a:lnTo>
                    <a:pt x="100859" y="33853"/>
                  </a:lnTo>
                  <a:lnTo>
                    <a:pt x="97402" y="39238"/>
                  </a:lnTo>
                  <a:lnTo>
                    <a:pt x="94303" y="45208"/>
                  </a:lnTo>
                  <a:lnTo>
                    <a:pt x="91444" y="51570"/>
                  </a:lnTo>
                  <a:lnTo>
                    <a:pt x="87157" y="57399"/>
                  </a:lnTo>
                  <a:lnTo>
                    <a:pt x="81917" y="62872"/>
                  </a:lnTo>
                  <a:lnTo>
                    <a:pt x="76042" y="68108"/>
                  </a:lnTo>
                  <a:lnTo>
                    <a:pt x="65282" y="78160"/>
                  </a:lnTo>
                  <a:lnTo>
                    <a:pt x="60190" y="83063"/>
                  </a:lnTo>
                  <a:lnTo>
                    <a:pt x="56002" y="87919"/>
                  </a:lnTo>
                  <a:lnTo>
                    <a:pt x="52416" y="92744"/>
                  </a:lnTo>
                  <a:lnTo>
                    <a:pt x="49231" y="97548"/>
                  </a:lnTo>
                  <a:lnTo>
                    <a:pt x="45521" y="102338"/>
                  </a:lnTo>
                  <a:lnTo>
                    <a:pt x="41460" y="107119"/>
                  </a:lnTo>
                  <a:lnTo>
                    <a:pt x="33508" y="115871"/>
                  </a:lnTo>
                  <a:lnTo>
                    <a:pt x="27328" y="122406"/>
                  </a:lnTo>
                  <a:lnTo>
                    <a:pt x="14437" y="135544"/>
                  </a:lnTo>
                  <a:lnTo>
                    <a:pt x="12006" y="137988"/>
                  </a:lnTo>
                  <a:lnTo>
                    <a:pt x="9591" y="139617"/>
                  </a:lnTo>
                  <a:lnTo>
                    <a:pt x="7188" y="140703"/>
                  </a:lnTo>
                  <a:lnTo>
                    <a:pt x="4792" y="141427"/>
                  </a:lnTo>
                  <a:lnTo>
                    <a:pt x="3195" y="142703"/>
                  </a:lnTo>
                  <a:lnTo>
                    <a:pt x="2130" y="144348"/>
                  </a:lnTo>
                  <a:lnTo>
                    <a:pt x="0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"/>
            <p:cNvSpPr/>
            <p:nvPr/>
          </p:nvSpPr>
          <p:spPr>
            <a:xfrm>
              <a:off x="2321718" y="2207418"/>
              <a:ext cx="150020" cy="14289"/>
            </a:xfrm>
            <a:custGeom>
              <a:avLst/>
              <a:gdLst/>
              <a:ahLst/>
              <a:cxnLst/>
              <a:rect l="0" t="0" r="0" b="0"/>
              <a:pathLst>
                <a:path w="150020" h="14289">
                  <a:moveTo>
                    <a:pt x="0" y="14288"/>
                  </a:moveTo>
                  <a:lnTo>
                    <a:pt x="15170" y="10496"/>
                  </a:lnTo>
                  <a:lnTo>
                    <a:pt x="20432" y="9378"/>
                  </a:lnTo>
                  <a:lnTo>
                    <a:pt x="24734" y="8633"/>
                  </a:lnTo>
                  <a:lnTo>
                    <a:pt x="28396" y="8137"/>
                  </a:lnTo>
                  <a:lnTo>
                    <a:pt x="33218" y="7806"/>
                  </a:lnTo>
                  <a:lnTo>
                    <a:pt x="38814" y="7585"/>
                  </a:lnTo>
                  <a:lnTo>
                    <a:pt x="55951" y="7275"/>
                  </a:lnTo>
                  <a:lnTo>
                    <a:pt x="61113" y="7231"/>
                  </a:lnTo>
                  <a:lnTo>
                    <a:pt x="66936" y="6408"/>
                  </a:lnTo>
                  <a:lnTo>
                    <a:pt x="73199" y="5066"/>
                  </a:lnTo>
                  <a:lnTo>
                    <a:pt x="79756" y="3377"/>
                  </a:lnTo>
                  <a:lnTo>
                    <a:pt x="85714" y="2252"/>
                  </a:lnTo>
                  <a:lnTo>
                    <a:pt x="91274" y="1501"/>
                  </a:lnTo>
                  <a:lnTo>
                    <a:pt x="96568" y="1001"/>
                  </a:lnTo>
                  <a:lnTo>
                    <a:pt x="101685" y="667"/>
                  </a:lnTo>
                  <a:lnTo>
                    <a:pt x="106684" y="445"/>
                  </a:lnTo>
                  <a:lnTo>
                    <a:pt x="116472" y="198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"/>
            <p:cNvSpPr/>
            <p:nvPr/>
          </p:nvSpPr>
          <p:spPr>
            <a:xfrm>
              <a:off x="2321718" y="2307431"/>
              <a:ext cx="178595" cy="14262"/>
            </a:xfrm>
            <a:custGeom>
              <a:avLst/>
              <a:gdLst/>
              <a:ahLst/>
              <a:cxnLst/>
              <a:rect l="0" t="0" r="0" b="0"/>
              <a:pathLst>
                <a:path w="178595" h="14262">
                  <a:moveTo>
                    <a:pt x="0" y="7144"/>
                  </a:moveTo>
                  <a:lnTo>
                    <a:pt x="3793" y="7144"/>
                  </a:lnTo>
                  <a:lnTo>
                    <a:pt x="4910" y="7937"/>
                  </a:lnTo>
                  <a:lnTo>
                    <a:pt x="5655" y="9260"/>
                  </a:lnTo>
                  <a:lnTo>
                    <a:pt x="6151" y="10936"/>
                  </a:lnTo>
                  <a:lnTo>
                    <a:pt x="7276" y="12053"/>
                  </a:lnTo>
                  <a:lnTo>
                    <a:pt x="8819" y="12798"/>
                  </a:lnTo>
                  <a:lnTo>
                    <a:pt x="13207" y="13993"/>
                  </a:lnTo>
                  <a:lnTo>
                    <a:pt x="18041" y="14156"/>
                  </a:lnTo>
                  <a:lnTo>
                    <a:pt x="30287" y="14261"/>
                  </a:lnTo>
                  <a:lnTo>
                    <a:pt x="34479" y="13476"/>
                  </a:lnTo>
                  <a:lnTo>
                    <a:pt x="39655" y="12159"/>
                  </a:lnTo>
                  <a:lnTo>
                    <a:pt x="45486" y="10487"/>
                  </a:lnTo>
                  <a:lnTo>
                    <a:pt x="50962" y="9373"/>
                  </a:lnTo>
                  <a:lnTo>
                    <a:pt x="56200" y="8630"/>
                  </a:lnTo>
                  <a:lnTo>
                    <a:pt x="61279" y="8134"/>
                  </a:lnTo>
                  <a:lnTo>
                    <a:pt x="66253" y="7804"/>
                  </a:lnTo>
                  <a:lnTo>
                    <a:pt x="71156" y="7584"/>
                  </a:lnTo>
                  <a:lnTo>
                    <a:pt x="81632" y="7339"/>
                  </a:lnTo>
                  <a:lnTo>
                    <a:pt x="161605" y="7144"/>
                  </a:lnTo>
                  <a:lnTo>
                    <a:pt x="165680" y="6350"/>
                  </a:lnTo>
                  <a:lnTo>
                    <a:pt x="169191" y="5027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9"/>
            <p:cNvSpPr/>
            <p:nvPr/>
          </p:nvSpPr>
          <p:spPr>
            <a:xfrm>
              <a:off x="2721856" y="1978818"/>
              <a:ext cx="21345" cy="435770"/>
            </a:xfrm>
            <a:custGeom>
              <a:avLst/>
              <a:gdLst/>
              <a:ahLst/>
              <a:cxnLst/>
              <a:rect l="0" t="0" r="0" b="0"/>
              <a:pathLst>
                <a:path w="21345" h="435770">
                  <a:moveTo>
                    <a:pt x="14200" y="0"/>
                  </a:moveTo>
                  <a:lnTo>
                    <a:pt x="10408" y="0"/>
                  </a:lnTo>
                  <a:lnTo>
                    <a:pt x="9290" y="794"/>
                  </a:lnTo>
                  <a:lnTo>
                    <a:pt x="8545" y="2117"/>
                  </a:lnTo>
                  <a:lnTo>
                    <a:pt x="8049" y="3793"/>
                  </a:lnTo>
                  <a:lnTo>
                    <a:pt x="7497" y="7771"/>
                  </a:lnTo>
                  <a:lnTo>
                    <a:pt x="7114" y="20720"/>
                  </a:lnTo>
                  <a:lnTo>
                    <a:pt x="7056" y="195302"/>
                  </a:lnTo>
                  <a:lnTo>
                    <a:pt x="6262" y="204814"/>
                  </a:lnTo>
                  <a:lnTo>
                    <a:pt x="4939" y="214330"/>
                  </a:lnTo>
                  <a:lnTo>
                    <a:pt x="3264" y="223850"/>
                  </a:lnTo>
                  <a:lnTo>
                    <a:pt x="2147" y="233371"/>
                  </a:lnTo>
                  <a:lnTo>
                    <a:pt x="1402" y="242893"/>
                  </a:lnTo>
                  <a:lnTo>
                    <a:pt x="905" y="252416"/>
                  </a:lnTo>
                  <a:lnTo>
                    <a:pt x="354" y="269348"/>
                  </a:lnTo>
                  <a:lnTo>
                    <a:pt x="0" y="303412"/>
                  </a:lnTo>
                  <a:lnTo>
                    <a:pt x="764" y="311812"/>
                  </a:lnTo>
                  <a:lnTo>
                    <a:pt x="2068" y="319794"/>
                  </a:lnTo>
                  <a:lnTo>
                    <a:pt x="3731" y="327496"/>
                  </a:lnTo>
                  <a:lnTo>
                    <a:pt x="4839" y="335012"/>
                  </a:lnTo>
                  <a:lnTo>
                    <a:pt x="5578" y="342404"/>
                  </a:lnTo>
                  <a:lnTo>
                    <a:pt x="6071" y="349713"/>
                  </a:lnTo>
                  <a:lnTo>
                    <a:pt x="6618" y="362068"/>
                  </a:lnTo>
                  <a:lnTo>
                    <a:pt x="6926" y="377948"/>
                  </a:lnTo>
                  <a:lnTo>
                    <a:pt x="7054" y="416289"/>
                  </a:lnTo>
                  <a:lnTo>
                    <a:pt x="7848" y="418814"/>
                  </a:lnTo>
                  <a:lnTo>
                    <a:pt x="9172" y="421290"/>
                  </a:lnTo>
                  <a:lnTo>
                    <a:pt x="10848" y="423735"/>
                  </a:lnTo>
                  <a:lnTo>
                    <a:pt x="11965" y="426159"/>
                  </a:lnTo>
                  <a:lnTo>
                    <a:pt x="12710" y="428569"/>
                  </a:lnTo>
                  <a:lnTo>
                    <a:pt x="13207" y="430969"/>
                  </a:lnTo>
                  <a:lnTo>
                    <a:pt x="14331" y="432569"/>
                  </a:lnTo>
                  <a:lnTo>
                    <a:pt x="15875" y="433636"/>
                  </a:lnTo>
                  <a:lnTo>
                    <a:pt x="21344" y="4357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0"/>
            <p:cNvSpPr/>
            <p:nvPr/>
          </p:nvSpPr>
          <p:spPr>
            <a:xfrm>
              <a:off x="2839382" y="2172126"/>
              <a:ext cx="250543" cy="224842"/>
            </a:xfrm>
            <a:custGeom>
              <a:avLst/>
              <a:gdLst/>
              <a:ahLst/>
              <a:cxnLst/>
              <a:rect l="0" t="0" r="0" b="0"/>
              <a:pathLst>
                <a:path w="250543" h="224842">
                  <a:moveTo>
                    <a:pt x="82411" y="6717"/>
                  </a:moveTo>
                  <a:lnTo>
                    <a:pt x="71770" y="6717"/>
                  </a:lnTo>
                  <a:lnTo>
                    <a:pt x="69760" y="7511"/>
                  </a:lnTo>
                  <a:lnTo>
                    <a:pt x="63141" y="12421"/>
                  </a:lnTo>
                  <a:lnTo>
                    <a:pt x="58501" y="16661"/>
                  </a:lnTo>
                  <a:lnTo>
                    <a:pt x="43351" y="31553"/>
                  </a:lnTo>
                  <a:lnTo>
                    <a:pt x="34360" y="40510"/>
                  </a:lnTo>
                  <a:lnTo>
                    <a:pt x="30533" y="45914"/>
                  </a:lnTo>
                  <a:lnTo>
                    <a:pt x="27188" y="51899"/>
                  </a:lnTo>
                  <a:lnTo>
                    <a:pt x="16117" y="74820"/>
                  </a:lnTo>
                  <a:lnTo>
                    <a:pt x="13609" y="80694"/>
                  </a:lnTo>
                  <a:lnTo>
                    <a:pt x="11143" y="86992"/>
                  </a:lnTo>
                  <a:lnTo>
                    <a:pt x="8705" y="93571"/>
                  </a:lnTo>
                  <a:lnTo>
                    <a:pt x="7081" y="99545"/>
                  </a:lnTo>
                  <a:lnTo>
                    <a:pt x="5997" y="105115"/>
                  </a:lnTo>
                  <a:lnTo>
                    <a:pt x="5275" y="110416"/>
                  </a:lnTo>
                  <a:lnTo>
                    <a:pt x="3999" y="116331"/>
                  </a:lnTo>
                  <a:lnTo>
                    <a:pt x="2355" y="122656"/>
                  </a:lnTo>
                  <a:lnTo>
                    <a:pt x="466" y="129253"/>
                  </a:lnTo>
                  <a:lnTo>
                    <a:pt x="0" y="135239"/>
                  </a:lnTo>
                  <a:lnTo>
                    <a:pt x="483" y="140817"/>
                  </a:lnTo>
                  <a:lnTo>
                    <a:pt x="1599" y="146123"/>
                  </a:lnTo>
                  <a:lnTo>
                    <a:pt x="2342" y="152042"/>
                  </a:lnTo>
                  <a:lnTo>
                    <a:pt x="2838" y="158369"/>
                  </a:lnTo>
                  <a:lnTo>
                    <a:pt x="3169" y="164969"/>
                  </a:lnTo>
                  <a:lnTo>
                    <a:pt x="4183" y="170956"/>
                  </a:lnTo>
                  <a:lnTo>
                    <a:pt x="5653" y="176534"/>
                  </a:lnTo>
                  <a:lnTo>
                    <a:pt x="7426" y="181841"/>
                  </a:lnTo>
                  <a:lnTo>
                    <a:pt x="10196" y="186967"/>
                  </a:lnTo>
                  <a:lnTo>
                    <a:pt x="13631" y="191971"/>
                  </a:lnTo>
                  <a:lnTo>
                    <a:pt x="17507" y="196895"/>
                  </a:lnTo>
                  <a:lnTo>
                    <a:pt x="21680" y="200971"/>
                  </a:lnTo>
                  <a:lnTo>
                    <a:pt x="26049" y="204482"/>
                  </a:lnTo>
                  <a:lnTo>
                    <a:pt x="30549" y="207617"/>
                  </a:lnTo>
                  <a:lnTo>
                    <a:pt x="35136" y="210500"/>
                  </a:lnTo>
                  <a:lnTo>
                    <a:pt x="39782" y="213216"/>
                  </a:lnTo>
                  <a:lnTo>
                    <a:pt x="44467" y="215821"/>
                  </a:lnTo>
                  <a:lnTo>
                    <a:pt x="49177" y="217557"/>
                  </a:lnTo>
                  <a:lnTo>
                    <a:pt x="53906" y="218715"/>
                  </a:lnTo>
                  <a:lnTo>
                    <a:pt x="58645" y="219486"/>
                  </a:lnTo>
                  <a:lnTo>
                    <a:pt x="64186" y="220795"/>
                  </a:lnTo>
                  <a:lnTo>
                    <a:pt x="70261" y="222461"/>
                  </a:lnTo>
                  <a:lnTo>
                    <a:pt x="76693" y="224365"/>
                  </a:lnTo>
                  <a:lnTo>
                    <a:pt x="83361" y="224841"/>
                  </a:lnTo>
                  <a:lnTo>
                    <a:pt x="90188" y="224364"/>
                  </a:lnTo>
                  <a:lnTo>
                    <a:pt x="97121" y="223252"/>
                  </a:lnTo>
                  <a:lnTo>
                    <a:pt x="104124" y="222512"/>
                  </a:lnTo>
                  <a:lnTo>
                    <a:pt x="111174" y="222018"/>
                  </a:lnTo>
                  <a:lnTo>
                    <a:pt x="118255" y="221688"/>
                  </a:lnTo>
                  <a:lnTo>
                    <a:pt x="125357" y="219881"/>
                  </a:lnTo>
                  <a:lnTo>
                    <a:pt x="132473" y="217089"/>
                  </a:lnTo>
                  <a:lnTo>
                    <a:pt x="139598" y="213640"/>
                  </a:lnTo>
                  <a:lnTo>
                    <a:pt x="146730" y="210547"/>
                  </a:lnTo>
                  <a:lnTo>
                    <a:pt x="153866" y="207691"/>
                  </a:lnTo>
                  <a:lnTo>
                    <a:pt x="161004" y="204994"/>
                  </a:lnTo>
                  <a:lnTo>
                    <a:pt x="167350" y="201608"/>
                  </a:lnTo>
                  <a:lnTo>
                    <a:pt x="173169" y="197763"/>
                  </a:lnTo>
                  <a:lnTo>
                    <a:pt x="178635" y="193612"/>
                  </a:lnTo>
                  <a:lnTo>
                    <a:pt x="183867" y="189258"/>
                  </a:lnTo>
                  <a:lnTo>
                    <a:pt x="188942" y="184767"/>
                  </a:lnTo>
                  <a:lnTo>
                    <a:pt x="193913" y="180186"/>
                  </a:lnTo>
                  <a:lnTo>
                    <a:pt x="199608" y="175544"/>
                  </a:lnTo>
                  <a:lnTo>
                    <a:pt x="205786" y="170862"/>
                  </a:lnTo>
                  <a:lnTo>
                    <a:pt x="212287" y="166154"/>
                  </a:lnTo>
                  <a:lnTo>
                    <a:pt x="217414" y="161427"/>
                  </a:lnTo>
                  <a:lnTo>
                    <a:pt x="221625" y="156688"/>
                  </a:lnTo>
                  <a:lnTo>
                    <a:pt x="225227" y="151942"/>
                  </a:lnTo>
                  <a:lnTo>
                    <a:pt x="228422" y="147190"/>
                  </a:lnTo>
                  <a:lnTo>
                    <a:pt x="231346" y="142434"/>
                  </a:lnTo>
                  <a:lnTo>
                    <a:pt x="234088" y="137677"/>
                  </a:lnTo>
                  <a:lnTo>
                    <a:pt x="239253" y="128157"/>
                  </a:lnTo>
                  <a:lnTo>
                    <a:pt x="241741" y="123396"/>
                  </a:lnTo>
                  <a:lnTo>
                    <a:pt x="243400" y="118634"/>
                  </a:lnTo>
                  <a:lnTo>
                    <a:pt x="244506" y="113872"/>
                  </a:lnTo>
                  <a:lnTo>
                    <a:pt x="245243" y="109110"/>
                  </a:lnTo>
                  <a:lnTo>
                    <a:pt x="246529" y="104348"/>
                  </a:lnTo>
                  <a:lnTo>
                    <a:pt x="248179" y="99586"/>
                  </a:lnTo>
                  <a:lnTo>
                    <a:pt x="250073" y="94824"/>
                  </a:lnTo>
                  <a:lnTo>
                    <a:pt x="250542" y="90061"/>
                  </a:lnTo>
                  <a:lnTo>
                    <a:pt x="250061" y="85299"/>
                  </a:lnTo>
                  <a:lnTo>
                    <a:pt x="248947" y="80536"/>
                  </a:lnTo>
                  <a:lnTo>
                    <a:pt x="248204" y="75773"/>
                  </a:lnTo>
                  <a:lnTo>
                    <a:pt x="247708" y="71011"/>
                  </a:lnTo>
                  <a:lnTo>
                    <a:pt x="247378" y="66249"/>
                  </a:lnTo>
                  <a:lnTo>
                    <a:pt x="246364" y="61486"/>
                  </a:lnTo>
                  <a:lnTo>
                    <a:pt x="244895" y="56724"/>
                  </a:lnTo>
                  <a:lnTo>
                    <a:pt x="243121" y="51961"/>
                  </a:lnTo>
                  <a:lnTo>
                    <a:pt x="241145" y="47992"/>
                  </a:lnTo>
                  <a:lnTo>
                    <a:pt x="236833" y="41466"/>
                  </a:lnTo>
                  <a:lnTo>
                    <a:pt x="233778" y="37821"/>
                  </a:lnTo>
                  <a:lnTo>
                    <a:pt x="230154" y="33803"/>
                  </a:lnTo>
                  <a:lnTo>
                    <a:pt x="226150" y="29537"/>
                  </a:lnTo>
                  <a:lnTo>
                    <a:pt x="221893" y="25899"/>
                  </a:lnTo>
                  <a:lnTo>
                    <a:pt x="217468" y="22680"/>
                  </a:lnTo>
                  <a:lnTo>
                    <a:pt x="212931" y="19740"/>
                  </a:lnTo>
                  <a:lnTo>
                    <a:pt x="208318" y="16987"/>
                  </a:lnTo>
                  <a:lnTo>
                    <a:pt x="203655" y="14357"/>
                  </a:lnTo>
                  <a:lnTo>
                    <a:pt x="198960" y="11811"/>
                  </a:lnTo>
                  <a:lnTo>
                    <a:pt x="193447" y="9319"/>
                  </a:lnTo>
                  <a:lnTo>
                    <a:pt x="187392" y="6865"/>
                  </a:lnTo>
                  <a:lnTo>
                    <a:pt x="180973" y="4434"/>
                  </a:lnTo>
                  <a:lnTo>
                    <a:pt x="175107" y="2814"/>
                  </a:lnTo>
                  <a:lnTo>
                    <a:pt x="169608" y="1734"/>
                  </a:lnTo>
                  <a:lnTo>
                    <a:pt x="164355" y="1014"/>
                  </a:lnTo>
                  <a:lnTo>
                    <a:pt x="159265" y="534"/>
                  </a:lnTo>
                  <a:lnTo>
                    <a:pt x="154285" y="214"/>
                  </a:lnTo>
                  <a:lnTo>
                    <a:pt x="149378" y="0"/>
                  </a:lnTo>
                  <a:lnTo>
                    <a:pt x="143724" y="652"/>
                  </a:lnTo>
                  <a:lnTo>
                    <a:pt x="137574" y="1880"/>
                  </a:lnTo>
                  <a:lnTo>
                    <a:pt x="131093" y="3492"/>
                  </a:lnTo>
                  <a:lnTo>
                    <a:pt x="124390" y="5361"/>
                  </a:lnTo>
                  <a:lnTo>
                    <a:pt x="110594" y="9554"/>
                  </a:lnTo>
                  <a:lnTo>
                    <a:pt x="104375" y="11783"/>
                  </a:lnTo>
                  <a:lnTo>
                    <a:pt x="98641" y="14064"/>
                  </a:lnTo>
                  <a:lnTo>
                    <a:pt x="93231" y="16377"/>
                  </a:lnTo>
                  <a:lnTo>
                    <a:pt x="87243" y="18714"/>
                  </a:lnTo>
                  <a:lnTo>
                    <a:pt x="74240" y="23426"/>
                  </a:lnTo>
                  <a:lnTo>
                    <a:pt x="69026" y="25794"/>
                  </a:lnTo>
                  <a:lnTo>
                    <a:pt x="64757" y="28167"/>
                  </a:lnTo>
                  <a:lnTo>
                    <a:pt x="57896" y="32919"/>
                  </a:lnTo>
                  <a:lnTo>
                    <a:pt x="52201" y="37677"/>
                  </a:lnTo>
                  <a:lnTo>
                    <a:pt x="47024" y="42438"/>
                  </a:lnTo>
                  <a:lnTo>
                    <a:pt x="39549" y="567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1"/>
            <p:cNvSpPr/>
            <p:nvPr/>
          </p:nvSpPr>
          <p:spPr>
            <a:xfrm>
              <a:off x="3107531" y="2171700"/>
              <a:ext cx="235414" cy="491791"/>
            </a:xfrm>
            <a:custGeom>
              <a:avLst/>
              <a:gdLst/>
              <a:ahLst/>
              <a:cxnLst/>
              <a:rect l="0" t="0" r="0" b="0"/>
              <a:pathLst>
                <a:path w="235414" h="491791">
                  <a:moveTo>
                    <a:pt x="150019" y="0"/>
                  </a:moveTo>
                  <a:lnTo>
                    <a:pt x="140076" y="0"/>
                  </a:lnTo>
                  <a:lnTo>
                    <a:pt x="133429" y="2116"/>
                  </a:lnTo>
                  <a:lnTo>
                    <a:pt x="129434" y="3792"/>
                  </a:lnTo>
                  <a:lnTo>
                    <a:pt x="122878" y="5654"/>
                  </a:lnTo>
                  <a:lnTo>
                    <a:pt x="120019" y="6150"/>
                  </a:lnTo>
                  <a:lnTo>
                    <a:pt x="114725" y="8819"/>
                  </a:lnTo>
                  <a:lnTo>
                    <a:pt x="108932" y="13444"/>
                  </a:lnTo>
                  <a:lnTo>
                    <a:pt x="105165" y="16900"/>
                  </a:lnTo>
                  <a:lnTo>
                    <a:pt x="101066" y="20791"/>
                  </a:lnTo>
                  <a:lnTo>
                    <a:pt x="96746" y="24180"/>
                  </a:lnTo>
                  <a:lnTo>
                    <a:pt x="92279" y="27232"/>
                  </a:lnTo>
                  <a:lnTo>
                    <a:pt x="87713" y="30061"/>
                  </a:lnTo>
                  <a:lnTo>
                    <a:pt x="80523" y="37437"/>
                  </a:lnTo>
                  <a:lnTo>
                    <a:pt x="74682" y="46007"/>
                  </a:lnTo>
                  <a:lnTo>
                    <a:pt x="69440" y="55108"/>
                  </a:lnTo>
                  <a:lnTo>
                    <a:pt x="64464" y="64444"/>
                  </a:lnTo>
                  <a:lnTo>
                    <a:pt x="54802" y="83373"/>
                  </a:lnTo>
                  <a:lnTo>
                    <a:pt x="52138" y="92882"/>
                  </a:lnTo>
                  <a:lnTo>
                    <a:pt x="50638" y="107160"/>
                  </a:lnTo>
                  <a:lnTo>
                    <a:pt x="50427" y="111921"/>
                  </a:lnTo>
                  <a:lnTo>
                    <a:pt x="52310" y="121445"/>
                  </a:lnTo>
                  <a:lnTo>
                    <a:pt x="55793" y="130175"/>
                  </a:lnTo>
                  <a:lnTo>
                    <a:pt x="62216" y="139553"/>
                  </a:lnTo>
                  <a:lnTo>
                    <a:pt x="69146" y="147358"/>
                  </a:lnTo>
                  <a:lnTo>
                    <a:pt x="73859" y="152276"/>
                  </a:lnTo>
                  <a:lnTo>
                    <a:pt x="76227" y="153904"/>
                  </a:lnTo>
                  <a:lnTo>
                    <a:pt x="80974" y="155714"/>
                  </a:lnTo>
                  <a:lnTo>
                    <a:pt x="87847" y="158635"/>
                  </a:lnTo>
                  <a:lnTo>
                    <a:pt x="91902" y="160526"/>
                  </a:lnTo>
                  <a:lnTo>
                    <a:pt x="95399" y="160992"/>
                  </a:lnTo>
                  <a:lnTo>
                    <a:pt x="98524" y="160509"/>
                  </a:lnTo>
                  <a:lnTo>
                    <a:pt x="101402" y="159393"/>
                  </a:lnTo>
                  <a:lnTo>
                    <a:pt x="104907" y="158650"/>
                  </a:lnTo>
                  <a:lnTo>
                    <a:pt x="108832" y="158154"/>
                  </a:lnTo>
                  <a:lnTo>
                    <a:pt x="113036" y="157823"/>
                  </a:lnTo>
                  <a:lnTo>
                    <a:pt x="116632" y="156809"/>
                  </a:lnTo>
                  <a:lnTo>
                    <a:pt x="122745" y="153566"/>
                  </a:lnTo>
                  <a:lnTo>
                    <a:pt x="126280" y="151589"/>
                  </a:lnTo>
                  <a:lnTo>
                    <a:pt x="134441" y="147277"/>
                  </a:lnTo>
                  <a:lnTo>
                    <a:pt x="141243" y="140598"/>
                  </a:lnTo>
                  <a:lnTo>
                    <a:pt x="147706" y="132338"/>
                  </a:lnTo>
                  <a:lnTo>
                    <a:pt x="151652" y="127912"/>
                  </a:lnTo>
                  <a:lnTo>
                    <a:pt x="160269" y="118762"/>
                  </a:lnTo>
                  <a:lnTo>
                    <a:pt x="169391" y="109404"/>
                  </a:lnTo>
                  <a:lnTo>
                    <a:pt x="172459" y="104686"/>
                  </a:lnTo>
                  <a:lnTo>
                    <a:pt x="177570" y="90461"/>
                  </a:lnTo>
                  <a:lnTo>
                    <a:pt x="182964" y="76192"/>
                  </a:lnTo>
                  <a:lnTo>
                    <a:pt x="184916" y="61910"/>
                  </a:lnTo>
                  <a:lnTo>
                    <a:pt x="185494" y="47624"/>
                  </a:lnTo>
                  <a:lnTo>
                    <a:pt x="185705" y="27604"/>
                  </a:lnTo>
                  <a:lnTo>
                    <a:pt x="183606" y="19941"/>
                  </a:lnTo>
                  <a:lnTo>
                    <a:pt x="180079" y="8819"/>
                  </a:lnTo>
                  <a:lnTo>
                    <a:pt x="178887" y="1742"/>
                  </a:lnTo>
                  <a:lnTo>
                    <a:pt x="177995" y="1161"/>
                  </a:lnTo>
                  <a:lnTo>
                    <a:pt x="174888" y="516"/>
                  </a:lnTo>
                  <a:lnTo>
                    <a:pt x="173742" y="1931"/>
                  </a:lnTo>
                  <a:lnTo>
                    <a:pt x="172469" y="7737"/>
                  </a:lnTo>
                  <a:lnTo>
                    <a:pt x="171752" y="19931"/>
                  </a:lnTo>
                  <a:lnTo>
                    <a:pt x="171539" y="33598"/>
                  </a:lnTo>
                  <a:lnTo>
                    <a:pt x="173606" y="45095"/>
                  </a:lnTo>
                  <a:lnTo>
                    <a:pt x="176377" y="58142"/>
                  </a:lnTo>
                  <a:lnTo>
                    <a:pt x="177608" y="71878"/>
                  </a:lnTo>
                  <a:lnTo>
                    <a:pt x="180272" y="85921"/>
                  </a:lnTo>
                  <a:lnTo>
                    <a:pt x="184102" y="100099"/>
                  </a:lnTo>
                  <a:lnTo>
                    <a:pt x="188450" y="114338"/>
                  </a:lnTo>
                  <a:lnTo>
                    <a:pt x="202435" y="157165"/>
                  </a:lnTo>
                  <a:lnTo>
                    <a:pt x="204807" y="165102"/>
                  </a:lnTo>
                  <a:lnTo>
                    <a:pt x="211937" y="190647"/>
                  </a:lnTo>
                  <a:lnTo>
                    <a:pt x="219076" y="214444"/>
                  </a:lnTo>
                  <a:lnTo>
                    <a:pt x="223838" y="232098"/>
                  </a:lnTo>
                  <a:lnTo>
                    <a:pt x="225425" y="240457"/>
                  </a:lnTo>
                  <a:lnTo>
                    <a:pt x="226484" y="248411"/>
                  </a:lnTo>
                  <a:lnTo>
                    <a:pt x="228453" y="263598"/>
                  </a:lnTo>
                  <a:lnTo>
                    <a:pt x="231974" y="278286"/>
                  </a:lnTo>
                  <a:lnTo>
                    <a:pt x="234068" y="292751"/>
                  </a:lnTo>
                  <a:lnTo>
                    <a:pt x="234999" y="307911"/>
                  </a:lnTo>
                  <a:lnTo>
                    <a:pt x="235413" y="325233"/>
                  </a:lnTo>
                  <a:lnTo>
                    <a:pt x="234729" y="333503"/>
                  </a:lnTo>
                  <a:lnTo>
                    <a:pt x="233480" y="341398"/>
                  </a:lnTo>
                  <a:lnTo>
                    <a:pt x="229181" y="356519"/>
                  </a:lnTo>
                  <a:lnTo>
                    <a:pt x="221979" y="371178"/>
                  </a:lnTo>
                  <a:lnTo>
                    <a:pt x="212791" y="389026"/>
                  </a:lnTo>
                  <a:lnTo>
                    <a:pt x="209330" y="395082"/>
                  </a:lnTo>
                  <a:lnTo>
                    <a:pt x="205434" y="401500"/>
                  </a:lnTo>
                  <a:lnTo>
                    <a:pt x="201249" y="408161"/>
                  </a:lnTo>
                  <a:lnTo>
                    <a:pt x="196079" y="414982"/>
                  </a:lnTo>
                  <a:lnTo>
                    <a:pt x="190251" y="421911"/>
                  </a:lnTo>
                  <a:lnTo>
                    <a:pt x="183984" y="428911"/>
                  </a:lnTo>
                  <a:lnTo>
                    <a:pt x="172787" y="440923"/>
                  </a:lnTo>
                  <a:lnTo>
                    <a:pt x="167579" y="446348"/>
                  </a:lnTo>
                  <a:lnTo>
                    <a:pt x="161725" y="451553"/>
                  </a:lnTo>
                  <a:lnTo>
                    <a:pt x="155442" y="456611"/>
                  </a:lnTo>
                  <a:lnTo>
                    <a:pt x="148871" y="461569"/>
                  </a:lnTo>
                  <a:lnTo>
                    <a:pt x="142110" y="465669"/>
                  </a:lnTo>
                  <a:lnTo>
                    <a:pt x="135221" y="469196"/>
                  </a:lnTo>
                  <a:lnTo>
                    <a:pt x="128248" y="472341"/>
                  </a:lnTo>
                  <a:lnTo>
                    <a:pt x="122805" y="475231"/>
                  </a:lnTo>
                  <a:lnTo>
                    <a:pt x="118382" y="477952"/>
                  </a:lnTo>
                  <a:lnTo>
                    <a:pt x="114640" y="480560"/>
                  </a:lnTo>
                  <a:lnTo>
                    <a:pt x="109764" y="482298"/>
                  </a:lnTo>
                  <a:lnTo>
                    <a:pt x="104132" y="483457"/>
                  </a:lnTo>
                  <a:lnTo>
                    <a:pt x="97997" y="484230"/>
                  </a:lnTo>
                  <a:lnTo>
                    <a:pt x="92318" y="485538"/>
                  </a:lnTo>
                  <a:lnTo>
                    <a:pt x="86946" y="487205"/>
                  </a:lnTo>
                  <a:lnTo>
                    <a:pt x="81776" y="489109"/>
                  </a:lnTo>
                  <a:lnTo>
                    <a:pt x="75949" y="490379"/>
                  </a:lnTo>
                  <a:lnTo>
                    <a:pt x="69682" y="491226"/>
                  </a:lnTo>
                  <a:lnTo>
                    <a:pt x="63124" y="491790"/>
                  </a:lnTo>
                  <a:lnTo>
                    <a:pt x="57164" y="491372"/>
                  </a:lnTo>
                  <a:lnTo>
                    <a:pt x="51603" y="490300"/>
                  </a:lnTo>
                  <a:lnTo>
                    <a:pt x="46308" y="488792"/>
                  </a:lnTo>
                  <a:lnTo>
                    <a:pt x="41985" y="487786"/>
                  </a:lnTo>
                  <a:lnTo>
                    <a:pt x="35064" y="486669"/>
                  </a:lnTo>
                  <a:lnTo>
                    <a:pt x="32107" y="485577"/>
                  </a:lnTo>
                  <a:lnTo>
                    <a:pt x="26705" y="482247"/>
                  </a:lnTo>
                  <a:lnTo>
                    <a:pt x="19542" y="480238"/>
                  </a:lnTo>
                  <a:lnTo>
                    <a:pt x="15409" y="479702"/>
                  </a:lnTo>
                  <a:lnTo>
                    <a:pt x="11860" y="477758"/>
                  </a:lnTo>
                  <a:lnTo>
                    <a:pt x="5800" y="471364"/>
                  </a:lnTo>
                  <a:lnTo>
                    <a:pt x="2578" y="465347"/>
                  </a:lnTo>
                  <a:lnTo>
                    <a:pt x="1146" y="460027"/>
                  </a:lnTo>
                  <a:lnTo>
                    <a:pt x="226" y="450144"/>
                  </a:lnTo>
                  <a:lnTo>
                    <a:pt x="0" y="4429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2"/>
            <p:cNvSpPr/>
            <p:nvPr/>
          </p:nvSpPr>
          <p:spPr>
            <a:xfrm>
              <a:off x="3421856" y="2357437"/>
              <a:ext cx="135732" cy="85724"/>
            </a:xfrm>
            <a:custGeom>
              <a:avLst/>
              <a:gdLst/>
              <a:ahLst/>
              <a:cxnLst/>
              <a:rect l="0" t="0" r="0" b="0"/>
              <a:pathLst>
                <a:path w="135732" h="85724">
                  <a:moveTo>
                    <a:pt x="0" y="0"/>
                  </a:moveTo>
                  <a:lnTo>
                    <a:pt x="6849" y="0"/>
                  </a:lnTo>
                  <a:lnTo>
                    <a:pt x="9129" y="2117"/>
                  </a:lnTo>
                  <a:lnTo>
                    <a:pt x="10849" y="3793"/>
                  </a:lnTo>
                  <a:lnTo>
                    <a:pt x="12789" y="4910"/>
                  </a:lnTo>
                  <a:lnTo>
                    <a:pt x="14876" y="5654"/>
                  </a:lnTo>
                  <a:lnTo>
                    <a:pt x="17061" y="6151"/>
                  </a:lnTo>
                  <a:lnTo>
                    <a:pt x="19311" y="6482"/>
                  </a:lnTo>
                  <a:lnTo>
                    <a:pt x="21606" y="6702"/>
                  </a:lnTo>
                  <a:lnTo>
                    <a:pt x="23929" y="6850"/>
                  </a:lnTo>
                  <a:lnTo>
                    <a:pt x="26271" y="6948"/>
                  </a:lnTo>
                  <a:lnTo>
                    <a:pt x="30990" y="7057"/>
                  </a:lnTo>
                  <a:lnTo>
                    <a:pt x="38110" y="7118"/>
                  </a:lnTo>
                  <a:lnTo>
                    <a:pt x="40488" y="7920"/>
                  </a:lnTo>
                  <a:lnTo>
                    <a:pt x="42867" y="9249"/>
                  </a:lnTo>
                  <a:lnTo>
                    <a:pt x="45247" y="10929"/>
                  </a:lnTo>
                  <a:lnTo>
                    <a:pt x="47627" y="12048"/>
                  </a:lnTo>
                  <a:lnTo>
                    <a:pt x="50008" y="12795"/>
                  </a:lnTo>
                  <a:lnTo>
                    <a:pt x="52388" y="13292"/>
                  </a:lnTo>
                  <a:lnTo>
                    <a:pt x="54769" y="13624"/>
                  </a:lnTo>
                  <a:lnTo>
                    <a:pt x="57151" y="13845"/>
                  </a:lnTo>
                  <a:lnTo>
                    <a:pt x="59531" y="13993"/>
                  </a:lnTo>
                  <a:lnTo>
                    <a:pt x="61119" y="14885"/>
                  </a:lnTo>
                  <a:lnTo>
                    <a:pt x="62177" y="16273"/>
                  </a:lnTo>
                  <a:lnTo>
                    <a:pt x="62883" y="17993"/>
                  </a:lnTo>
                  <a:lnTo>
                    <a:pt x="64147" y="19933"/>
                  </a:lnTo>
                  <a:lnTo>
                    <a:pt x="65783" y="22020"/>
                  </a:lnTo>
                  <a:lnTo>
                    <a:pt x="70321" y="27281"/>
                  </a:lnTo>
                  <a:lnTo>
                    <a:pt x="70693" y="28506"/>
                  </a:lnTo>
                  <a:lnTo>
                    <a:pt x="70941" y="30116"/>
                  </a:lnTo>
                  <a:lnTo>
                    <a:pt x="71106" y="31984"/>
                  </a:lnTo>
                  <a:lnTo>
                    <a:pt x="70423" y="34023"/>
                  </a:lnTo>
                  <a:lnTo>
                    <a:pt x="69173" y="36176"/>
                  </a:lnTo>
                  <a:lnTo>
                    <a:pt x="67547" y="38405"/>
                  </a:lnTo>
                  <a:lnTo>
                    <a:pt x="66462" y="40685"/>
                  </a:lnTo>
                  <a:lnTo>
                    <a:pt x="65740" y="42998"/>
                  </a:lnTo>
                  <a:lnTo>
                    <a:pt x="65258" y="45334"/>
                  </a:lnTo>
                  <a:lnTo>
                    <a:pt x="63349" y="49273"/>
                  </a:lnTo>
                  <a:lnTo>
                    <a:pt x="60489" y="54280"/>
                  </a:lnTo>
                  <a:lnTo>
                    <a:pt x="56995" y="59999"/>
                  </a:lnTo>
                  <a:lnTo>
                    <a:pt x="53872" y="63812"/>
                  </a:lnTo>
                  <a:lnTo>
                    <a:pt x="50995" y="66354"/>
                  </a:lnTo>
                  <a:lnTo>
                    <a:pt x="48284" y="68049"/>
                  </a:lnTo>
                  <a:lnTo>
                    <a:pt x="46477" y="69972"/>
                  </a:lnTo>
                  <a:lnTo>
                    <a:pt x="45272" y="72048"/>
                  </a:lnTo>
                  <a:lnTo>
                    <a:pt x="44469" y="74226"/>
                  </a:lnTo>
                  <a:lnTo>
                    <a:pt x="43140" y="75678"/>
                  </a:lnTo>
                  <a:lnTo>
                    <a:pt x="41460" y="76646"/>
                  </a:lnTo>
                  <a:lnTo>
                    <a:pt x="36853" y="78199"/>
                  </a:lnTo>
                  <a:lnTo>
                    <a:pt x="36475" y="79120"/>
                  </a:lnTo>
                  <a:lnTo>
                    <a:pt x="36222" y="80528"/>
                  </a:lnTo>
                  <a:lnTo>
                    <a:pt x="35748" y="85421"/>
                  </a:lnTo>
                  <a:lnTo>
                    <a:pt x="39520" y="85635"/>
                  </a:lnTo>
                  <a:lnTo>
                    <a:pt x="42996" y="85708"/>
                  </a:lnTo>
                  <a:lnTo>
                    <a:pt x="52719" y="85723"/>
                  </a:lnTo>
                  <a:lnTo>
                    <a:pt x="54989" y="84930"/>
                  </a:lnTo>
                  <a:lnTo>
                    <a:pt x="57297" y="83607"/>
                  </a:lnTo>
                  <a:lnTo>
                    <a:pt x="59629" y="81932"/>
                  </a:lnTo>
                  <a:lnTo>
                    <a:pt x="61978" y="80815"/>
                  </a:lnTo>
                  <a:lnTo>
                    <a:pt x="64337" y="80071"/>
                  </a:lnTo>
                  <a:lnTo>
                    <a:pt x="66704" y="79574"/>
                  </a:lnTo>
                  <a:lnTo>
                    <a:pt x="69870" y="78450"/>
                  </a:lnTo>
                  <a:lnTo>
                    <a:pt x="73567" y="76906"/>
                  </a:lnTo>
                  <a:lnTo>
                    <a:pt x="77620" y="75083"/>
                  </a:lnTo>
                  <a:lnTo>
                    <a:pt x="81115" y="73074"/>
                  </a:lnTo>
                  <a:lnTo>
                    <a:pt x="84239" y="70941"/>
                  </a:lnTo>
                  <a:lnTo>
                    <a:pt x="87116" y="68725"/>
                  </a:lnTo>
                  <a:lnTo>
                    <a:pt x="90621" y="67248"/>
                  </a:lnTo>
                  <a:lnTo>
                    <a:pt x="94545" y="66263"/>
                  </a:lnTo>
                  <a:lnTo>
                    <a:pt x="98749" y="65607"/>
                  </a:lnTo>
                  <a:lnTo>
                    <a:pt x="102345" y="64376"/>
                  </a:lnTo>
                  <a:lnTo>
                    <a:pt x="105536" y="62761"/>
                  </a:lnTo>
                  <a:lnTo>
                    <a:pt x="108457" y="60891"/>
                  </a:lnTo>
                  <a:lnTo>
                    <a:pt x="111993" y="59644"/>
                  </a:lnTo>
                  <a:lnTo>
                    <a:pt x="115937" y="58813"/>
                  </a:lnTo>
                  <a:lnTo>
                    <a:pt x="120153" y="58258"/>
                  </a:lnTo>
                  <a:lnTo>
                    <a:pt x="123758" y="57889"/>
                  </a:lnTo>
                  <a:lnTo>
                    <a:pt x="126956" y="57643"/>
                  </a:lnTo>
                  <a:lnTo>
                    <a:pt x="135731" y="571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"/>
            <p:cNvSpPr/>
            <p:nvPr/>
          </p:nvSpPr>
          <p:spPr>
            <a:xfrm>
              <a:off x="3671887" y="2035968"/>
              <a:ext cx="71439" cy="307183"/>
            </a:xfrm>
            <a:custGeom>
              <a:avLst/>
              <a:gdLst/>
              <a:ahLst/>
              <a:cxnLst/>
              <a:rect l="0" t="0" r="0" b="0"/>
              <a:pathLst>
                <a:path w="71439" h="307183">
                  <a:moveTo>
                    <a:pt x="0" y="0"/>
                  </a:moveTo>
                  <a:lnTo>
                    <a:pt x="0" y="9943"/>
                  </a:lnTo>
                  <a:lnTo>
                    <a:pt x="2117" y="16590"/>
                  </a:lnTo>
                  <a:lnTo>
                    <a:pt x="3792" y="20585"/>
                  </a:lnTo>
                  <a:lnTo>
                    <a:pt x="5654" y="29258"/>
                  </a:lnTo>
                  <a:lnTo>
                    <a:pt x="6482" y="38404"/>
                  </a:lnTo>
                  <a:lnTo>
                    <a:pt x="6850" y="47760"/>
                  </a:lnTo>
                  <a:lnTo>
                    <a:pt x="7742" y="53272"/>
                  </a:lnTo>
                  <a:lnTo>
                    <a:pt x="9130" y="59327"/>
                  </a:lnTo>
                  <a:lnTo>
                    <a:pt x="10849" y="65745"/>
                  </a:lnTo>
                  <a:lnTo>
                    <a:pt x="11995" y="72405"/>
                  </a:lnTo>
                  <a:lnTo>
                    <a:pt x="12759" y="79226"/>
                  </a:lnTo>
                  <a:lnTo>
                    <a:pt x="13269" y="86155"/>
                  </a:lnTo>
                  <a:lnTo>
                    <a:pt x="14402" y="93156"/>
                  </a:lnTo>
                  <a:lnTo>
                    <a:pt x="15951" y="100204"/>
                  </a:lnTo>
                  <a:lnTo>
                    <a:pt x="17778" y="107284"/>
                  </a:lnTo>
                  <a:lnTo>
                    <a:pt x="18996" y="114385"/>
                  </a:lnTo>
                  <a:lnTo>
                    <a:pt x="19808" y="121501"/>
                  </a:lnTo>
                  <a:lnTo>
                    <a:pt x="20349" y="128626"/>
                  </a:lnTo>
                  <a:lnTo>
                    <a:pt x="21504" y="135757"/>
                  </a:lnTo>
                  <a:lnTo>
                    <a:pt x="23067" y="142892"/>
                  </a:lnTo>
                  <a:lnTo>
                    <a:pt x="24903" y="150030"/>
                  </a:lnTo>
                  <a:lnTo>
                    <a:pt x="26127" y="157170"/>
                  </a:lnTo>
                  <a:lnTo>
                    <a:pt x="26943" y="164312"/>
                  </a:lnTo>
                  <a:lnTo>
                    <a:pt x="27487" y="171454"/>
                  </a:lnTo>
                  <a:lnTo>
                    <a:pt x="28644" y="178596"/>
                  </a:lnTo>
                  <a:lnTo>
                    <a:pt x="30208" y="185739"/>
                  </a:lnTo>
                  <a:lnTo>
                    <a:pt x="32045" y="192883"/>
                  </a:lnTo>
                  <a:lnTo>
                    <a:pt x="33270" y="199232"/>
                  </a:lnTo>
                  <a:lnTo>
                    <a:pt x="34086" y="205053"/>
                  </a:lnTo>
                  <a:lnTo>
                    <a:pt x="34630" y="210521"/>
                  </a:lnTo>
                  <a:lnTo>
                    <a:pt x="34993" y="215754"/>
                  </a:lnTo>
                  <a:lnTo>
                    <a:pt x="35235" y="220830"/>
                  </a:lnTo>
                  <a:lnTo>
                    <a:pt x="35397" y="225801"/>
                  </a:lnTo>
                  <a:lnTo>
                    <a:pt x="36297" y="231497"/>
                  </a:lnTo>
                  <a:lnTo>
                    <a:pt x="37692" y="237675"/>
                  </a:lnTo>
                  <a:lnTo>
                    <a:pt x="39416" y="244175"/>
                  </a:lnTo>
                  <a:lnTo>
                    <a:pt x="40565" y="250096"/>
                  </a:lnTo>
                  <a:lnTo>
                    <a:pt x="41331" y="255631"/>
                  </a:lnTo>
                  <a:lnTo>
                    <a:pt x="41841" y="260908"/>
                  </a:lnTo>
                  <a:lnTo>
                    <a:pt x="42976" y="265220"/>
                  </a:lnTo>
                  <a:lnTo>
                    <a:pt x="44526" y="268889"/>
                  </a:lnTo>
                  <a:lnTo>
                    <a:pt x="46353" y="272128"/>
                  </a:lnTo>
                  <a:lnTo>
                    <a:pt x="48382" y="277844"/>
                  </a:lnTo>
                  <a:lnTo>
                    <a:pt x="49525" y="285524"/>
                  </a:lnTo>
                  <a:lnTo>
                    <a:pt x="49686" y="287981"/>
                  </a:lnTo>
                  <a:lnTo>
                    <a:pt x="50586" y="290413"/>
                  </a:lnTo>
                  <a:lnTo>
                    <a:pt x="51981" y="292827"/>
                  </a:lnTo>
                  <a:lnTo>
                    <a:pt x="53704" y="295231"/>
                  </a:lnTo>
                  <a:lnTo>
                    <a:pt x="55646" y="297627"/>
                  </a:lnTo>
                  <a:lnTo>
                    <a:pt x="57735" y="300018"/>
                  </a:lnTo>
                  <a:lnTo>
                    <a:pt x="62998" y="305766"/>
                  </a:lnTo>
                  <a:lnTo>
                    <a:pt x="64224" y="306238"/>
                  </a:lnTo>
                  <a:lnTo>
                    <a:pt x="65835" y="306553"/>
                  </a:lnTo>
                  <a:lnTo>
                    <a:pt x="71438" y="30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"/>
            <p:cNvSpPr/>
            <p:nvPr/>
          </p:nvSpPr>
          <p:spPr>
            <a:xfrm>
              <a:off x="3829053" y="1964531"/>
              <a:ext cx="263957" cy="414338"/>
            </a:xfrm>
            <a:custGeom>
              <a:avLst/>
              <a:gdLst/>
              <a:ahLst/>
              <a:cxnLst/>
              <a:rect l="0" t="0" r="0" b="0"/>
              <a:pathLst>
                <a:path w="263957" h="414338">
                  <a:moveTo>
                    <a:pt x="42859" y="0"/>
                  </a:moveTo>
                  <a:lnTo>
                    <a:pt x="35741" y="0"/>
                  </a:lnTo>
                  <a:lnTo>
                    <a:pt x="35718" y="9943"/>
                  </a:lnTo>
                  <a:lnTo>
                    <a:pt x="31924" y="20585"/>
                  </a:lnTo>
                  <a:lnTo>
                    <a:pt x="30062" y="31374"/>
                  </a:lnTo>
                  <a:lnTo>
                    <a:pt x="28440" y="43312"/>
                  </a:lnTo>
                  <a:lnTo>
                    <a:pt x="25074" y="53910"/>
                  </a:lnTo>
                  <a:lnTo>
                    <a:pt x="4730" y="114401"/>
                  </a:lnTo>
                  <a:lnTo>
                    <a:pt x="3152" y="122305"/>
                  </a:lnTo>
                  <a:lnTo>
                    <a:pt x="2101" y="130749"/>
                  </a:lnTo>
                  <a:lnTo>
                    <a:pt x="1399" y="139554"/>
                  </a:lnTo>
                  <a:lnTo>
                    <a:pt x="931" y="147804"/>
                  </a:lnTo>
                  <a:lnTo>
                    <a:pt x="412" y="163322"/>
                  </a:lnTo>
                  <a:lnTo>
                    <a:pt x="79" y="193480"/>
                  </a:lnTo>
                  <a:lnTo>
                    <a:pt x="0" y="256873"/>
                  </a:lnTo>
                  <a:lnTo>
                    <a:pt x="793" y="264117"/>
                  </a:lnTo>
                  <a:lnTo>
                    <a:pt x="2115" y="271328"/>
                  </a:lnTo>
                  <a:lnTo>
                    <a:pt x="3790" y="278517"/>
                  </a:lnTo>
                  <a:lnTo>
                    <a:pt x="5700" y="285690"/>
                  </a:lnTo>
                  <a:lnTo>
                    <a:pt x="9940" y="300011"/>
                  </a:lnTo>
                  <a:lnTo>
                    <a:pt x="12975" y="307163"/>
                  </a:lnTo>
                  <a:lnTo>
                    <a:pt x="16587" y="314313"/>
                  </a:lnTo>
                  <a:lnTo>
                    <a:pt x="24038" y="327813"/>
                  </a:lnTo>
                  <a:lnTo>
                    <a:pt x="29997" y="339105"/>
                  </a:lnTo>
                  <a:lnTo>
                    <a:pt x="37407" y="349415"/>
                  </a:lnTo>
                  <a:lnTo>
                    <a:pt x="41606" y="354387"/>
                  </a:lnTo>
                  <a:lnTo>
                    <a:pt x="45992" y="358496"/>
                  </a:lnTo>
                  <a:lnTo>
                    <a:pt x="50504" y="362028"/>
                  </a:lnTo>
                  <a:lnTo>
                    <a:pt x="55099" y="365177"/>
                  </a:lnTo>
                  <a:lnTo>
                    <a:pt x="59751" y="368864"/>
                  </a:lnTo>
                  <a:lnTo>
                    <a:pt x="64439" y="372909"/>
                  </a:lnTo>
                  <a:lnTo>
                    <a:pt x="69152" y="377194"/>
                  </a:lnTo>
                  <a:lnTo>
                    <a:pt x="74675" y="380844"/>
                  </a:lnTo>
                  <a:lnTo>
                    <a:pt x="80738" y="384071"/>
                  </a:lnTo>
                  <a:lnTo>
                    <a:pt x="87162" y="387016"/>
                  </a:lnTo>
                  <a:lnTo>
                    <a:pt x="93032" y="388979"/>
                  </a:lnTo>
                  <a:lnTo>
                    <a:pt x="98533" y="390288"/>
                  </a:lnTo>
                  <a:lnTo>
                    <a:pt x="103788" y="391161"/>
                  </a:lnTo>
                  <a:lnTo>
                    <a:pt x="109672" y="391743"/>
                  </a:lnTo>
                  <a:lnTo>
                    <a:pt x="115976" y="392130"/>
                  </a:lnTo>
                  <a:lnTo>
                    <a:pt x="128536" y="392561"/>
                  </a:lnTo>
                  <a:lnTo>
                    <a:pt x="145327" y="392804"/>
                  </a:lnTo>
                  <a:lnTo>
                    <a:pt x="158251" y="392861"/>
                  </a:lnTo>
                  <a:lnTo>
                    <a:pt x="165031" y="392082"/>
                  </a:lnTo>
                  <a:lnTo>
                    <a:pt x="171932" y="390769"/>
                  </a:lnTo>
                  <a:lnTo>
                    <a:pt x="178914" y="389100"/>
                  </a:lnTo>
                  <a:lnTo>
                    <a:pt x="185156" y="387194"/>
                  </a:lnTo>
                  <a:lnTo>
                    <a:pt x="190905" y="385129"/>
                  </a:lnTo>
                  <a:lnTo>
                    <a:pt x="196325" y="382959"/>
                  </a:lnTo>
                  <a:lnTo>
                    <a:pt x="201526" y="380718"/>
                  </a:lnTo>
                  <a:lnTo>
                    <a:pt x="211538" y="376112"/>
                  </a:lnTo>
                  <a:lnTo>
                    <a:pt x="226100" y="369056"/>
                  </a:lnTo>
                  <a:lnTo>
                    <a:pt x="233573" y="366431"/>
                  </a:lnTo>
                  <a:lnTo>
                    <a:pt x="240333" y="364471"/>
                  </a:lnTo>
                  <a:lnTo>
                    <a:pt x="244359" y="362837"/>
                  </a:lnTo>
                  <a:lnTo>
                    <a:pt x="248630" y="360954"/>
                  </a:lnTo>
                  <a:lnTo>
                    <a:pt x="251477" y="358904"/>
                  </a:lnTo>
                  <a:lnTo>
                    <a:pt x="253375" y="356744"/>
                  </a:lnTo>
                  <a:lnTo>
                    <a:pt x="258164" y="347796"/>
                  </a:lnTo>
                  <a:lnTo>
                    <a:pt x="261581" y="340313"/>
                  </a:lnTo>
                  <a:lnTo>
                    <a:pt x="263506" y="331638"/>
                  </a:lnTo>
                  <a:lnTo>
                    <a:pt x="263956" y="326518"/>
                  </a:lnTo>
                  <a:lnTo>
                    <a:pt x="263282" y="324041"/>
                  </a:lnTo>
                  <a:lnTo>
                    <a:pt x="259335" y="316763"/>
                  </a:lnTo>
                  <a:lnTo>
                    <a:pt x="257019" y="309579"/>
                  </a:lnTo>
                  <a:lnTo>
                    <a:pt x="253664" y="304808"/>
                  </a:lnTo>
                  <a:lnTo>
                    <a:pt x="247411" y="300041"/>
                  </a:lnTo>
                  <a:lnTo>
                    <a:pt x="240133" y="295276"/>
                  </a:lnTo>
                  <a:lnTo>
                    <a:pt x="234254" y="290513"/>
                  </a:lnTo>
                  <a:lnTo>
                    <a:pt x="225224" y="289719"/>
                  </a:lnTo>
                  <a:lnTo>
                    <a:pt x="212061" y="289984"/>
                  </a:lnTo>
                  <a:lnTo>
                    <a:pt x="196142" y="290954"/>
                  </a:lnTo>
                  <a:lnTo>
                    <a:pt x="183941" y="293188"/>
                  </a:lnTo>
                  <a:lnTo>
                    <a:pt x="174220" y="296265"/>
                  </a:lnTo>
                  <a:lnTo>
                    <a:pt x="166152" y="299904"/>
                  </a:lnTo>
                  <a:lnTo>
                    <a:pt x="159979" y="303123"/>
                  </a:lnTo>
                  <a:lnTo>
                    <a:pt x="155071" y="306063"/>
                  </a:lnTo>
                  <a:lnTo>
                    <a:pt x="151004" y="308817"/>
                  </a:lnTo>
                  <a:lnTo>
                    <a:pt x="144369" y="316110"/>
                  </a:lnTo>
                  <a:lnTo>
                    <a:pt x="138775" y="324644"/>
                  </a:lnTo>
                  <a:lnTo>
                    <a:pt x="133643" y="333727"/>
                  </a:lnTo>
                  <a:lnTo>
                    <a:pt x="130832" y="343057"/>
                  </a:lnTo>
                  <a:lnTo>
                    <a:pt x="130084" y="347767"/>
                  </a:lnTo>
                  <a:lnTo>
                    <a:pt x="127134" y="355117"/>
                  </a:lnTo>
                  <a:lnTo>
                    <a:pt x="123971" y="361030"/>
                  </a:lnTo>
                  <a:lnTo>
                    <a:pt x="122565" y="366304"/>
                  </a:lnTo>
                  <a:lnTo>
                    <a:pt x="121774" y="377527"/>
                  </a:lnTo>
                  <a:lnTo>
                    <a:pt x="121506" y="389839"/>
                  </a:lnTo>
                  <a:lnTo>
                    <a:pt x="121469" y="394982"/>
                  </a:lnTo>
                  <a:lnTo>
                    <a:pt x="122253" y="396671"/>
                  </a:lnTo>
                  <a:lnTo>
                    <a:pt x="123570" y="397798"/>
                  </a:lnTo>
                  <a:lnTo>
                    <a:pt x="125242" y="398548"/>
                  </a:lnTo>
                  <a:lnTo>
                    <a:pt x="126355" y="399843"/>
                  </a:lnTo>
                  <a:lnTo>
                    <a:pt x="127098" y="401499"/>
                  </a:lnTo>
                  <a:lnTo>
                    <a:pt x="127594" y="403397"/>
                  </a:lnTo>
                  <a:lnTo>
                    <a:pt x="130261" y="407623"/>
                  </a:lnTo>
                  <a:lnTo>
                    <a:pt x="135728" y="4143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"/>
            <p:cNvSpPr/>
            <p:nvPr/>
          </p:nvSpPr>
          <p:spPr>
            <a:xfrm>
              <a:off x="1457325" y="2921793"/>
              <a:ext cx="313904" cy="385764"/>
            </a:xfrm>
            <a:custGeom>
              <a:avLst/>
              <a:gdLst/>
              <a:ahLst/>
              <a:cxnLst/>
              <a:rect l="0" t="0" r="0" b="0"/>
              <a:pathLst>
                <a:path w="313904" h="385764">
                  <a:moveTo>
                    <a:pt x="0" y="0"/>
                  </a:moveTo>
                  <a:lnTo>
                    <a:pt x="0" y="6151"/>
                  </a:lnTo>
                  <a:lnTo>
                    <a:pt x="3968" y="10451"/>
                  </a:lnTo>
                  <a:lnTo>
                    <a:pt x="34546" y="41603"/>
                  </a:lnTo>
                  <a:lnTo>
                    <a:pt x="41283" y="50505"/>
                  </a:lnTo>
                  <a:lnTo>
                    <a:pt x="47716" y="59753"/>
                  </a:lnTo>
                  <a:lnTo>
                    <a:pt x="55867" y="69155"/>
                  </a:lnTo>
                  <a:lnTo>
                    <a:pt x="64782" y="80742"/>
                  </a:lnTo>
                  <a:lnTo>
                    <a:pt x="69382" y="87166"/>
                  </a:lnTo>
                  <a:lnTo>
                    <a:pt x="78726" y="98536"/>
                  </a:lnTo>
                  <a:lnTo>
                    <a:pt x="83440" y="103791"/>
                  </a:lnTo>
                  <a:lnTo>
                    <a:pt x="95028" y="115980"/>
                  </a:lnTo>
                  <a:lnTo>
                    <a:pt x="101452" y="122564"/>
                  </a:lnTo>
                  <a:lnTo>
                    <a:pt x="107322" y="129334"/>
                  </a:lnTo>
                  <a:lnTo>
                    <a:pt x="112823" y="136229"/>
                  </a:lnTo>
                  <a:lnTo>
                    <a:pt x="118077" y="143207"/>
                  </a:lnTo>
                  <a:lnTo>
                    <a:pt x="123962" y="150240"/>
                  </a:lnTo>
                  <a:lnTo>
                    <a:pt x="130266" y="157310"/>
                  </a:lnTo>
                  <a:lnTo>
                    <a:pt x="136850" y="164405"/>
                  </a:lnTo>
                  <a:lnTo>
                    <a:pt x="142827" y="171516"/>
                  </a:lnTo>
                  <a:lnTo>
                    <a:pt x="148399" y="178638"/>
                  </a:lnTo>
                  <a:lnTo>
                    <a:pt x="153702" y="185767"/>
                  </a:lnTo>
                  <a:lnTo>
                    <a:pt x="158824" y="193695"/>
                  </a:lnTo>
                  <a:lnTo>
                    <a:pt x="163826" y="202155"/>
                  </a:lnTo>
                  <a:lnTo>
                    <a:pt x="168749" y="210970"/>
                  </a:lnTo>
                  <a:lnTo>
                    <a:pt x="174411" y="219228"/>
                  </a:lnTo>
                  <a:lnTo>
                    <a:pt x="180568" y="227115"/>
                  </a:lnTo>
                  <a:lnTo>
                    <a:pt x="187053" y="234754"/>
                  </a:lnTo>
                  <a:lnTo>
                    <a:pt x="192964" y="242228"/>
                  </a:lnTo>
                  <a:lnTo>
                    <a:pt x="198493" y="249591"/>
                  </a:lnTo>
                  <a:lnTo>
                    <a:pt x="203766" y="256882"/>
                  </a:lnTo>
                  <a:lnTo>
                    <a:pt x="209662" y="264123"/>
                  </a:lnTo>
                  <a:lnTo>
                    <a:pt x="215975" y="271333"/>
                  </a:lnTo>
                  <a:lnTo>
                    <a:pt x="222564" y="278519"/>
                  </a:lnTo>
                  <a:lnTo>
                    <a:pt x="228545" y="285692"/>
                  </a:lnTo>
                  <a:lnTo>
                    <a:pt x="234119" y="292855"/>
                  </a:lnTo>
                  <a:lnTo>
                    <a:pt x="239423" y="300012"/>
                  </a:lnTo>
                  <a:lnTo>
                    <a:pt x="243753" y="306371"/>
                  </a:lnTo>
                  <a:lnTo>
                    <a:pt x="250680" y="317669"/>
                  </a:lnTo>
                  <a:lnTo>
                    <a:pt x="258521" y="327982"/>
                  </a:lnTo>
                  <a:lnTo>
                    <a:pt x="267298" y="337064"/>
                  </a:lnTo>
                  <a:lnTo>
                    <a:pt x="276490" y="343746"/>
                  </a:lnTo>
                  <a:lnTo>
                    <a:pt x="283751" y="351478"/>
                  </a:lnTo>
                  <a:lnTo>
                    <a:pt x="292301" y="362640"/>
                  </a:lnTo>
                  <a:lnTo>
                    <a:pt x="299861" y="370974"/>
                  </a:lnTo>
                  <a:lnTo>
                    <a:pt x="302301" y="373522"/>
                  </a:lnTo>
                  <a:lnTo>
                    <a:pt x="304722" y="375222"/>
                  </a:lnTo>
                  <a:lnTo>
                    <a:pt x="309527" y="377109"/>
                  </a:lnTo>
                  <a:lnTo>
                    <a:pt x="311126" y="378406"/>
                  </a:lnTo>
                  <a:lnTo>
                    <a:pt x="312192" y="380065"/>
                  </a:lnTo>
                  <a:lnTo>
                    <a:pt x="313903" y="384637"/>
                  </a:lnTo>
                  <a:lnTo>
                    <a:pt x="313250" y="385012"/>
                  </a:lnTo>
                  <a:lnTo>
                    <a:pt x="307181" y="3857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"/>
            <p:cNvSpPr/>
            <p:nvPr/>
          </p:nvSpPr>
          <p:spPr>
            <a:xfrm>
              <a:off x="1514475" y="2936081"/>
              <a:ext cx="271463" cy="285751"/>
            </a:xfrm>
            <a:custGeom>
              <a:avLst/>
              <a:gdLst/>
              <a:ahLst/>
              <a:cxnLst/>
              <a:rect l="0" t="0" r="0" b="0"/>
              <a:pathLst>
                <a:path w="271463" h="285751">
                  <a:moveTo>
                    <a:pt x="271462" y="0"/>
                  </a:moveTo>
                  <a:lnTo>
                    <a:pt x="265311" y="0"/>
                  </a:lnTo>
                  <a:lnTo>
                    <a:pt x="260820" y="3792"/>
                  </a:lnTo>
                  <a:lnTo>
                    <a:pt x="256678" y="9887"/>
                  </a:lnTo>
                  <a:lnTo>
                    <a:pt x="252191" y="17888"/>
                  </a:lnTo>
                  <a:lnTo>
                    <a:pt x="247552" y="26735"/>
                  </a:lnTo>
                  <a:lnTo>
                    <a:pt x="234884" y="42430"/>
                  </a:lnTo>
                  <a:lnTo>
                    <a:pt x="191176" y="93735"/>
                  </a:lnTo>
                  <a:lnTo>
                    <a:pt x="157992" y="131354"/>
                  </a:lnTo>
                  <a:lnTo>
                    <a:pt x="136100" y="155217"/>
                  </a:lnTo>
                  <a:lnTo>
                    <a:pt x="121078" y="171114"/>
                  </a:lnTo>
                  <a:lnTo>
                    <a:pt x="82341" y="210491"/>
                  </a:lnTo>
                  <a:lnTo>
                    <a:pt x="38135" y="254756"/>
                  </a:lnTo>
                  <a:lnTo>
                    <a:pt x="33361" y="258737"/>
                  </a:lnTo>
                  <a:lnTo>
                    <a:pt x="28590" y="262185"/>
                  </a:lnTo>
                  <a:lnTo>
                    <a:pt x="23823" y="265278"/>
                  </a:lnTo>
                  <a:lnTo>
                    <a:pt x="16409" y="270830"/>
                  </a:lnTo>
                  <a:lnTo>
                    <a:pt x="8974" y="277070"/>
                  </a:lnTo>
                  <a:lnTo>
                    <a:pt x="7570" y="277582"/>
                  </a:lnTo>
                  <a:lnTo>
                    <a:pt x="3893" y="278151"/>
                  </a:lnTo>
                  <a:lnTo>
                    <a:pt x="2595" y="279096"/>
                  </a:lnTo>
                  <a:lnTo>
                    <a:pt x="1730" y="280520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7"/>
            <p:cNvSpPr/>
            <p:nvPr/>
          </p:nvSpPr>
          <p:spPr>
            <a:xfrm>
              <a:off x="2000250" y="2993231"/>
              <a:ext cx="285751" cy="21432"/>
            </a:xfrm>
            <a:custGeom>
              <a:avLst/>
              <a:gdLst/>
              <a:ahLst/>
              <a:cxnLst/>
              <a:rect l="0" t="0" r="0" b="0"/>
              <a:pathLst>
                <a:path w="285751" h="21432">
                  <a:moveTo>
                    <a:pt x="0" y="21431"/>
                  </a:moveTo>
                  <a:lnTo>
                    <a:pt x="64759" y="21431"/>
                  </a:lnTo>
                  <a:lnTo>
                    <a:pt x="71748" y="20637"/>
                  </a:lnTo>
                  <a:lnTo>
                    <a:pt x="78788" y="19314"/>
                  </a:lnTo>
                  <a:lnTo>
                    <a:pt x="85862" y="17639"/>
                  </a:lnTo>
                  <a:lnTo>
                    <a:pt x="92960" y="16521"/>
                  </a:lnTo>
                  <a:lnTo>
                    <a:pt x="100073" y="15777"/>
                  </a:lnTo>
                  <a:lnTo>
                    <a:pt x="107197" y="15280"/>
                  </a:lnTo>
                  <a:lnTo>
                    <a:pt x="114327" y="14949"/>
                  </a:lnTo>
                  <a:lnTo>
                    <a:pt x="128599" y="14581"/>
                  </a:lnTo>
                  <a:lnTo>
                    <a:pt x="135739" y="13690"/>
                  </a:lnTo>
                  <a:lnTo>
                    <a:pt x="142880" y="12302"/>
                  </a:lnTo>
                  <a:lnTo>
                    <a:pt x="150022" y="10582"/>
                  </a:lnTo>
                  <a:lnTo>
                    <a:pt x="157165" y="9436"/>
                  </a:lnTo>
                  <a:lnTo>
                    <a:pt x="164307" y="8672"/>
                  </a:lnTo>
                  <a:lnTo>
                    <a:pt x="171451" y="8162"/>
                  </a:lnTo>
                  <a:lnTo>
                    <a:pt x="179388" y="7823"/>
                  </a:lnTo>
                  <a:lnTo>
                    <a:pt x="196674" y="7445"/>
                  </a:lnTo>
                  <a:lnTo>
                    <a:pt x="204141" y="6551"/>
                  </a:lnTo>
                  <a:lnTo>
                    <a:pt x="210706" y="5161"/>
                  </a:lnTo>
                  <a:lnTo>
                    <a:pt x="216671" y="3441"/>
                  </a:lnTo>
                  <a:lnTo>
                    <a:pt x="223028" y="2294"/>
                  </a:lnTo>
                  <a:lnTo>
                    <a:pt x="229648" y="1529"/>
                  </a:lnTo>
                  <a:lnTo>
                    <a:pt x="236442" y="1019"/>
                  </a:lnTo>
                  <a:lnTo>
                    <a:pt x="242559" y="680"/>
                  </a:lnTo>
                  <a:lnTo>
                    <a:pt x="253589" y="302"/>
                  </a:lnTo>
                  <a:lnTo>
                    <a:pt x="267902" y="60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8"/>
            <p:cNvSpPr/>
            <p:nvPr/>
          </p:nvSpPr>
          <p:spPr>
            <a:xfrm>
              <a:off x="2067571" y="3093243"/>
              <a:ext cx="275580" cy="42864"/>
            </a:xfrm>
            <a:custGeom>
              <a:avLst/>
              <a:gdLst/>
              <a:ahLst/>
              <a:cxnLst/>
              <a:rect l="0" t="0" r="0" b="0"/>
              <a:pathLst>
                <a:path w="275580" h="42864">
                  <a:moveTo>
                    <a:pt x="4116" y="42863"/>
                  </a:moveTo>
                  <a:lnTo>
                    <a:pt x="0" y="42863"/>
                  </a:lnTo>
                  <a:lnTo>
                    <a:pt x="1758" y="42863"/>
                  </a:lnTo>
                  <a:lnTo>
                    <a:pt x="3338" y="42069"/>
                  </a:lnTo>
                  <a:lnTo>
                    <a:pt x="5185" y="40746"/>
                  </a:lnTo>
                  <a:lnTo>
                    <a:pt x="7210" y="39070"/>
                  </a:lnTo>
                  <a:lnTo>
                    <a:pt x="9353" y="37953"/>
                  </a:lnTo>
                  <a:lnTo>
                    <a:pt x="13852" y="36712"/>
                  </a:lnTo>
                  <a:lnTo>
                    <a:pt x="17751" y="35587"/>
                  </a:lnTo>
                  <a:lnTo>
                    <a:pt x="28432" y="32221"/>
                  </a:lnTo>
                  <a:lnTo>
                    <a:pt x="33821" y="31006"/>
                  </a:lnTo>
                  <a:lnTo>
                    <a:pt x="39000" y="30195"/>
                  </a:lnTo>
                  <a:lnTo>
                    <a:pt x="44041" y="29655"/>
                  </a:lnTo>
                  <a:lnTo>
                    <a:pt x="49783" y="28501"/>
                  </a:lnTo>
                  <a:lnTo>
                    <a:pt x="55992" y="26939"/>
                  </a:lnTo>
                  <a:lnTo>
                    <a:pt x="62512" y="25103"/>
                  </a:lnTo>
                  <a:lnTo>
                    <a:pt x="76108" y="20947"/>
                  </a:lnTo>
                  <a:lnTo>
                    <a:pt x="83067" y="18727"/>
                  </a:lnTo>
                  <a:lnTo>
                    <a:pt x="90087" y="17247"/>
                  </a:lnTo>
                  <a:lnTo>
                    <a:pt x="97149" y="16261"/>
                  </a:lnTo>
                  <a:lnTo>
                    <a:pt x="104238" y="15603"/>
                  </a:lnTo>
                  <a:lnTo>
                    <a:pt x="112139" y="14371"/>
                  </a:lnTo>
                  <a:lnTo>
                    <a:pt x="120581" y="12756"/>
                  </a:lnTo>
                  <a:lnTo>
                    <a:pt x="129385" y="10885"/>
                  </a:lnTo>
                  <a:lnTo>
                    <a:pt x="137635" y="9638"/>
                  </a:lnTo>
                  <a:lnTo>
                    <a:pt x="145516" y="8807"/>
                  </a:lnTo>
                  <a:lnTo>
                    <a:pt x="153151" y="8253"/>
                  </a:lnTo>
                  <a:lnTo>
                    <a:pt x="160623" y="7883"/>
                  </a:lnTo>
                  <a:lnTo>
                    <a:pt x="175275" y="7472"/>
                  </a:lnTo>
                  <a:lnTo>
                    <a:pt x="181722" y="6569"/>
                  </a:lnTo>
                  <a:lnTo>
                    <a:pt x="187608" y="5174"/>
                  </a:lnTo>
                  <a:lnTo>
                    <a:pt x="193119" y="3449"/>
                  </a:lnTo>
                  <a:lnTo>
                    <a:pt x="199174" y="2299"/>
                  </a:lnTo>
                  <a:lnTo>
                    <a:pt x="205592" y="1533"/>
                  </a:lnTo>
                  <a:lnTo>
                    <a:pt x="212252" y="1022"/>
                  </a:lnTo>
                  <a:lnTo>
                    <a:pt x="219073" y="682"/>
                  </a:lnTo>
                  <a:lnTo>
                    <a:pt x="233003" y="303"/>
                  </a:lnTo>
                  <a:lnTo>
                    <a:pt x="27557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"/>
            <p:cNvSpPr/>
            <p:nvPr/>
          </p:nvSpPr>
          <p:spPr>
            <a:xfrm>
              <a:off x="2528887" y="2850356"/>
              <a:ext cx="21432" cy="385763"/>
            </a:xfrm>
            <a:custGeom>
              <a:avLst/>
              <a:gdLst/>
              <a:ahLst/>
              <a:cxnLst/>
              <a:rect l="0" t="0" r="0" b="0"/>
              <a:pathLst>
                <a:path w="21432" h="385763">
                  <a:moveTo>
                    <a:pt x="0" y="0"/>
                  </a:moveTo>
                  <a:lnTo>
                    <a:pt x="0" y="328486"/>
                  </a:lnTo>
                  <a:lnTo>
                    <a:pt x="794" y="334879"/>
                  </a:lnTo>
                  <a:lnTo>
                    <a:pt x="2117" y="340727"/>
                  </a:lnTo>
                  <a:lnTo>
                    <a:pt x="3792" y="346214"/>
                  </a:lnTo>
                  <a:lnTo>
                    <a:pt x="5703" y="351459"/>
                  </a:lnTo>
                  <a:lnTo>
                    <a:pt x="7771" y="356544"/>
                  </a:lnTo>
                  <a:lnTo>
                    <a:pt x="9943" y="361521"/>
                  </a:lnTo>
                  <a:lnTo>
                    <a:pt x="11391" y="365632"/>
                  </a:lnTo>
                  <a:lnTo>
                    <a:pt x="12357" y="369167"/>
                  </a:lnTo>
                  <a:lnTo>
                    <a:pt x="13000" y="372318"/>
                  </a:lnTo>
                  <a:lnTo>
                    <a:pt x="14223" y="375212"/>
                  </a:lnTo>
                  <a:lnTo>
                    <a:pt x="15832" y="377935"/>
                  </a:lnTo>
                  <a:lnTo>
                    <a:pt x="21431" y="3857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0"/>
            <p:cNvSpPr/>
            <p:nvPr/>
          </p:nvSpPr>
          <p:spPr>
            <a:xfrm>
              <a:off x="2618383" y="2971800"/>
              <a:ext cx="228660" cy="221318"/>
            </a:xfrm>
            <a:custGeom>
              <a:avLst/>
              <a:gdLst/>
              <a:ahLst/>
              <a:cxnLst/>
              <a:rect l="0" t="0" r="0" b="0"/>
              <a:pathLst>
                <a:path w="228660" h="221318">
                  <a:moveTo>
                    <a:pt x="74810" y="21431"/>
                  </a:moveTo>
                  <a:lnTo>
                    <a:pt x="74810" y="13846"/>
                  </a:lnTo>
                  <a:lnTo>
                    <a:pt x="74016" y="11612"/>
                  </a:lnTo>
                  <a:lnTo>
                    <a:pt x="72694" y="10122"/>
                  </a:lnTo>
                  <a:lnTo>
                    <a:pt x="69107" y="7673"/>
                  </a:lnTo>
                  <a:lnTo>
                    <a:pt x="62454" y="1751"/>
                  </a:lnTo>
                  <a:lnTo>
                    <a:pt x="61810" y="1167"/>
                  </a:lnTo>
                  <a:lnTo>
                    <a:pt x="60587" y="778"/>
                  </a:lnTo>
                  <a:lnTo>
                    <a:pt x="55074" y="230"/>
                  </a:lnTo>
                  <a:lnTo>
                    <a:pt x="50693" y="102"/>
                  </a:lnTo>
                  <a:lnTo>
                    <a:pt x="49207" y="861"/>
                  </a:lnTo>
                  <a:lnTo>
                    <a:pt x="48216" y="2162"/>
                  </a:lnTo>
                  <a:lnTo>
                    <a:pt x="47556" y="3822"/>
                  </a:lnTo>
                  <a:lnTo>
                    <a:pt x="42589" y="7784"/>
                  </a:lnTo>
                  <a:lnTo>
                    <a:pt x="39042" y="9952"/>
                  </a:lnTo>
                  <a:lnTo>
                    <a:pt x="32984" y="16594"/>
                  </a:lnTo>
                  <a:lnTo>
                    <a:pt x="30258" y="20587"/>
                  </a:lnTo>
                  <a:lnTo>
                    <a:pt x="27646" y="24837"/>
                  </a:lnTo>
                  <a:lnTo>
                    <a:pt x="25111" y="29258"/>
                  </a:lnTo>
                  <a:lnTo>
                    <a:pt x="20178" y="38403"/>
                  </a:lnTo>
                  <a:lnTo>
                    <a:pt x="8153" y="61952"/>
                  </a:lnTo>
                  <a:lnTo>
                    <a:pt x="6560" y="66701"/>
                  </a:lnTo>
                  <a:lnTo>
                    <a:pt x="5497" y="71455"/>
                  </a:lnTo>
                  <a:lnTo>
                    <a:pt x="4789" y="76212"/>
                  </a:lnTo>
                  <a:lnTo>
                    <a:pt x="3523" y="81764"/>
                  </a:lnTo>
                  <a:lnTo>
                    <a:pt x="1886" y="87846"/>
                  </a:lnTo>
                  <a:lnTo>
                    <a:pt x="0" y="94283"/>
                  </a:lnTo>
                  <a:lnTo>
                    <a:pt x="331" y="107305"/>
                  </a:lnTo>
                  <a:lnTo>
                    <a:pt x="2138" y="124718"/>
                  </a:lnTo>
                  <a:lnTo>
                    <a:pt x="4931" y="145058"/>
                  </a:lnTo>
                  <a:lnTo>
                    <a:pt x="7586" y="159411"/>
                  </a:lnTo>
                  <a:lnTo>
                    <a:pt x="10151" y="169774"/>
                  </a:lnTo>
                  <a:lnTo>
                    <a:pt x="12654" y="177477"/>
                  </a:lnTo>
                  <a:lnTo>
                    <a:pt x="15910" y="184199"/>
                  </a:lnTo>
                  <a:lnTo>
                    <a:pt x="19669" y="190268"/>
                  </a:lnTo>
                  <a:lnTo>
                    <a:pt x="23762" y="195901"/>
                  </a:lnTo>
                  <a:lnTo>
                    <a:pt x="27284" y="200451"/>
                  </a:lnTo>
                  <a:lnTo>
                    <a:pt x="30426" y="204278"/>
                  </a:lnTo>
                  <a:lnTo>
                    <a:pt x="33315" y="207622"/>
                  </a:lnTo>
                  <a:lnTo>
                    <a:pt x="36828" y="210646"/>
                  </a:lnTo>
                  <a:lnTo>
                    <a:pt x="40757" y="213455"/>
                  </a:lnTo>
                  <a:lnTo>
                    <a:pt x="44965" y="216123"/>
                  </a:lnTo>
                  <a:lnTo>
                    <a:pt x="49357" y="217900"/>
                  </a:lnTo>
                  <a:lnTo>
                    <a:pt x="53873" y="219086"/>
                  </a:lnTo>
                  <a:lnTo>
                    <a:pt x="58471" y="219876"/>
                  </a:lnTo>
                  <a:lnTo>
                    <a:pt x="63917" y="220403"/>
                  </a:lnTo>
                  <a:lnTo>
                    <a:pt x="69929" y="220754"/>
                  </a:lnTo>
                  <a:lnTo>
                    <a:pt x="82166" y="221144"/>
                  </a:lnTo>
                  <a:lnTo>
                    <a:pt x="92896" y="221317"/>
                  </a:lnTo>
                  <a:lnTo>
                    <a:pt x="98774" y="220570"/>
                  </a:lnTo>
                  <a:lnTo>
                    <a:pt x="105074" y="219278"/>
                  </a:lnTo>
                  <a:lnTo>
                    <a:pt x="111655" y="217622"/>
                  </a:lnTo>
                  <a:lnTo>
                    <a:pt x="117629" y="215725"/>
                  </a:lnTo>
                  <a:lnTo>
                    <a:pt x="123200" y="213667"/>
                  </a:lnTo>
                  <a:lnTo>
                    <a:pt x="128502" y="211501"/>
                  </a:lnTo>
                  <a:lnTo>
                    <a:pt x="134417" y="208469"/>
                  </a:lnTo>
                  <a:lnTo>
                    <a:pt x="140742" y="204861"/>
                  </a:lnTo>
                  <a:lnTo>
                    <a:pt x="147340" y="200867"/>
                  </a:lnTo>
                  <a:lnTo>
                    <a:pt x="153326" y="197411"/>
                  </a:lnTo>
                  <a:lnTo>
                    <a:pt x="164210" y="191455"/>
                  </a:lnTo>
                  <a:lnTo>
                    <a:pt x="169335" y="187962"/>
                  </a:lnTo>
                  <a:lnTo>
                    <a:pt x="174339" y="184045"/>
                  </a:lnTo>
                  <a:lnTo>
                    <a:pt x="179263" y="179846"/>
                  </a:lnTo>
                  <a:lnTo>
                    <a:pt x="184133" y="175460"/>
                  </a:lnTo>
                  <a:lnTo>
                    <a:pt x="193778" y="166353"/>
                  </a:lnTo>
                  <a:lnTo>
                    <a:pt x="197778" y="161702"/>
                  </a:lnTo>
                  <a:lnTo>
                    <a:pt x="201239" y="157014"/>
                  </a:lnTo>
                  <a:lnTo>
                    <a:pt x="204340" y="152301"/>
                  </a:lnTo>
                  <a:lnTo>
                    <a:pt x="207201" y="146778"/>
                  </a:lnTo>
                  <a:lnTo>
                    <a:pt x="209902" y="140714"/>
                  </a:lnTo>
                  <a:lnTo>
                    <a:pt x="212497" y="134291"/>
                  </a:lnTo>
                  <a:lnTo>
                    <a:pt x="215020" y="128421"/>
                  </a:lnTo>
                  <a:lnTo>
                    <a:pt x="219940" y="117665"/>
                  </a:lnTo>
                  <a:lnTo>
                    <a:pt x="221570" y="112574"/>
                  </a:lnTo>
                  <a:lnTo>
                    <a:pt x="222657" y="107594"/>
                  </a:lnTo>
                  <a:lnTo>
                    <a:pt x="223381" y="102685"/>
                  </a:lnTo>
                  <a:lnTo>
                    <a:pt x="224657" y="97825"/>
                  </a:lnTo>
                  <a:lnTo>
                    <a:pt x="226302" y="92998"/>
                  </a:lnTo>
                  <a:lnTo>
                    <a:pt x="228193" y="88192"/>
                  </a:lnTo>
                  <a:lnTo>
                    <a:pt x="228659" y="83401"/>
                  </a:lnTo>
                  <a:lnTo>
                    <a:pt x="228176" y="78619"/>
                  </a:lnTo>
                  <a:lnTo>
                    <a:pt x="227060" y="73844"/>
                  </a:lnTo>
                  <a:lnTo>
                    <a:pt x="225523" y="69073"/>
                  </a:lnTo>
                  <a:lnTo>
                    <a:pt x="223704" y="64305"/>
                  </a:lnTo>
                  <a:lnTo>
                    <a:pt x="221698" y="59539"/>
                  </a:lnTo>
                  <a:lnTo>
                    <a:pt x="219567" y="55567"/>
                  </a:lnTo>
                  <a:lnTo>
                    <a:pt x="212775" y="45392"/>
                  </a:lnTo>
                  <a:lnTo>
                    <a:pt x="210443" y="41374"/>
                  </a:lnTo>
                  <a:lnTo>
                    <a:pt x="208094" y="37107"/>
                  </a:lnTo>
                  <a:lnTo>
                    <a:pt x="201252" y="30250"/>
                  </a:lnTo>
                  <a:lnTo>
                    <a:pt x="197205" y="27311"/>
                  </a:lnTo>
                  <a:lnTo>
                    <a:pt x="192919" y="24557"/>
                  </a:lnTo>
                  <a:lnTo>
                    <a:pt x="188474" y="21927"/>
                  </a:lnTo>
                  <a:lnTo>
                    <a:pt x="183924" y="19381"/>
                  </a:lnTo>
                  <a:lnTo>
                    <a:pt x="174635" y="14434"/>
                  </a:lnTo>
                  <a:lnTo>
                    <a:pt x="155736" y="4791"/>
                  </a:lnTo>
                  <a:lnTo>
                    <a:pt x="150986" y="3194"/>
                  </a:lnTo>
                  <a:lnTo>
                    <a:pt x="146231" y="2129"/>
                  </a:lnTo>
                  <a:lnTo>
                    <a:pt x="141474" y="1419"/>
                  </a:lnTo>
                  <a:lnTo>
                    <a:pt x="136715" y="946"/>
                  </a:lnTo>
                  <a:lnTo>
                    <a:pt x="131955" y="630"/>
                  </a:lnTo>
                  <a:lnTo>
                    <a:pt x="127194" y="420"/>
                  </a:lnTo>
                  <a:lnTo>
                    <a:pt x="117671" y="187"/>
                  </a:lnTo>
                  <a:lnTo>
                    <a:pt x="7481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1"/>
            <p:cNvSpPr/>
            <p:nvPr/>
          </p:nvSpPr>
          <p:spPr>
            <a:xfrm>
              <a:off x="2907925" y="2953396"/>
              <a:ext cx="185203" cy="453733"/>
            </a:xfrm>
            <a:custGeom>
              <a:avLst/>
              <a:gdLst/>
              <a:ahLst/>
              <a:cxnLst/>
              <a:rect l="0" t="0" r="0" b="0"/>
              <a:pathLst>
                <a:path w="185203" h="453733">
                  <a:moveTo>
                    <a:pt x="99593" y="4116"/>
                  </a:moveTo>
                  <a:lnTo>
                    <a:pt x="95801" y="324"/>
                  </a:lnTo>
                  <a:lnTo>
                    <a:pt x="93890" y="0"/>
                  </a:lnTo>
                  <a:lnTo>
                    <a:pt x="91822" y="578"/>
                  </a:lnTo>
                  <a:lnTo>
                    <a:pt x="86615" y="3338"/>
                  </a:lnTo>
                  <a:lnTo>
                    <a:pt x="65801" y="13852"/>
                  </a:lnTo>
                  <a:lnTo>
                    <a:pt x="61984" y="16957"/>
                  </a:lnTo>
                  <a:lnTo>
                    <a:pt x="58645" y="20614"/>
                  </a:lnTo>
                  <a:lnTo>
                    <a:pt x="55626" y="24640"/>
                  </a:lnTo>
                  <a:lnTo>
                    <a:pt x="52025" y="28911"/>
                  </a:lnTo>
                  <a:lnTo>
                    <a:pt x="48038" y="33346"/>
                  </a:lnTo>
                  <a:lnTo>
                    <a:pt x="43792" y="37890"/>
                  </a:lnTo>
                  <a:lnTo>
                    <a:pt x="40167" y="42507"/>
                  </a:lnTo>
                  <a:lnTo>
                    <a:pt x="36958" y="47173"/>
                  </a:lnTo>
                  <a:lnTo>
                    <a:pt x="31274" y="56590"/>
                  </a:lnTo>
                  <a:lnTo>
                    <a:pt x="26102" y="66067"/>
                  </a:lnTo>
                  <a:lnTo>
                    <a:pt x="21158" y="77687"/>
                  </a:lnTo>
                  <a:lnTo>
                    <a:pt x="16314" y="90789"/>
                  </a:lnTo>
                  <a:lnTo>
                    <a:pt x="11516" y="104550"/>
                  </a:lnTo>
                  <a:lnTo>
                    <a:pt x="6737" y="116487"/>
                  </a:lnTo>
                  <a:lnTo>
                    <a:pt x="2762" y="127084"/>
                  </a:lnTo>
                  <a:lnTo>
                    <a:pt x="994" y="137085"/>
                  </a:lnTo>
                  <a:lnTo>
                    <a:pt x="209" y="146822"/>
                  </a:lnTo>
                  <a:lnTo>
                    <a:pt x="0" y="151641"/>
                  </a:lnTo>
                  <a:lnTo>
                    <a:pt x="1884" y="161228"/>
                  </a:lnTo>
                  <a:lnTo>
                    <a:pt x="5367" y="169988"/>
                  </a:lnTo>
                  <a:lnTo>
                    <a:pt x="9561" y="176526"/>
                  </a:lnTo>
                  <a:lnTo>
                    <a:pt x="14071" y="182078"/>
                  </a:lnTo>
                  <a:lnTo>
                    <a:pt x="16384" y="184670"/>
                  </a:lnTo>
                  <a:lnTo>
                    <a:pt x="18720" y="186398"/>
                  </a:lnTo>
                  <a:lnTo>
                    <a:pt x="23433" y="188318"/>
                  </a:lnTo>
                  <a:lnTo>
                    <a:pt x="28174" y="189171"/>
                  </a:lnTo>
                  <a:lnTo>
                    <a:pt x="33720" y="189550"/>
                  </a:lnTo>
                  <a:lnTo>
                    <a:pt x="41477" y="189719"/>
                  </a:lnTo>
                  <a:lnTo>
                    <a:pt x="44974" y="188970"/>
                  </a:lnTo>
                  <a:lnTo>
                    <a:pt x="48099" y="187677"/>
                  </a:lnTo>
                  <a:lnTo>
                    <a:pt x="50977" y="186021"/>
                  </a:lnTo>
                  <a:lnTo>
                    <a:pt x="58407" y="182065"/>
                  </a:lnTo>
                  <a:lnTo>
                    <a:pt x="62611" y="179898"/>
                  </a:lnTo>
                  <a:lnTo>
                    <a:pt x="67000" y="176867"/>
                  </a:lnTo>
                  <a:lnTo>
                    <a:pt x="71515" y="173258"/>
                  </a:lnTo>
                  <a:lnTo>
                    <a:pt x="76112" y="169265"/>
                  </a:lnTo>
                  <a:lnTo>
                    <a:pt x="80764" y="165015"/>
                  </a:lnTo>
                  <a:lnTo>
                    <a:pt x="90166" y="156060"/>
                  </a:lnTo>
                  <a:lnTo>
                    <a:pt x="94896" y="150656"/>
                  </a:lnTo>
                  <a:lnTo>
                    <a:pt x="99637" y="144672"/>
                  </a:lnTo>
                  <a:lnTo>
                    <a:pt x="104385" y="138301"/>
                  </a:lnTo>
                  <a:lnTo>
                    <a:pt x="109138" y="132467"/>
                  </a:lnTo>
                  <a:lnTo>
                    <a:pt x="113894" y="126989"/>
                  </a:lnTo>
                  <a:lnTo>
                    <a:pt x="118652" y="121750"/>
                  </a:lnTo>
                  <a:lnTo>
                    <a:pt x="122618" y="115877"/>
                  </a:lnTo>
                  <a:lnTo>
                    <a:pt x="126056" y="109579"/>
                  </a:lnTo>
                  <a:lnTo>
                    <a:pt x="134686" y="91456"/>
                  </a:lnTo>
                  <a:lnTo>
                    <a:pt x="139796" y="80240"/>
                  </a:lnTo>
                  <a:lnTo>
                    <a:pt x="144713" y="67318"/>
                  </a:lnTo>
                  <a:lnTo>
                    <a:pt x="148152" y="54240"/>
                  </a:lnTo>
                  <a:lnTo>
                    <a:pt x="149171" y="41545"/>
                  </a:lnTo>
                  <a:lnTo>
                    <a:pt x="148520" y="37800"/>
                  </a:lnTo>
                  <a:lnTo>
                    <a:pt x="143411" y="27317"/>
                  </a:lnTo>
                  <a:lnTo>
                    <a:pt x="142299" y="26728"/>
                  </a:lnTo>
                  <a:lnTo>
                    <a:pt x="136928" y="25781"/>
                  </a:lnTo>
                  <a:lnTo>
                    <a:pt x="135407" y="25561"/>
                  </a:lnTo>
                  <a:lnTo>
                    <a:pt x="139132" y="29344"/>
                  </a:lnTo>
                  <a:lnTo>
                    <a:pt x="140240" y="31253"/>
                  </a:lnTo>
                  <a:lnTo>
                    <a:pt x="141471" y="35492"/>
                  </a:lnTo>
                  <a:lnTo>
                    <a:pt x="142369" y="49397"/>
                  </a:lnTo>
                  <a:lnTo>
                    <a:pt x="147348" y="64595"/>
                  </a:lnTo>
                  <a:lnTo>
                    <a:pt x="149726" y="78216"/>
                  </a:lnTo>
                  <a:lnTo>
                    <a:pt x="153096" y="87585"/>
                  </a:lnTo>
                  <a:lnTo>
                    <a:pt x="155122" y="99157"/>
                  </a:lnTo>
                  <a:lnTo>
                    <a:pt x="156817" y="111444"/>
                  </a:lnTo>
                  <a:lnTo>
                    <a:pt x="160216" y="122197"/>
                  </a:lnTo>
                  <a:lnTo>
                    <a:pt x="166591" y="140968"/>
                  </a:lnTo>
                  <a:lnTo>
                    <a:pt x="169058" y="154633"/>
                  </a:lnTo>
                  <a:lnTo>
                    <a:pt x="170948" y="168644"/>
                  </a:lnTo>
                  <a:lnTo>
                    <a:pt x="174434" y="182808"/>
                  </a:lnTo>
                  <a:lnTo>
                    <a:pt x="176474" y="189919"/>
                  </a:lnTo>
                  <a:lnTo>
                    <a:pt x="180858" y="204170"/>
                  </a:lnTo>
                  <a:lnTo>
                    <a:pt x="182345" y="211304"/>
                  </a:lnTo>
                  <a:lnTo>
                    <a:pt x="183336" y="218442"/>
                  </a:lnTo>
                  <a:lnTo>
                    <a:pt x="183997" y="225581"/>
                  </a:lnTo>
                  <a:lnTo>
                    <a:pt x="184437" y="233516"/>
                  </a:lnTo>
                  <a:lnTo>
                    <a:pt x="184927" y="250799"/>
                  </a:lnTo>
                  <a:lnTo>
                    <a:pt x="185202" y="274587"/>
                  </a:lnTo>
                  <a:lnTo>
                    <a:pt x="181272" y="291586"/>
                  </a:lnTo>
                  <a:lnTo>
                    <a:pt x="174684" y="314825"/>
                  </a:lnTo>
                  <a:lnTo>
                    <a:pt x="166322" y="342224"/>
                  </a:lnTo>
                  <a:lnTo>
                    <a:pt x="159161" y="362872"/>
                  </a:lnTo>
                  <a:lnTo>
                    <a:pt x="152799" y="379018"/>
                  </a:lnTo>
                  <a:lnTo>
                    <a:pt x="146970" y="392163"/>
                  </a:lnTo>
                  <a:lnTo>
                    <a:pt x="141496" y="402514"/>
                  </a:lnTo>
                  <a:lnTo>
                    <a:pt x="136260" y="411002"/>
                  </a:lnTo>
                  <a:lnTo>
                    <a:pt x="131182" y="418248"/>
                  </a:lnTo>
                  <a:lnTo>
                    <a:pt x="127002" y="423873"/>
                  </a:lnTo>
                  <a:lnTo>
                    <a:pt x="123422" y="428417"/>
                  </a:lnTo>
                  <a:lnTo>
                    <a:pt x="120242" y="432239"/>
                  </a:lnTo>
                  <a:lnTo>
                    <a:pt x="116534" y="435582"/>
                  </a:lnTo>
                  <a:lnTo>
                    <a:pt x="112475" y="438603"/>
                  </a:lnTo>
                  <a:lnTo>
                    <a:pt x="108181" y="441412"/>
                  </a:lnTo>
                  <a:lnTo>
                    <a:pt x="104525" y="444078"/>
                  </a:lnTo>
                  <a:lnTo>
                    <a:pt x="101293" y="446649"/>
                  </a:lnTo>
                  <a:lnTo>
                    <a:pt x="98345" y="449157"/>
                  </a:lnTo>
                  <a:lnTo>
                    <a:pt x="92954" y="451943"/>
                  </a:lnTo>
                  <a:lnTo>
                    <a:pt x="90404" y="452686"/>
                  </a:lnTo>
                  <a:lnTo>
                    <a:pt x="87117" y="453182"/>
                  </a:lnTo>
                  <a:lnTo>
                    <a:pt x="83338" y="453512"/>
                  </a:lnTo>
                  <a:lnTo>
                    <a:pt x="79232" y="453732"/>
                  </a:lnTo>
                  <a:lnTo>
                    <a:pt x="75700" y="453085"/>
                  </a:lnTo>
                  <a:lnTo>
                    <a:pt x="72552" y="451860"/>
                  </a:lnTo>
                  <a:lnTo>
                    <a:pt x="63875" y="4470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2"/>
            <p:cNvSpPr/>
            <p:nvPr/>
          </p:nvSpPr>
          <p:spPr>
            <a:xfrm>
              <a:off x="3194249" y="3128970"/>
              <a:ext cx="127595" cy="92862"/>
            </a:xfrm>
            <a:custGeom>
              <a:avLst/>
              <a:gdLst/>
              <a:ahLst/>
              <a:cxnLst/>
              <a:rect l="0" t="0" r="0" b="0"/>
              <a:pathLst>
                <a:path w="127595" h="92862">
                  <a:moveTo>
                    <a:pt x="6151" y="14280"/>
                  </a:moveTo>
                  <a:lnTo>
                    <a:pt x="2358" y="14280"/>
                  </a:lnTo>
                  <a:lnTo>
                    <a:pt x="1241" y="13486"/>
                  </a:lnTo>
                  <a:lnTo>
                    <a:pt x="496" y="12163"/>
                  </a:lnTo>
                  <a:lnTo>
                    <a:pt x="0" y="10487"/>
                  </a:lnTo>
                  <a:lnTo>
                    <a:pt x="462" y="9370"/>
                  </a:lnTo>
                  <a:lnTo>
                    <a:pt x="1565" y="8625"/>
                  </a:lnTo>
                  <a:lnTo>
                    <a:pt x="5245" y="7430"/>
                  </a:lnTo>
                  <a:lnTo>
                    <a:pt x="7865" y="7267"/>
                  </a:lnTo>
                  <a:lnTo>
                    <a:pt x="9675" y="7223"/>
                  </a:lnTo>
                  <a:lnTo>
                    <a:pt x="10881" y="6400"/>
                  </a:lnTo>
                  <a:lnTo>
                    <a:pt x="11686" y="5058"/>
                  </a:lnTo>
                  <a:lnTo>
                    <a:pt x="12222" y="3369"/>
                  </a:lnTo>
                  <a:lnTo>
                    <a:pt x="13373" y="2243"/>
                  </a:lnTo>
                  <a:lnTo>
                    <a:pt x="14934" y="1493"/>
                  </a:lnTo>
                  <a:lnTo>
                    <a:pt x="16769" y="993"/>
                  </a:lnTo>
                  <a:lnTo>
                    <a:pt x="19580" y="659"/>
                  </a:lnTo>
                  <a:lnTo>
                    <a:pt x="23041" y="437"/>
                  </a:lnTo>
                  <a:lnTo>
                    <a:pt x="30326" y="190"/>
                  </a:lnTo>
                  <a:lnTo>
                    <a:pt x="41471" y="31"/>
                  </a:lnTo>
                  <a:lnTo>
                    <a:pt x="51316" y="0"/>
                  </a:lnTo>
                  <a:lnTo>
                    <a:pt x="53723" y="791"/>
                  </a:lnTo>
                  <a:lnTo>
                    <a:pt x="56122" y="2112"/>
                  </a:lnTo>
                  <a:lnTo>
                    <a:pt x="58515" y="3787"/>
                  </a:lnTo>
                  <a:lnTo>
                    <a:pt x="60904" y="4903"/>
                  </a:lnTo>
                  <a:lnTo>
                    <a:pt x="63290" y="5647"/>
                  </a:lnTo>
                  <a:lnTo>
                    <a:pt x="65675" y="6144"/>
                  </a:lnTo>
                  <a:lnTo>
                    <a:pt x="68058" y="7268"/>
                  </a:lnTo>
                  <a:lnTo>
                    <a:pt x="70441" y="8811"/>
                  </a:lnTo>
                  <a:lnTo>
                    <a:pt x="72824" y="10634"/>
                  </a:lnTo>
                  <a:lnTo>
                    <a:pt x="74412" y="12643"/>
                  </a:lnTo>
                  <a:lnTo>
                    <a:pt x="75471" y="14776"/>
                  </a:lnTo>
                  <a:lnTo>
                    <a:pt x="76176" y="16992"/>
                  </a:lnTo>
                  <a:lnTo>
                    <a:pt x="74266" y="24025"/>
                  </a:lnTo>
                  <a:lnTo>
                    <a:pt x="70611" y="34271"/>
                  </a:lnTo>
                  <a:lnTo>
                    <a:pt x="65793" y="46657"/>
                  </a:lnTo>
                  <a:lnTo>
                    <a:pt x="61787" y="55708"/>
                  </a:lnTo>
                  <a:lnTo>
                    <a:pt x="58323" y="62536"/>
                  </a:lnTo>
                  <a:lnTo>
                    <a:pt x="55220" y="67882"/>
                  </a:lnTo>
                  <a:lnTo>
                    <a:pt x="53151" y="72240"/>
                  </a:lnTo>
                  <a:lnTo>
                    <a:pt x="51772" y="75938"/>
                  </a:lnTo>
                  <a:lnTo>
                    <a:pt x="50852" y="79198"/>
                  </a:lnTo>
                  <a:lnTo>
                    <a:pt x="49445" y="81371"/>
                  </a:lnTo>
                  <a:lnTo>
                    <a:pt x="47714" y="82820"/>
                  </a:lnTo>
                  <a:lnTo>
                    <a:pt x="45766" y="83786"/>
                  </a:lnTo>
                  <a:lnTo>
                    <a:pt x="43673" y="85223"/>
                  </a:lnTo>
                  <a:lnTo>
                    <a:pt x="41484" y="86975"/>
                  </a:lnTo>
                  <a:lnTo>
                    <a:pt x="35121" y="92516"/>
                  </a:lnTo>
                  <a:lnTo>
                    <a:pt x="38635" y="92759"/>
                  </a:lnTo>
                  <a:lnTo>
                    <a:pt x="42024" y="92841"/>
                  </a:lnTo>
                  <a:lnTo>
                    <a:pt x="79005" y="92861"/>
                  </a:lnTo>
                  <a:lnTo>
                    <a:pt x="82501" y="92067"/>
                  </a:lnTo>
                  <a:lnTo>
                    <a:pt x="86420" y="90744"/>
                  </a:lnTo>
                  <a:lnTo>
                    <a:pt x="90620" y="89069"/>
                  </a:lnTo>
                  <a:lnTo>
                    <a:pt x="95007" y="87951"/>
                  </a:lnTo>
                  <a:lnTo>
                    <a:pt x="99520" y="87207"/>
                  </a:lnTo>
                  <a:lnTo>
                    <a:pt x="104115" y="86710"/>
                  </a:lnTo>
                  <a:lnTo>
                    <a:pt x="107973" y="85585"/>
                  </a:lnTo>
                  <a:lnTo>
                    <a:pt x="111338" y="84042"/>
                  </a:lnTo>
                  <a:lnTo>
                    <a:pt x="114376" y="82219"/>
                  </a:lnTo>
                  <a:lnTo>
                    <a:pt x="117194" y="81004"/>
                  </a:lnTo>
                  <a:lnTo>
                    <a:pt x="119867" y="80194"/>
                  </a:lnTo>
                  <a:lnTo>
                    <a:pt x="127594" y="7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3"/>
            <p:cNvSpPr/>
            <p:nvPr/>
          </p:nvSpPr>
          <p:spPr>
            <a:xfrm>
              <a:off x="3471862" y="2814637"/>
              <a:ext cx="57151" cy="371476"/>
            </a:xfrm>
            <a:custGeom>
              <a:avLst/>
              <a:gdLst/>
              <a:ahLst/>
              <a:cxnLst/>
              <a:rect l="0" t="0" r="0" b="0"/>
              <a:pathLst>
                <a:path w="57151" h="371476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4909" y="7276"/>
                  </a:lnTo>
                  <a:lnTo>
                    <a:pt x="5654" y="8819"/>
                  </a:lnTo>
                  <a:lnTo>
                    <a:pt x="6482" y="12651"/>
                  </a:lnTo>
                  <a:lnTo>
                    <a:pt x="6850" y="17000"/>
                  </a:lnTo>
                  <a:lnTo>
                    <a:pt x="14641" y="65627"/>
                  </a:lnTo>
                  <a:lnTo>
                    <a:pt x="16905" y="82645"/>
                  </a:lnTo>
                  <a:lnTo>
                    <a:pt x="18414" y="97165"/>
                  </a:lnTo>
                  <a:lnTo>
                    <a:pt x="19419" y="110021"/>
                  </a:lnTo>
                  <a:lnTo>
                    <a:pt x="20090" y="120972"/>
                  </a:lnTo>
                  <a:lnTo>
                    <a:pt x="20835" y="139490"/>
                  </a:lnTo>
                  <a:lnTo>
                    <a:pt x="21828" y="148556"/>
                  </a:lnTo>
                  <a:lnTo>
                    <a:pt x="23283" y="157775"/>
                  </a:lnTo>
                  <a:lnTo>
                    <a:pt x="25047" y="167096"/>
                  </a:lnTo>
                  <a:lnTo>
                    <a:pt x="26223" y="175691"/>
                  </a:lnTo>
                  <a:lnTo>
                    <a:pt x="27007" y="183802"/>
                  </a:lnTo>
                  <a:lnTo>
                    <a:pt x="27530" y="191591"/>
                  </a:lnTo>
                  <a:lnTo>
                    <a:pt x="27878" y="199959"/>
                  </a:lnTo>
                  <a:lnTo>
                    <a:pt x="28265" y="217723"/>
                  </a:lnTo>
                  <a:lnTo>
                    <a:pt x="29163" y="226111"/>
                  </a:lnTo>
                  <a:lnTo>
                    <a:pt x="30554" y="234084"/>
                  </a:lnTo>
                  <a:lnTo>
                    <a:pt x="32276" y="241781"/>
                  </a:lnTo>
                  <a:lnTo>
                    <a:pt x="33424" y="249294"/>
                  </a:lnTo>
                  <a:lnTo>
                    <a:pt x="34189" y="256683"/>
                  </a:lnTo>
                  <a:lnTo>
                    <a:pt x="34699" y="263991"/>
                  </a:lnTo>
                  <a:lnTo>
                    <a:pt x="35833" y="271244"/>
                  </a:lnTo>
                  <a:lnTo>
                    <a:pt x="37382" y="278461"/>
                  </a:lnTo>
                  <a:lnTo>
                    <a:pt x="39209" y="285653"/>
                  </a:lnTo>
                  <a:lnTo>
                    <a:pt x="40427" y="292035"/>
                  </a:lnTo>
                  <a:lnTo>
                    <a:pt x="41780" y="303360"/>
                  </a:lnTo>
                  <a:lnTo>
                    <a:pt x="42935" y="309396"/>
                  </a:lnTo>
                  <a:lnTo>
                    <a:pt x="44498" y="315802"/>
                  </a:lnTo>
                  <a:lnTo>
                    <a:pt x="46334" y="322453"/>
                  </a:lnTo>
                  <a:lnTo>
                    <a:pt x="47558" y="328475"/>
                  </a:lnTo>
                  <a:lnTo>
                    <a:pt x="48918" y="339399"/>
                  </a:lnTo>
                  <a:lnTo>
                    <a:pt x="50075" y="344535"/>
                  </a:lnTo>
                  <a:lnTo>
                    <a:pt x="51639" y="349546"/>
                  </a:lnTo>
                  <a:lnTo>
                    <a:pt x="53477" y="354474"/>
                  </a:lnTo>
                  <a:lnTo>
                    <a:pt x="54701" y="358554"/>
                  </a:lnTo>
                  <a:lnTo>
                    <a:pt x="56424" y="367294"/>
                  </a:lnTo>
                  <a:lnTo>
                    <a:pt x="57150" y="3714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4"/>
            <p:cNvSpPr/>
            <p:nvPr/>
          </p:nvSpPr>
          <p:spPr>
            <a:xfrm>
              <a:off x="3667986" y="2778918"/>
              <a:ext cx="260737" cy="342901"/>
            </a:xfrm>
            <a:custGeom>
              <a:avLst/>
              <a:gdLst/>
              <a:ahLst/>
              <a:cxnLst/>
              <a:rect l="0" t="0" r="0" b="0"/>
              <a:pathLst>
                <a:path w="260737" h="342901">
                  <a:moveTo>
                    <a:pt x="32476" y="0"/>
                  </a:moveTo>
                  <a:lnTo>
                    <a:pt x="25340" y="0"/>
                  </a:lnTo>
                  <a:lnTo>
                    <a:pt x="25335" y="3793"/>
                  </a:lnTo>
                  <a:lnTo>
                    <a:pt x="24540" y="5704"/>
                  </a:lnTo>
                  <a:lnTo>
                    <a:pt x="21541" y="9943"/>
                  </a:lnTo>
                  <a:lnTo>
                    <a:pt x="20423" y="12979"/>
                  </a:lnTo>
                  <a:lnTo>
                    <a:pt x="19182" y="20585"/>
                  </a:lnTo>
                  <a:lnTo>
                    <a:pt x="16513" y="29258"/>
                  </a:lnTo>
                  <a:lnTo>
                    <a:pt x="14691" y="33793"/>
                  </a:lnTo>
                  <a:lnTo>
                    <a:pt x="13475" y="39197"/>
                  </a:lnTo>
                  <a:lnTo>
                    <a:pt x="12665" y="45182"/>
                  </a:lnTo>
                  <a:lnTo>
                    <a:pt x="12126" y="51552"/>
                  </a:lnTo>
                  <a:lnTo>
                    <a:pt x="10971" y="57387"/>
                  </a:lnTo>
                  <a:lnTo>
                    <a:pt x="9408" y="62865"/>
                  </a:lnTo>
                  <a:lnTo>
                    <a:pt x="7573" y="68104"/>
                  </a:lnTo>
                  <a:lnTo>
                    <a:pt x="6349" y="73978"/>
                  </a:lnTo>
                  <a:lnTo>
                    <a:pt x="5533" y="80275"/>
                  </a:lnTo>
                  <a:lnTo>
                    <a:pt x="4989" y="86854"/>
                  </a:lnTo>
                  <a:lnTo>
                    <a:pt x="3833" y="93622"/>
                  </a:lnTo>
                  <a:lnTo>
                    <a:pt x="2268" y="100514"/>
                  </a:lnTo>
                  <a:lnTo>
                    <a:pt x="431" y="107491"/>
                  </a:lnTo>
                  <a:lnTo>
                    <a:pt x="0" y="124048"/>
                  </a:lnTo>
                  <a:lnTo>
                    <a:pt x="507" y="146993"/>
                  </a:lnTo>
                  <a:lnTo>
                    <a:pt x="1638" y="174195"/>
                  </a:lnTo>
                  <a:lnTo>
                    <a:pt x="3187" y="193918"/>
                  </a:lnTo>
                  <a:lnTo>
                    <a:pt x="5012" y="208654"/>
                  </a:lnTo>
                  <a:lnTo>
                    <a:pt x="7023" y="220065"/>
                  </a:lnTo>
                  <a:lnTo>
                    <a:pt x="9157" y="229260"/>
                  </a:lnTo>
                  <a:lnTo>
                    <a:pt x="11374" y="236978"/>
                  </a:lnTo>
                  <a:lnTo>
                    <a:pt x="20635" y="264563"/>
                  </a:lnTo>
                  <a:lnTo>
                    <a:pt x="25361" y="274482"/>
                  </a:lnTo>
                  <a:lnTo>
                    <a:pt x="30902" y="282330"/>
                  </a:lnTo>
                  <a:lnTo>
                    <a:pt x="38656" y="291109"/>
                  </a:lnTo>
                  <a:lnTo>
                    <a:pt x="45277" y="298186"/>
                  </a:lnTo>
                  <a:lnTo>
                    <a:pt x="48154" y="301185"/>
                  </a:lnTo>
                  <a:lnTo>
                    <a:pt x="52453" y="303978"/>
                  </a:lnTo>
                  <a:lnTo>
                    <a:pt x="57700" y="306633"/>
                  </a:lnTo>
                  <a:lnTo>
                    <a:pt x="63580" y="309197"/>
                  </a:lnTo>
                  <a:lnTo>
                    <a:pt x="69087" y="310907"/>
                  </a:lnTo>
                  <a:lnTo>
                    <a:pt x="74346" y="312046"/>
                  </a:lnTo>
                  <a:lnTo>
                    <a:pt x="79439" y="312806"/>
                  </a:lnTo>
                  <a:lnTo>
                    <a:pt x="84422" y="313313"/>
                  </a:lnTo>
                  <a:lnTo>
                    <a:pt x="89332" y="313650"/>
                  </a:lnTo>
                  <a:lnTo>
                    <a:pt x="94192" y="313875"/>
                  </a:lnTo>
                  <a:lnTo>
                    <a:pt x="103826" y="314125"/>
                  </a:lnTo>
                  <a:lnTo>
                    <a:pt x="126739" y="314286"/>
                  </a:lnTo>
                  <a:lnTo>
                    <a:pt x="132624" y="313505"/>
                  </a:lnTo>
                  <a:lnTo>
                    <a:pt x="138135" y="312191"/>
                  </a:lnTo>
                  <a:lnTo>
                    <a:pt x="162179" y="304379"/>
                  </a:lnTo>
                  <a:lnTo>
                    <a:pt x="168157" y="302138"/>
                  </a:lnTo>
                  <a:lnTo>
                    <a:pt x="173731" y="299851"/>
                  </a:lnTo>
                  <a:lnTo>
                    <a:pt x="179033" y="297532"/>
                  </a:lnTo>
                  <a:lnTo>
                    <a:pt x="184949" y="295192"/>
                  </a:lnTo>
                  <a:lnTo>
                    <a:pt x="197873" y="290476"/>
                  </a:lnTo>
                  <a:lnTo>
                    <a:pt x="203860" y="287313"/>
                  </a:lnTo>
                  <a:lnTo>
                    <a:pt x="209438" y="283617"/>
                  </a:lnTo>
                  <a:lnTo>
                    <a:pt x="214745" y="279566"/>
                  </a:lnTo>
                  <a:lnTo>
                    <a:pt x="222757" y="272947"/>
                  </a:lnTo>
                  <a:lnTo>
                    <a:pt x="229758" y="267360"/>
                  </a:lnTo>
                  <a:lnTo>
                    <a:pt x="233848" y="264759"/>
                  </a:lnTo>
                  <a:lnTo>
                    <a:pt x="241831" y="259752"/>
                  </a:lnTo>
                  <a:lnTo>
                    <a:pt x="248024" y="254881"/>
                  </a:lnTo>
                  <a:lnTo>
                    <a:pt x="249994" y="252471"/>
                  </a:lnTo>
                  <a:lnTo>
                    <a:pt x="251306" y="250070"/>
                  </a:lnTo>
                  <a:lnTo>
                    <a:pt x="255271" y="240783"/>
                  </a:lnTo>
                  <a:lnTo>
                    <a:pt x="258496" y="233221"/>
                  </a:lnTo>
                  <a:lnTo>
                    <a:pt x="260312" y="224501"/>
                  </a:lnTo>
                  <a:lnTo>
                    <a:pt x="260736" y="219370"/>
                  </a:lnTo>
                  <a:lnTo>
                    <a:pt x="260056" y="216891"/>
                  </a:lnTo>
                  <a:lnTo>
                    <a:pt x="257182" y="212019"/>
                  </a:lnTo>
                  <a:lnTo>
                    <a:pt x="251103" y="204814"/>
                  </a:lnTo>
                  <a:lnTo>
                    <a:pt x="248871" y="203217"/>
                  </a:lnTo>
                  <a:lnTo>
                    <a:pt x="241143" y="200178"/>
                  </a:lnTo>
                  <a:lnTo>
                    <a:pt x="233432" y="196653"/>
                  </a:lnTo>
                  <a:lnTo>
                    <a:pt x="226829" y="194558"/>
                  </a:lnTo>
                  <a:lnTo>
                    <a:pt x="221249" y="193627"/>
                  </a:lnTo>
                  <a:lnTo>
                    <a:pt x="216123" y="193213"/>
                  </a:lnTo>
                  <a:lnTo>
                    <a:pt x="209083" y="195145"/>
                  </a:lnTo>
                  <a:lnTo>
                    <a:pt x="201455" y="198651"/>
                  </a:lnTo>
                  <a:lnTo>
                    <a:pt x="195420" y="202854"/>
                  </a:lnTo>
                  <a:lnTo>
                    <a:pt x="187560" y="209683"/>
                  </a:lnTo>
                  <a:lnTo>
                    <a:pt x="180512" y="216488"/>
                  </a:lnTo>
                  <a:lnTo>
                    <a:pt x="166845" y="230000"/>
                  </a:lnTo>
                  <a:lnTo>
                    <a:pt x="161517" y="237425"/>
                  </a:lnTo>
                  <a:lnTo>
                    <a:pt x="158984" y="241627"/>
                  </a:lnTo>
                  <a:lnTo>
                    <a:pt x="156171" y="250529"/>
                  </a:lnTo>
                  <a:lnTo>
                    <a:pt x="154126" y="260572"/>
                  </a:lnTo>
                  <a:lnTo>
                    <a:pt x="152470" y="266583"/>
                  </a:lnTo>
                  <a:lnTo>
                    <a:pt x="150572" y="272972"/>
                  </a:lnTo>
                  <a:lnTo>
                    <a:pt x="148513" y="278819"/>
                  </a:lnTo>
                  <a:lnTo>
                    <a:pt x="146347" y="284304"/>
                  </a:lnTo>
                  <a:lnTo>
                    <a:pt x="142616" y="293839"/>
                  </a:lnTo>
                  <a:lnTo>
                    <a:pt x="140959" y="300722"/>
                  </a:lnTo>
                  <a:lnTo>
                    <a:pt x="140222" y="308544"/>
                  </a:lnTo>
                  <a:lnTo>
                    <a:pt x="139895" y="316519"/>
                  </a:lnTo>
                  <a:lnTo>
                    <a:pt x="139710" y="325470"/>
                  </a:lnTo>
                  <a:lnTo>
                    <a:pt x="139667" y="330656"/>
                  </a:lnTo>
                  <a:lnTo>
                    <a:pt x="140449" y="332356"/>
                  </a:lnTo>
                  <a:lnTo>
                    <a:pt x="141764" y="333489"/>
                  </a:lnTo>
                  <a:lnTo>
                    <a:pt x="143435" y="334245"/>
                  </a:lnTo>
                  <a:lnTo>
                    <a:pt x="144549" y="335543"/>
                  </a:lnTo>
                  <a:lnTo>
                    <a:pt x="145291" y="337201"/>
                  </a:lnTo>
                  <a:lnTo>
                    <a:pt x="145786" y="339101"/>
                  </a:lnTo>
                  <a:lnTo>
                    <a:pt x="146910" y="340368"/>
                  </a:lnTo>
                  <a:lnTo>
                    <a:pt x="148453" y="341212"/>
                  </a:lnTo>
                  <a:lnTo>
                    <a:pt x="153920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5"/>
            <p:cNvSpPr/>
            <p:nvPr/>
          </p:nvSpPr>
          <p:spPr>
            <a:xfrm>
              <a:off x="1600207" y="3646340"/>
              <a:ext cx="150012" cy="297011"/>
            </a:xfrm>
            <a:custGeom>
              <a:avLst/>
              <a:gdLst/>
              <a:ahLst/>
              <a:cxnLst/>
              <a:rect l="0" t="0" r="0" b="0"/>
              <a:pathLst>
                <a:path w="150012" h="297011">
                  <a:moveTo>
                    <a:pt x="7136" y="4116"/>
                  </a:moveTo>
                  <a:lnTo>
                    <a:pt x="3344" y="323"/>
                  </a:lnTo>
                  <a:lnTo>
                    <a:pt x="2227" y="0"/>
                  </a:lnTo>
                  <a:lnTo>
                    <a:pt x="1482" y="578"/>
                  </a:lnTo>
                  <a:lnTo>
                    <a:pt x="18" y="4055"/>
                  </a:lnTo>
                  <a:lnTo>
                    <a:pt x="0" y="7890"/>
                  </a:lnTo>
                  <a:lnTo>
                    <a:pt x="791" y="9807"/>
                  </a:lnTo>
                  <a:lnTo>
                    <a:pt x="5697" y="17091"/>
                  </a:lnTo>
                  <a:lnTo>
                    <a:pt x="9936" y="24699"/>
                  </a:lnTo>
                  <a:lnTo>
                    <a:pt x="12349" y="31256"/>
                  </a:lnTo>
                  <a:lnTo>
                    <a:pt x="12993" y="34115"/>
                  </a:lnTo>
                  <a:lnTo>
                    <a:pt x="15009" y="38403"/>
                  </a:lnTo>
                  <a:lnTo>
                    <a:pt x="17941" y="43642"/>
                  </a:lnTo>
                  <a:lnTo>
                    <a:pt x="21483" y="49517"/>
                  </a:lnTo>
                  <a:lnTo>
                    <a:pt x="24638" y="55021"/>
                  </a:lnTo>
                  <a:lnTo>
                    <a:pt x="30261" y="65369"/>
                  </a:lnTo>
                  <a:lnTo>
                    <a:pt x="32871" y="71145"/>
                  </a:lnTo>
                  <a:lnTo>
                    <a:pt x="35405" y="77377"/>
                  </a:lnTo>
                  <a:lnTo>
                    <a:pt x="37889" y="83913"/>
                  </a:lnTo>
                  <a:lnTo>
                    <a:pt x="40338" y="89858"/>
                  </a:lnTo>
                  <a:lnTo>
                    <a:pt x="42765" y="95408"/>
                  </a:lnTo>
                  <a:lnTo>
                    <a:pt x="45176" y="100696"/>
                  </a:lnTo>
                  <a:lnTo>
                    <a:pt x="48371" y="106603"/>
                  </a:lnTo>
                  <a:lnTo>
                    <a:pt x="52089" y="112922"/>
                  </a:lnTo>
                  <a:lnTo>
                    <a:pt x="60453" y="126292"/>
                  </a:lnTo>
                  <a:lnTo>
                    <a:pt x="69461" y="140173"/>
                  </a:lnTo>
                  <a:lnTo>
                    <a:pt x="73293" y="146414"/>
                  </a:lnTo>
                  <a:lnTo>
                    <a:pt x="76641" y="152163"/>
                  </a:lnTo>
                  <a:lnTo>
                    <a:pt x="79666" y="157583"/>
                  </a:lnTo>
                  <a:lnTo>
                    <a:pt x="82477" y="163577"/>
                  </a:lnTo>
                  <a:lnTo>
                    <a:pt x="85145" y="169955"/>
                  </a:lnTo>
                  <a:lnTo>
                    <a:pt x="87717" y="176587"/>
                  </a:lnTo>
                  <a:lnTo>
                    <a:pt x="90225" y="182597"/>
                  </a:lnTo>
                  <a:lnTo>
                    <a:pt x="92692" y="188191"/>
                  </a:lnTo>
                  <a:lnTo>
                    <a:pt x="97548" y="198640"/>
                  </a:lnTo>
                  <a:lnTo>
                    <a:pt x="109520" y="223093"/>
                  </a:lnTo>
                  <a:lnTo>
                    <a:pt x="111905" y="227095"/>
                  </a:lnTo>
                  <a:lnTo>
                    <a:pt x="114288" y="230556"/>
                  </a:lnTo>
                  <a:lnTo>
                    <a:pt x="116671" y="233657"/>
                  </a:lnTo>
                  <a:lnTo>
                    <a:pt x="119053" y="237312"/>
                  </a:lnTo>
                  <a:lnTo>
                    <a:pt x="121435" y="241336"/>
                  </a:lnTo>
                  <a:lnTo>
                    <a:pt x="125404" y="249247"/>
                  </a:lnTo>
                  <a:lnTo>
                    <a:pt x="127169" y="255409"/>
                  </a:lnTo>
                  <a:lnTo>
                    <a:pt x="130069" y="262910"/>
                  </a:lnTo>
                  <a:lnTo>
                    <a:pt x="133211" y="270742"/>
                  </a:lnTo>
                  <a:lnTo>
                    <a:pt x="134607" y="276868"/>
                  </a:lnTo>
                  <a:lnTo>
                    <a:pt x="135773" y="278820"/>
                  </a:lnTo>
                  <a:lnTo>
                    <a:pt x="137344" y="280120"/>
                  </a:lnTo>
                  <a:lnTo>
                    <a:pt x="139185" y="280988"/>
                  </a:lnTo>
                  <a:lnTo>
                    <a:pt x="143348" y="284068"/>
                  </a:lnTo>
                  <a:lnTo>
                    <a:pt x="148695" y="288720"/>
                  </a:lnTo>
                  <a:lnTo>
                    <a:pt x="149134" y="289896"/>
                  </a:lnTo>
                  <a:lnTo>
                    <a:pt x="150011" y="2970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6"/>
            <p:cNvSpPr/>
            <p:nvPr/>
          </p:nvSpPr>
          <p:spPr>
            <a:xfrm>
              <a:off x="1564481" y="3614737"/>
              <a:ext cx="257176" cy="285751"/>
            </a:xfrm>
            <a:custGeom>
              <a:avLst/>
              <a:gdLst/>
              <a:ahLst/>
              <a:cxnLst/>
              <a:rect l="0" t="0" r="0" b="0"/>
              <a:pathLst>
                <a:path w="257176" h="285751">
                  <a:moveTo>
                    <a:pt x="257175" y="0"/>
                  </a:moveTo>
                  <a:lnTo>
                    <a:pt x="250325" y="0"/>
                  </a:lnTo>
                  <a:lnTo>
                    <a:pt x="246326" y="3792"/>
                  </a:lnTo>
                  <a:lnTo>
                    <a:pt x="244386" y="4909"/>
                  </a:lnTo>
                  <a:lnTo>
                    <a:pt x="237863" y="7276"/>
                  </a:lnTo>
                  <a:lnTo>
                    <a:pt x="233246" y="10642"/>
                  </a:lnTo>
                  <a:lnTo>
                    <a:pt x="228548" y="16901"/>
                  </a:lnTo>
                  <a:lnTo>
                    <a:pt x="223021" y="24974"/>
                  </a:lnTo>
                  <a:lnTo>
                    <a:pt x="215272" y="33854"/>
                  </a:lnTo>
                  <a:lnTo>
                    <a:pt x="211777" y="39238"/>
                  </a:lnTo>
                  <a:lnTo>
                    <a:pt x="208653" y="45209"/>
                  </a:lnTo>
                  <a:lnTo>
                    <a:pt x="205777" y="51570"/>
                  </a:lnTo>
                  <a:lnTo>
                    <a:pt x="201479" y="58193"/>
                  </a:lnTo>
                  <a:lnTo>
                    <a:pt x="196232" y="64989"/>
                  </a:lnTo>
                  <a:lnTo>
                    <a:pt x="190352" y="71901"/>
                  </a:lnTo>
                  <a:lnTo>
                    <a:pt x="184051" y="78096"/>
                  </a:lnTo>
                  <a:lnTo>
                    <a:pt x="177470" y="83814"/>
                  </a:lnTo>
                  <a:lnTo>
                    <a:pt x="170700" y="89214"/>
                  </a:lnTo>
                  <a:lnTo>
                    <a:pt x="164600" y="95988"/>
                  </a:lnTo>
                  <a:lnTo>
                    <a:pt x="158946" y="103680"/>
                  </a:lnTo>
                  <a:lnTo>
                    <a:pt x="153589" y="111983"/>
                  </a:lnTo>
                  <a:lnTo>
                    <a:pt x="147636" y="119898"/>
                  </a:lnTo>
                  <a:lnTo>
                    <a:pt x="141287" y="127558"/>
                  </a:lnTo>
                  <a:lnTo>
                    <a:pt x="134672" y="135044"/>
                  </a:lnTo>
                  <a:lnTo>
                    <a:pt x="128675" y="142417"/>
                  </a:lnTo>
                  <a:lnTo>
                    <a:pt x="123090" y="149713"/>
                  </a:lnTo>
                  <a:lnTo>
                    <a:pt x="117779" y="156959"/>
                  </a:lnTo>
                  <a:lnTo>
                    <a:pt x="111856" y="164171"/>
                  </a:lnTo>
                  <a:lnTo>
                    <a:pt x="105527" y="171360"/>
                  </a:lnTo>
                  <a:lnTo>
                    <a:pt x="92938" y="184904"/>
                  </a:lnTo>
                  <a:lnTo>
                    <a:pt x="82052" y="196215"/>
                  </a:lnTo>
                  <a:lnTo>
                    <a:pt x="76926" y="202247"/>
                  </a:lnTo>
                  <a:lnTo>
                    <a:pt x="71922" y="208650"/>
                  </a:lnTo>
                  <a:lnTo>
                    <a:pt x="66998" y="215301"/>
                  </a:lnTo>
                  <a:lnTo>
                    <a:pt x="62128" y="221321"/>
                  </a:lnTo>
                  <a:lnTo>
                    <a:pt x="57293" y="226922"/>
                  </a:lnTo>
                  <a:lnTo>
                    <a:pt x="48482" y="236586"/>
                  </a:lnTo>
                  <a:lnTo>
                    <a:pt x="41921" y="243526"/>
                  </a:lnTo>
                  <a:lnTo>
                    <a:pt x="29971" y="255689"/>
                  </a:lnTo>
                  <a:lnTo>
                    <a:pt x="23110" y="260483"/>
                  </a:lnTo>
                  <a:lnTo>
                    <a:pt x="17415" y="263408"/>
                  </a:lnTo>
                  <a:lnTo>
                    <a:pt x="9746" y="269517"/>
                  </a:lnTo>
                  <a:lnTo>
                    <a:pt x="2160" y="276576"/>
                  </a:lnTo>
                  <a:lnTo>
                    <a:pt x="126" y="278487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7"/>
            <p:cNvSpPr/>
            <p:nvPr/>
          </p:nvSpPr>
          <p:spPr>
            <a:xfrm>
              <a:off x="1928812" y="3686175"/>
              <a:ext cx="257176" cy="7144"/>
            </a:xfrm>
            <a:custGeom>
              <a:avLst/>
              <a:gdLst/>
              <a:ahLst/>
              <a:cxnLst/>
              <a:rect l="0" t="0" r="0" b="0"/>
              <a:pathLst>
                <a:path w="257176" h="7144">
                  <a:moveTo>
                    <a:pt x="0" y="7143"/>
                  </a:moveTo>
                  <a:lnTo>
                    <a:pt x="71914" y="7143"/>
                  </a:lnTo>
                  <a:lnTo>
                    <a:pt x="79693" y="6350"/>
                  </a:lnTo>
                  <a:lnTo>
                    <a:pt x="88054" y="5027"/>
                  </a:lnTo>
                  <a:lnTo>
                    <a:pt x="96802" y="3351"/>
                  </a:lnTo>
                  <a:lnTo>
                    <a:pt x="105016" y="2234"/>
                  </a:lnTo>
                  <a:lnTo>
                    <a:pt x="112873" y="1489"/>
                  </a:lnTo>
                  <a:lnTo>
                    <a:pt x="120493" y="992"/>
                  </a:lnTo>
                  <a:lnTo>
                    <a:pt x="133192" y="441"/>
                  </a:lnTo>
                  <a:lnTo>
                    <a:pt x="144921" y="196"/>
                  </a:lnTo>
                  <a:lnTo>
                    <a:pt x="2571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8"/>
            <p:cNvSpPr/>
            <p:nvPr/>
          </p:nvSpPr>
          <p:spPr>
            <a:xfrm>
              <a:off x="1950243" y="3764756"/>
              <a:ext cx="242889" cy="21432"/>
            </a:xfrm>
            <a:custGeom>
              <a:avLst/>
              <a:gdLst/>
              <a:ahLst/>
              <a:cxnLst/>
              <a:rect l="0" t="0" r="0" b="0"/>
              <a:pathLst>
                <a:path w="242889" h="21432">
                  <a:moveTo>
                    <a:pt x="0" y="21431"/>
                  </a:moveTo>
                  <a:lnTo>
                    <a:pt x="27911" y="21431"/>
                  </a:lnTo>
                  <a:lnTo>
                    <a:pt x="32101" y="20638"/>
                  </a:lnTo>
                  <a:lnTo>
                    <a:pt x="36482" y="19314"/>
                  </a:lnTo>
                  <a:lnTo>
                    <a:pt x="40990" y="17639"/>
                  </a:lnTo>
                  <a:lnTo>
                    <a:pt x="45583" y="16522"/>
                  </a:lnTo>
                  <a:lnTo>
                    <a:pt x="50232" y="15777"/>
                  </a:lnTo>
                  <a:lnTo>
                    <a:pt x="54920" y="15280"/>
                  </a:lnTo>
                  <a:lnTo>
                    <a:pt x="60426" y="14949"/>
                  </a:lnTo>
                  <a:lnTo>
                    <a:pt x="72893" y="14582"/>
                  </a:lnTo>
                  <a:lnTo>
                    <a:pt x="78758" y="13690"/>
                  </a:lnTo>
                  <a:lnTo>
                    <a:pt x="84256" y="12302"/>
                  </a:lnTo>
                  <a:lnTo>
                    <a:pt x="89508" y="10582"/>
                  </a:lnTo>
                  <a:lnTo>
                    <a:pt x="95391" y="9436"/>
                  </a:lnTo>
                  <a:lnTo>
                    <a:pt x="101694" y="8672"/>
                  </a:lnTo>
                  <a:lnTo>
                    <a:pt x="174428" y="3653"/>
                  </a:lnTo>
                  <a:lnTo>
                    <a:pt x="208757" y="1624"/>
                  </a:lnTo>
                  <a:lnTo>
                    <a:pt x="2428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0" name="SMARTInkAnnotation29"/>
            <p:cNvSpPr/>
            <p:nvPr/>
          </p:nvSpPr>
          <p:spPr>
            <a:xfrm>
              <a:off x="2444340" y="3471862"/>
              <a:ext cx="234567" cy="164299"/>
            </a:xfrm>
            <a:custGeom>
              <a:avLst/>
              <a:gdLst/>
              <a:ahLst/>
              <a:cxnLst/>
              <a:rect l="0" t="0" r="0" b="0"/>
              <a:pathLst>
                <a:path w="234567" h="164299">
                  <a:moveTo>
                    <a:pt x="48828" y="0"/>
                  </a:moveTo>
                  <a:lnTo>
                    <a:pt x="45036" y="49301"/>
                  </a:lnTo>
                  <a:lnTo>
                    <a:pt x="43125" y="65411"/>
                  </a:lnTo>
                  <a:lnTo>
                    <a:pt x="41057" y="77739"/>
                  </a:lnTo>
                  <a:lnTo>
                    <a:pt x="38885" y="87545"/>
                  </a:lnTo>
                  <a:lnTo>
                    <a:pt x="36643" y="95669"/>
                  </a:lnTo>
                  <a:lnTo>
                    <a:pt x="34355" y="102674"/>
                  </a:lnTo>
                  <a:lnTo>
                    <a:pt x="32036" y="108930"/>
                  </a:lnTo>
                  <a:lnTo>
                    <a:pt x="29696" y="114689"/>
                  </a:lnTo>
                  <a:lnTo>
                    <a:pt x="27342" y="120116"/>
                  </a:lnTo>
                  <a:lnTo>
                    <a:pt x="24979" y="125321"/>
                  </a:lnTo>
                  <a:lnTo>
                    <a:pt x="23404" y="129585"/>
                  </a:lnTo>
                  <a:lnTo>
                    <a:pt x="22354" y="133221"/>
                  </a:lnTo>
                  <a:lnTo>
                    <a:pt x="21654" y="136439"/>
                  </a:lnTo>
                  <a:lnTo>
                    <a:pt x="19599" y="140172"/>
                  </a:lnTo>
                  <a:lnTo>
                    <a:pt x="16642" y="144248"/>
                  </a:lnTo>
                  <a:lnTo>
                    <a:pt x="8075" y="154611"/>
                  </a:lnTo>
                  <a:lnTo>
                    <a:pt x="6578" y="155462"/>
                  </a:lnTo>
                  <a:lnTo>
                    <a:pt x="2798" y="156407"/>
                  </a:lnTo>
                  <a:lnTo>
                    <a:pt x="1473" y="157452"/>
                  </a:lnTo>
                  <a:lnTo>
                    <a:pt x="589" y="158943"/>
                  </a:lnTo>
                  <a:lnTo>
                    <a:pt x="0" y="160731"/>
                  </a:lnTo>
                  <a:lnTo>
                    <a:pt x="401" y="161923"/>
                  </a:lnTo>
                  <a:lnTo>
                    <a:pt x="1462" y="162717"/>
                  </a:lnTo>
                  <a:lnTo>
                    <a:pt x="5942" y="164298"/>
                  </a:lnTo>
                  <a:lnTo>
                    <a:pt x="9751" y="160511"/>
                  </a:lnTo>
                  <a:lnTo>
                    <a:pt x="11664" y="159395"/>
                  </a:lnTo>
                  <a:lnTo>
                    <a:pt x="15907" y="158155"/>
                  </a:lnTo>
                  <a:lnTo>
                    <a:pt x="22758" y="157457"/>
                  </a:lnTo>
                  <a:lnTo>
                    <a:pt x="29569" y="155177"/>
                  </a:lnTo>
                  <a:lnTo>
                    <a:pt x="33607" y="153457"/>
                  </a:lnTo>
                  <a:lnTo>
                    <a:pt x="37887" y="152311"/>
                  </a:lnTo>
                  <a:lnTo>
                    <a:pt x="42328" y="151547"/>
                  </a:lnTo>
                  <a:lnTo>
                    <a:pt x="46876" y="151038"/>
                  </a:lnTo>
                  <a:lnTo>
                    <a:pt x="51496" y="149904"/>
                  </a:lnTo>
                  <a:lnTo>
                    <a:pt x="56163" y="148355"/>
                  </a:lnTo>
                  <a:lnTo>
                    <a:pt x="60862" y="146528"/>
                  </a:lnTo>
                  <a:lnTo>
                    <a:pt x="65582" y="145311"/>
                  </a:lnTo>
                  <a:lnTo>
                    <a:pt x="70316" y="144499"/>
                  </a:lnTo>
                  <a:lnTo>
                    <a:pt x="75060" y="143957"/>
                  </a:lnTo>
                  <a:lnTo>
                    <a:pt x="79810" y="142803"/>
                  </a:lnTo>
                  <a:lnTo>
                    <a:pt x="84564" y="141239"/>
                  </a:lnTo>
                  <a:lnTo>
                    <a:pt x="89321" y="139404"/>
                  </a:lnTo>
                  <a:lnTo>
                    <a:pt x="94873" y="138180"/>
                  </a:lnTo>
                  <a:lnTo>
                    <a:pt x="100956" y="137363"/>
                  </a:lnTo>
                  <a:lnTo>
                    <a:pt x="107393" y="136820"/>
                  </a:lnTo>
                  <a:lnTo>
                    <a:pt x="113271" y="136457"/>
                  </a:lnTo>
                  <a:lnTo>
                    <a:pt x="124036" y="136054"/>
                  </a:lnTo>
                  <a:lnTo>
                    <a:pt x="139022" y="135827"/>
                  </a:lnTo>
                  <a:lnTo>
                    <a:pt x="176020" y="135734"/>
                  </a:lnTo>
                  <a:lnTo>
                    <a:pt x="180454" y="136527"/>
                  </a:lnTo>
                  <a:lnTo>
                    <a:pt x="184998" y="137849"/>
                  </a:lnTo>
                  <a:lnTo>
                    <a:pt x="189614" y="139524"/>
                  </a:lnTo>
                  <a:lnTo>
                    <a:pt x="196860" y="141386"/>
                  </a:lnTo>
                  <a:lnTo>
                    <a:pt x="203520" y="143007"/>
                  </a:lnTo>
                  <a:lnTo>
                    <a:pt x="207519" y="144551"/>
                  </a:lnTo>
                  <a:lnTo>
                    <a:pt x="211772" y="146373"/>
                  </a:lnTo>
                  <a:lnTo>
                    <a:pt x="218614" y="148398"/>
                  </a:lnTo>
                  <a:lnTo>
                    <a:pt x="225682" y="149699"/>
                  </a:lnTo>
                  <a:lnTo>
                    <a:pt x="232847" y="149977"/>
                  </a:lnTo>
                  <a:lnTo>
                    <a:pt x="234566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1" name="SMARTInkAnnotation30"/>
            <p:cNvSpPr/>
            <p:nvPr/>
          </p:nvSpPr>
          <p:spPr>
            <a:xfrm>
              <a:off x="2607468" y="3429000"/>
              <a:ext cx="21433" cy="370355"/>
            </a:xfrm>
            <a:custGeom>
              <a:avLst/>
              <a:gdLst/>
              <a:ahLst/>
              <a:cxnLst/>
              <a:rect l="0" t="0" r="0" b="0"/>
              <a:pathLst>
                <a:path w="21433" h="370355">
                  <a:moveTo>
                    <a:pt x="21432" y="0"/>
                  </a:moveTo>
                  <a:lnTo>
                    <a:pt x="17639" y="3792"/>
                  </a:lnTo>
                  <a:lnTo>
                    <a:pt x="16522" y="6496"/>
                  </a:lnTo>
                  <a:lnTo>
                    <a:pt x="15777" y="9887"/>
                  </a:lnTo>
                  <a:lnTo>
                    <a:pt x="15281" y="13735"/>
                  </a:lnTo>
                  <a:lnTo>
                    <a:pt x="14729" y="20127"/>
                  </a:lnTo>
                  <a:lnTo>
                    <a:pt x="14484" y="27201"/>
                  </a:lnTo>
                  <a:lnTo>
                    <a:pt x="14288" y="191865"/>
                  </a:lnTo>
                  <a:lnTo>
                    <a:pt x="13494" y="200141"/>
                  </a:lnTo>
                  <a:lnTo>
                    <a:pt x="12171" y="208834"/>
                  </a:lnTo>
                  <a:lnTo>
                    <a:pt x="10495" y="217803"/>
                  </a:lnTo>
                  <a:lnTo>
                    <a:pt x="9378" y="226165"/>
                  </a:lnTo>
                  <a:lnTo>
                    <a:pt x="8633" y="234120"/>
                  </a:lnTo>
                  <a:lnTo>
                    <a:pt x="8137" y="241805"/>
                  </a:lnTo>
                  <a:lnTo>
                    <a:pt x="7806" y="249309"/>
                  </a:lnTo>
                  <a:lnTo>
                    <a:pt x="7438" y="263998"/>
                  </a:lnTo>
                  <a:lnTo>
                    <a:pt x="7144" y="351995"/>
                  </a:lnTo>
                  <a:lnTo>
                    <a:pt x="6350" y="354520"/>
                  </a:lnTo>
                  <a:lnTo>
                    <a:pt x="5028" y="356997"/>
                  </a:lnTo>
                  <a:lnTo>
                    <a:pt x="3352" y="359442"/>
                  </a:lnTo>
                  <a:lnTo>
                    <a:pt x="3029" y="361071"/>
                  </a:lnTo>
                  <a:lnTo>
                    <a:pt x="3607" y="362158"/>
                  </a:lnTo>
                  <a:lnTo>
                    <a:pt x="4786" y="362882"/>
                  </a:lnTo>
                  <a:lnTo>
                    <a:pt x="4778" y="364159"/>
                  </a:lnTo>
                  <a:lnTo>
                    <a:pt x="3979" y="365804"/>
                  </a:lnTo>
                  <a:lnTo>
                    <a:pt x="786" y="370354"/>
                  </a:lnTo>
                  <a:lnTo>
                    <a:pt x="524" y="369934"/>
                  </a:lnTo>
                  <a:lnTo>
                    <a:pt x="0" y="3643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2" name="SMARTInkAnnotation31"/>
            <p:cNvSpPr/>
            <p:nvPr/>
          </p:nvSpPr>
          <p:spPr>
            <a:xfrm>
              <a:off x="5329246" y="1707356"/>
              <a:ext cx="385755" cy="671513"/>
            </a:xfrm>
            <a:custGeom>
              <a:avLst/>
              <a:gdLst/>
              <a:ahLst/>
              <a:cxnLst/>
              <a:rect l="0" t="0" r="0" b="0"/>
              <a:pathLst>
                <a:path w="385755" h="671513">
                  <a:moveTo>
                    <a:pt x="385754" y="0"/>
                  </a:moveTo>
                  <a:lnTo>
                    <a:pt x="354848" y="0"/>
                  </a:lnTo>
                  <a:lnTo>
                    <a:pt x="347941" y="2116"/>
                  </a:lnTo>
                  <a:lnTo>
                    <a:pt x="339579" y="4909"/>
                  </a:lnTo>
                  <a:lnTo>
                    <a:pt x="330571" y="6151"/>
                  </a:lnTo>
                  <a:lnTo>
                    <a:pt x="323393" y="8819"/>
                  </a:lnTo>
                  <a:lnTo>
                    <a:pt x="315969" y="12651"/>
                  </a:lnTo>
                  <a:lnTo>
                    <a:pt x="299195" y="19270"/>
                  </a:lnTo>
                  <a:lnTo>
                    <a:pt x="288811" y="23910"/>
                  </a:lnTo>
                  <a:lnTo>
                    <a:pt x="276787" y="30735"/>
                  </a:lnTo>
                  <a:lnTo>
                    <a:pt x="263505" y="39060"/>
                  </a:lnTo>
                  <a:lnTo>
                    <a:pt x="185719" y="90498"/>
                  </a:lnTo>
                  <a:lnTo>
                    <a:pt x="164295" y="104778"/>
                  </a:lnTo>
                  <a:lnTo>
                    <a:pt x="157152" y="110333"/>
                  </a:lnTo>
                  <a:lnTo>
                    <a:pt x="150009" y="116418"/>
                  </a:lnTo>
                  <a:lnTo>
                    <a:pt x="136516" y="128735"/>
                  </a:lnTo>
                  <a:lnTo>
                    <a:pt x="125227" y="139501"/>
                  </a:lnTo>
                  <a:lnTo>
                    <a:pt x="114918" y="151694"/>
                  </a:lnTo>
                  <a:lnTo>
                    <a:pt x="104251" y="165051"/>
                  </a:lnTo>
                  <a:lnTo>
                    <a:pt x="98073" y="171946"/>
                  </a:lnTo>
                  <a:lnTo>
                    <a:pt x="91573" y="178924"/>
                  </a:lnTo>
                  <a:lnTo>
                    <a:pt x="80117" y="193028"/>
                  </a:lnTo>
                  <a:lnTo>
                    <a:pt x="70528" y="207234"/>
                  </a:lnTo>
                  <a:lnTo>
                    <a:pt x="59873" y="228619"/>
                  </a:lnTo>
                  <a:lnTo>
                    <a:pt x="51476" y="242896"/>
                  </a:lnTo>
                  <a:lnTo>
                    <a:pt x="44570" y="257179"/>
                  </a:lnTo>
                  <a:lnTo>
                    <a:pt x="38060" y="271464"/>
                  </a:lnTo>
                  <a:lnTo>
                    <a:pt x="29875" y="285751"/>
                  </a:lnTo>
                  <a:lnTo>
                    <a:pt x="23063" y="300038"/>
                  </a:lnTo>
                  <a:lnTo>
                    <a:pt x="17389" y="314325"/>
                  </a:lnTo>
                  <a:lnTo>
                    <a:pt x="12221" y="328613"/>
                  </a:lnTo>
                  <a:lnTo>
                    <a:pt x="9396" y="345016"/>
                  </a:lnTo>
                  <a:lnTo>
                    <a:pt x="7346" y="362097"/>
                  </a:lnTo>
                  <a:lnTo>
                    <a:pt x="3790" y="377626"/>
                  </a:lnTo>
                  <a:lnTo>
                    <a:pt x="1680" y="392465"/>
                  </a:lnTo>
                  <a:lnTo>
                    <a:pt x="741" y="407791"/>
                  </a:lnTo>
                  <a:lnTo>
                    <a:pt x="325" y="425186"/>
                  </a:lnTo>
                  <a:lnTo>
                    <a:pt x="0" y="492829"/>
                  </a:lnTo>
                  <a:lnTo>
                    <a:pt x="2112" y="507166"/>
                  </a:lnTo>
                  <a:lnTo>
                    <a:pt x="7763" y="526509"/>
                  </a:lnTo>
                  <a:lnTo>
                    <a:pt x="9935" y="531981"/>
                  </a:lnTo>
                  <a:lnTo>
                    <a:pt x="16582" y="542294"/>
                  </a:lnTo>
                  <a:lnTo>
                    <a:pt x="24033" y="552963"/>
                  </a:lnTo>
                  <a:lnTo>
                    <a:pt x="33485" y="571564"/>
                  </a:lnTo>
                  <a:lnTo>
                    <a:pt x="45193" y="587482"/>
                  </a:lnTo>
                  <a:lnTo>
                    <a:pt x="54836" y="602253"/>
                  </a:lnTo>
                  <a:lnTo>
                    <a:pt x="62996" y="611891"/>
                  </a:lnTo>
                  <a:lnTo>
                    <a:pt x="74031" y="619349"/>
                  </a:lnTo>
                  <a:lnTo>
                    <a:pt x="80307" y="622449"/>
                  </a:lnTo>
                  <a:lnTo>
                    <a:pt x="89398" y="630128"/>
                  </a:lnTo>
                  <a:lnTo>
                    <a:pt x="92933" y="634397"/>
                  </a:lnTo>
                  <a:lnTo>
                    <a:pt x="103211" y="641258"/>
                  </a:lnTo>
                  <a:lnTo>
                    <a:pt x="140255" y="659508"/>
                  </a:lnTo>
                  <a:lnTo>
                    <a:pt x="149908" y="662208"/>
                  </a:lnTo>
                  <a:lnTo>
                    <a:pt x="207160" y="6715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4" name="SMARTInkAnnotation32"/>
            <p:cNvSpPr/>
            <p:nvPr/>
          </p:nvSpPr>
          <p:spPr>
            <a:xfrm>
              <a:off x="5664993" y="1928812"/>
              <a:ext cx="100014" cy="385764"/>
            </a:xfrm>
            <a:custGeom>
              <a:avLst/>
              <a:gdLst/>
              <a:ahLst/>
              <a:cxnLst/>
              <a:rect l="0" t="0" r="0" b="0"/>
              <a:pathLst>
                <a:path w="100014" h="385764">
                  <a:moveTo>
                    <a:pt x="0" y="0"/>
                  </a:moveTo>
                  <a:lnTo>
                    <a:pt x="0" y="27642"/>
                  </a:lnTo>
                  <a:lnTo>
                    <a:pt x="794" y="31128"/>
                  </a:lnTo>
                  <a:lnTo>
                    <a:pt x="3793" y="37118"/>
                  </a:lnTo>
                  <a:lnTo>
                    <a:pt x="5655" y="46659"/>
                  </a:lnTo>
                  <a:lnTo>
                    <a:pt x="7276" y="58044"/>
                  </a:lnTo>
                  <a:lnTo>
                    <a:pt x="8819" y="63302"/>
                  </a:lnTo>
                  <a:lnTo>
                    <a:pt x="11857" y="74172"/>
                  </a:lnTo>
                  <a:lnTo>
                    <a:pt x="12668" y="80404"/>
                  </a:lnTo>
                  <a:lnTo>
                    <a:pt x="13208" y="86940"/>
                  </a:lnTo>
                  <a:lnTo>
                    <a:pt x="14362" y="93679"/>
                  </a:lnTo>
                  <a:lnTo>
                    <a:pt x="15924" y="100553"/>
                  </a:lnTo>
                  <a:lnTo>
                    <a:pt x="17760" y="107516"/>
                  </a:lnTo>
                  <a:lnTo>
                    <a:pt x="19778" y="113746"/>
                  </a:lnTo>
                  <a:lnTo>
                    <a:pt x="21916" y="119487"/>
                  </a:lnTo>
                  <a:lnTo>
                    <a:pt x="24136" y="124902"/>
                  </a:lnTo>
                  <a:lnTo>
                    <a:pt x="26410" y="130893"/>
                  </a:lnTo>
                  <a:lnTo>
                    <a:pt x="31052" y="143900"/>
                  </a:lnTo>
                  <a:lnTo>
                    <a:pt x="33402" y="151496"/>
                  </a:lnTo>
                  <a:lnTo>
                    <a:pt x="40501" y="176562"/>
                  </a:lnTo>
                  <a:lnTo>
                    <a:pt x="45253" y="191978"/>
                  </a:lnTo>
                  <a:lnTo>
                    <a:pt x="46837" y="199423"/>
                  </a:lnTo>
                  <a:lnTo>
                    <a:pt x="47893" y="206767"/>
                  </a:lnTo>
                  <a:lnTo>
                    <a:pt x="48598" y="214045"/>
                  </a:lnTo>
                  <a:lnTo>
                    <a:pt x="49862" y="221278"/>
                  </a:lnTo>
                  <a:lnTo>
                    <a:pt x="51497" y="228481"/>
                  </a:lnTo>
                  <a:lnTo>
                    <a:pt x="53382" y="235664"/>
                  </a:lnTo>
                  <a:lnTo>
                    <a:pt x="54638" y="242835"/>
                  </a:lnTo>
                  <a:lnTo>
                    <a:pt x="55476" y="249996"/>
                  </a:lnTo>
                  <a:lnTo>
                    <a:pt x="56034" y="257152"/>
                  </a:lnTo>
                  <a:lnTo>
                    <a:pt x="57199" y="263509"/>
                  </a:lnTo>
                  <a:lnTo>
                    <a:pt x="58771" y="269335"/>
                  </a:lnTo>
                  <a:lnTo>
                    <a:pt x="66995" y="293885"/>
                  </a:lnTo>
                  <a:lnTo>
                    <a:pt x="69464" y="305505"/>
                  </a:lnTo>
                  <a:lnTo>
                    <a:pt x="71354" y="315961"/>
                  </a:lnTo>
                  <a:lnTo>
                    <a:pt x="72969" y="320972"/>
                  </a:lnTo>
                  <a:lnTo>
                    <a:pt x="76088" y="330773"/>
                  </a:lnTo>
                  <a:lnTo>
                    <a:pt x="77473" y="340421"/>
                  </a:lnTo>
                  <a:lnTo>
                    <a:pt x="80206" y="347884"/>
                  </a:lnTo>
                  <a:lnTo>
                    <a:pt x="82045" y="350985"/>
                  </a:lnTo>
                  <a:lnTo>
                    <a:pt x="84090" y="358664"/>
                  </a:lnTo>
                  <a:lnTo>
                    <a:pt x="84635" y="362935"/>
                  </a:lnTo>
                  <a:lnTo>
                    <a:pt x="85792" y="365781"/>
                  </a:lnTo>
                  <a:lnTo>
                    <a:pt x="87358" y="367679"/>
                  </a:lnTo>
                  <a:lnTo>
                    <a:pt x="100013" y="3857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5" name="SMARTInkAnnotation33"/>
            <p:cNvSpPr/>
            <p:nvPr/>
          </p:nvSpPr>
          <p:spPr>
            <a:xfrm>
              <a:off x="5815113" y="2050256"/>
              <a:ext cx="139467" cy="214267"/>
            </a:xfrm>
            <a:custGeom>
              <a:avLst/>
              <a:gdLst/>
              <a:ahLst/>
              <a:cxnLst/>
              <a:rect l="0" t="0" r="0" b="0"/>
              <a:pathLst>
                <a:path w="139467" h="214267">
                  <a:moveTo>
                    <a:pt x="121343" y="28575"/>
                  </a:moveTo>
                  <a:lnTo>
                    <a:pt x="117550" y="24783"/>
                  </a:lnTo>
                  <a:lnTo>
                    <a:pt x="116433" y="22871"/>
                  </a:lnTo>
                  <a:lnTo>
                    <a:pt x="115192" y="18632"/>
                  </a:lnTo>
                  <a:lnTo>
                    <a:pt x="114640" y="14102"/>
                  </a:lnTo>
                  <a:lnTo>
                    <a:pt x="114494" y="11782"/>
                  </a:lnTo>
                  <a:lnTo>
                    <a:pt x="113602" y="9442"/>
                  </a:lnTo>
                  <a:lnTo>
                    <a:pt x="110494" y="4726"/>
                  </a:lnTo>
                  <a:lnTo>
                    <a:pt x="107760" y="3150"/>
                  </a:lnTo>
                  <a:lnTo>
                    <a:pt x="104350" y="2100"/>
                  </a:lnTo>
                  <a:lnTo>
                    <a:pt x="100490" y="1400"/>
                  </a:lnTo>
                  <a:lnTo>
                    <a:pt x="97122" y="933"/>
                  </a:lnTo>
                  <a:lnTo>
                    <a:pt x="94083" y="622"/>
                  </a:lnTo>
                  <a:lnTo>
                    <a:pt x="91264" y="415"/>
                  </a:lnTo>
                  <a:lnTo>
                    <a:pt x="88590" y="276"/>
                  </a:lnTo>
                  <a:lnTo>
                    <a:pt x="83503" y="123"/>
                  </a:lnTo>
                  <a:lnTo>
                    <a:pt x="81035" y="875"/>
                  </a:lnTo>
                  <a:lnTo>
                    <a:pt x="78596" y="2171"/>
                  </a:lnTo>
                  <a:lnTo>
                    <a:pt x="76176" y="3829"/>
                  </a:lnTo>
                  <a:lnTo>
                    <a:pt x="73769" y="5727"/>
                  </a:lnTo>
                  <a:lnTo>
                    <a:pt x="71371" y="7787"/>
                  </a:lnTo>
                  <a:lnTo>
                    <a:pt x="68979" y="9954"/>
                  </a:lnTo>
                  <a:lnTo>
                    <a:pt x="65795" y="12192"/>
                  </a:lnTo>
                  <a:lnTo>
                    <a:pt x="62086" y="14478"/>
                  </a:lnTo>
                  <a:lnTo>
                    <a:pt x="58026" y="16796"/>
                  </a:lnTo>
                  <a:lnTo>
                    <a:pt x="53732" y="19928"/>
                  </a:lnTo>
                  <a:lnTo>
                    <a:pt x="49282" y="23604"/>
                  </a:lnTo>
                  <a:lnTo>
                    <a:pt x="44726" y="27642"/>
                  </a:lnTo>
                  <a:lnTo>
                    <a:pt x="40897" y="31922"/>
                  </a:lnTo>
                  <a:lnTo>
                    <a:pt x="37550" y="36362"/>
                  </a:lnTo>
                  <a:lnTo>
                    <a:pt x="34524" y="40910"/>
                  </a:lnTo>
                  <a:lnTo>
                    <a:pt x="30920" y="45530"/>
                  </a:lnTo>
                  <a:lnTo>
                    <a:pt x="26930" y="50197"/>
                  </a:lnTo>
                  <a:lnTo>
                    <a:pt x="22682" y="54896"/>
                  </a:lnTo>
                  <a:lnTo>
                    <a:pt x="19056" y="60410"/>
                  </a:lnTo>
                  <a:lnTo>
                    <a:pt x="15846" y="66467"/>
                  </a:lnTo>
                  <a:lnTo>
                    <a:pt x="12912" y="72886"/>
                  </a:lnTo>
                  <a:lnTo>
                    <a:pt x="10955" y="78753"/>
                  </a:lnTo>
                  <a:lnTo>
                    <a:pt x="9651" y="84252"/>
                  </a:lnTo>
                  <a:lnTo>
                    <a:pt x="8782" y="89506"/>
                  </a:lnTo>
                  <a:lnTo>
                    <a:pt x="7408" y="94595"/>
                  </a:lnTo>
                  <a:lnTo>
                    <a:pt x="5699" y="99576"/>
                  </a:lnTo>
                  <a:lnTo>
                    <a:pt x="3766" y="104484"/>
                  </a:lnTo>
                  <a:lnTo>
                    <a:pt x="2477" y="110137"/>
                  </a:lnTo>
                  <a:lnTo>
                    <a:pt x="1618" y="116287"/>
                  </a:lnTo>
                  <a:lnTo>
                    <a:pt x="1045" y="122768"/>
                  </a:lnTo>
                  <a:lnTo>
                    <a:pt x="663" y="128677"/>
                  </a:lnTo>
                  <a:lnTo>
                    <a:pt x="239" y="139475"/>
                  </a:lnTo>
                  <a:lnTo>
                    <a:pt x="0" y="154479"/>
                  </a:lnTo>
                  <a:lnTo>
                    <a:pt x="760" y="160136"/>
                  </a:lnTo>
                  <a:lnTo>
                    <a:pt x="2060" y="166288"/>
                  </a:lnTo>
                  <a:lnTo>
                    <a:pt x="3721" y="172772"/>
                  </a:lnTo>
                  <a:lnTo>
                    <a:pt x="4829" y="177887"/>
                  </a:lnTo>
                  <a:lnTo>
                    <a:pt x="5566" y="182092"/>
                  </a:lnTo>
                  <a:lnTo>
                    <a:pt x="6059" y="185688"/>
                  </a:lnTo>
                  <a:lnTo>
                    <a:pt x="7181" y="189673"/>
                  </a:lnTo>
                  <a:lnTo>
                    <a:pt x="8722" y="193917"/>
                  </a:lnTo>
                  <a:lnTo>
                    <a:pt x="10544" y="198335"/>
                  </a:lnTo>
                  <a:lnTo>
                    <a:pt x="13346" y="202073"/>
                  </a:lnTo>
                  <a:lnTo>
                    <a:pt x="16801" y="205359"/>
                  </a:lnTo>
                  <a:lnTo>
                    <a:pt x="20692" y="208343"/>
                  </a:lnTo>
                  <a:lnTo>
                    <a:pt x="24080" y="210333"/>
                  </a:lnTo>
                  <a:lnTo>
                    <a:pt x="27132" y="211660"/>
                  </a:lnTo>
                  <a:lnTo>
                    <a:pt x="29960" y="212544"/>
                  </a:lnTo>
                  <a:lnTo>
                    <a:pt x="32640" y="213133"/>
                  </a:lnTo>
                  <a:lnTo>
                    <a:pt x="35220" y="213526"/>
                  </a:lnTo>
                  <a:lnTo>
                    <a:pt x="37734" y="213788"/>
                  </a:lnTo>
                  <a:lnTo>
                    <a:pt x="40998" y="213963"/>
                  </a:lnTo>
                  <a:lnTo>
                    <a:pt x="48856" y="214157"/>
                  </a:lnTo>
                  <a:lnTo>
                    <a:pt x="62206" y="214266"/>
                  </a:lnTo>
                  <a:lnTo>
                    <a:pt x="66837" y="213488"/>
                  </a:lnTo>
                  <a:lnTo>
                    <a:pt x="71512" y="212175"/>
                  </a:lnTo>
                  <a:lnTo>
                    <a:pt x="76216" y="210506"/>
                  </a:lnTo>
                  <a:lnTo>
                    <a:pt x="80146" y="208600"/>
                  </a:lnTo>
                  <a:lnTo>
                    <a:pt x="83560" y="206535"/>
                  </a:lnTo>
                  <a:lnTo>
                    <a:pt x="86629" y="204365"/>
                  </a:lnTo>
                  <a:lnTo>
                    <a:pt x="90263" y="202125"/>
                  </a:lnTo>
                  <a:lnTo>
                    <a:pt x="94273" y="199837"/>
                  </a:lnTo>
                  <a:lnTo>
                    <a:pt x="98534" y="197519"/>
                  </a:lnTo>
                  <a:lnTo>
                    <a:pt x="102168" y="194385"/>
                  </a:lnTo>
                  <a:lnTo>
                    <a:pt x="105384" y="190709"/>
                  </a:lnTo>
                  <a:lnTo>
                    <a:pt x="108323" y="186671"/>
                  </a:lnTo>
                  <a:lnTo>
                    <a:pt x="111076" y="182391"/>
                  </a:lnTo>
                  <a:lnTo>
                    <a:pt x="113704" y="177950"/>
                  </a:lnTo>
                  <a:lnTo>
                    <a:pt x="116250" y="173402"/>
                  </a:lnTo>
                  <a:lnTo>
                    <a:pt x="118742" y="169576"/>
                  </a:lnTo>
                  <a:lnTo>
                    <a:pt x="121196" y="166232"/>
                  </a:lnTo>
                  <a:lnTo>
                    <a:pt x="123626" y="163209"/>
                  </a:lnTo>
                  <a:lnTo>
                    <a:pt x="126040" y="159606"/>
                  </a:lnTo>
                  <a:lnTo>
                    <a:pt x="128443" y="155616"/>
                  </a:lnTo>
                  <a:lnTo>
                    <a:pt x="130839" y="151369"/>
                  </a:lnTo>
                  <a:lnTo>
                    <a:pt x="132436" y="146950"/>
                  </a:lnTo>
                  <a:lnTo>
                    <a:pt x="133501" y="142417"/>
                  </a:lnTo>
                  <a:lnTo>
                    <a:pt x="134211" y="137807"/>
                  </a:lnTo>
                  <a:lnTo>
                    <a:pt x="135478" y="133146"/>
                  </a:lnTo>
                  <a:lnTo>
                    <a:pt x="137117" y="128452"/>
                  </a:lnTo>
                  <a:lnTo>
                    <a:pt x="139002" y="123734"/>
                  </a:lnTo>
                  <a:lnTo>
                    <a:pt x="139466" y="119002"/>
                  </a:lnTo>
                  <a:lnTo>
                    <a:pt x="138981" y="114260"/>
                  </a:lnTo>
                  <a:lnTo>
                    <a:pt x="137864" y="109511"/>
                  </a:lnTo>
                  <a:lnTo>
                    <a:pt x="137119" y="105551"/>
                  </a:lnTo>
                  <a:lnTo>
                    <a:pt x="136293" y="99034"/>
                  </a:lnTo>
                  <a:lnTo>
                    <a:pt x="131691" y="76559"/>
                  </a:lnTo>
                  <a:lnTo>
                    <a:pt x="128242" y="60564"/>
                  </a:lnTo>
                  <a:lnTo>
                    <a:pt x="125148" y="48314"/>
                  </a:lnTo>
                  <a:lnTo>
                    <a:pt x="122292" y="38559"/>
                  </a:lnTo>
                  <a:lnTo>
                    <a:pt x="119595" y="30468"/>
                  </a:lnTo>
                  <a:lnTo>
                    <a:pt x="117796" y="24281"/>
                  </a:lnTo>
                  <a:lnTo>
                    <a:pt x="116597" y="19362"/>
                  </a:lnTo>
                  <a:lnTo>
                    <a:pt x="114673" y="9557"/>
                  </a:lnTo>
                  <a:lnTo>
                    <a:pt x="112293" y="6099"/>
                  </a:lnTo>
                  <a:lnTo>
                    <a:pt x="108090" y="1205"/>
                  </a:lnTo>
                  <a:lnTo>
                    <a:pt x="106951" y="803"/>
                  </a:lnTo>
                  <a:lnTo>
                    <a:pt x="105399" y="536"/>
                  </a:lnTo>
                  <a:lnTo>
                    <a:pt x="999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6" name="SMARTInkAnnotation34"/>
            <p:cNvSpPr/>
            <p:nvPr/>
          </p:nvSpPr>
          <p:spPr>
            <a:xfrm>
              <a:off x="5943600" y="2022674"/>
              <a:ext cx="278278" cy="520366"/>
            </a:xfrm>
            <a:custGeom>
              <a:avLst/>
              <a:gdLst/>
              <a:ahLst/>
              <a:cxnLst/>
              <a:rect l="0" t="0" r="0" b="0"/>
              <a:pathLst>
                <a:path w="278278" h="520366">
                  <a:moveTo>
                    <a:pt x="200025" y="6151"/>
                  </a:moveTo>
                  <a:lnTo>
                    <a:pt x="196232" y="6151"/>
                  </a:lnTo>
                  <a:lnTo>
                    <a:pt x="195115" y="5357"/>
                  </a:lnTo>
                  <a:lnTo>
                    <a:pt x="194370" y="4034"/>
                  </a:lnTo>
                  <a:lnTo>
                    <a:pt x="193175" y="0"/>
                  </a:lnTo>
                  <a:lnTo>
                    <a:pt x="188778" y="1565"/>
                  </a:lnTo>
                  <a:lnTo>
                    <a:pt x="182326" y="4112"/>
                  </a:lnTo>
                  <a:lnTo>
                    <a:pt x="176813" y="5245"/>
                  </a:lnTo>
                  <a:lnTo>
                    <a:pt x="171717" y="7865"/>
                  </a:lnTo>
                  <a:lnTo>
                    <a:pt x="166012" y="11675"/>
                  </a:lnTo>
                  <a:lnTo>
                    <a:pt x="158185" y="16014"/>
                  </a:lnTo>
                  <a:lnTo>
                    <a:pt x="153875" y="19076"/>
                  </a:lnTo>
                  <a:lnTo>
                    <a:pt x="149415" y="22705"/>
                  </a:lnTo>
                  <a:lnTo>
                    <a:pt x="141019" y="30971"/>
                  </a:lnTo>
                  <a:lnTo>
                    <a:pt x="134642" y="39936"/>
                  </a:lnTo>
                  <a:lnTo>
                    <a:pt x="127045" y="49212"/>
                  </a:lnTo>
                  <a:lnTo>
                    <a:pt x="119171" y="58626"/>
                  </a:lnTo>
                  <a:lnTo>
                    <a:pt x="113025" y="68102"/>
                  </a:lnTo>
                  <a:lnTo>
                    <a:pt x="105102" y="82362"/>
                  </a:lnTo>
                  <a:lnTo>
                    <a:pt x="100158" y="93997"/>
                  </a:lnTo>
                  <a:lnTo>
                    <a:pt x="97728" y="100434"/>
                  </a:lnTo>
                  <a:lnTo>
                    <a:pt x="97695" y="111075"/>
                  </a:lnTo>
                  <a:lnTo>
                    <a:pt x="99262" y="124519"/>
                  </a:lnTo>
                  <a:lnTo>
                    <a:pt x="101893" y="139832"/>
                  </a:lnTo>
                  <a:lnTo>
                    <a:pt x="104442" y="150834"/>
                  </a:lnTo>
                  <a:lnTo>
                    <a:pt x="109389" y="165175"/>
                  </a:lnTo>
                  <a:lnTo>
                    <a:pt x="112613" y="169317"/>
                  </a:lnTo>
                  <a:lnTo>
                    <a:pt x="116351" y="172078"/>
                  </a:lnTo>
                  <a:lnTo>
                    <a:pt x="123942" y="175146"/>
                  </a:lnTo>
                  <a:lnTo>
                    <a:pt x="129962" y="176510"/>
                  </a:lnTo>
                  <a:lnTo>
                    <a:pt x="135060" y="175286"/>
                  </a:lnTo>
                  <a:lnTo>
                    <a:pt x="141634" y="172882"/>
                  </a:lnTo>
                  <a:lnTo>
                    <a:pt x="149191" y="169693"/>
                  </a:lnTo>
                  <a:lnTo>
                    <a:pt x="155023" y="166772"/>
                  </a:lnTo>
                  <a:lnTo>
                    <a:pt x="163620" y="161411"/>
                  </a:lnTo>
                  <a:lnTo>
                    <a:pt x="172203" y="154266"/>
                  </a:lnTo>
                  <a:lnTo>
                    <a:pt x="180516" y="146592"/>
                  </a:lnTo>
                  <a:lnTo>
                    <a:pt x="186856" y="140536"/>
                  </a:lnTo>
                  <a:lnTo>
                    <a:pt x="198680" y="128871"/>
                  </a:lnTo>
                  <a:lnTo>
                    <a:pt x="205513" y="119960"/>
                  </a:lnTo>
                  <a:lnTo>
                    <a:pt x="213821" y="108134"/>
                  </a:lnTo>
                  <a:lnTo>
                    <a:pt x="216366" y="105096"/>
                  </a:lnTo>
                  <a:lnTo>
                    <a:pt x="218063" y="101483"/>
                  </a:lnTo>
                  <a:lnTo>
                    <a:pt x="221244" y="88813"/>
                  </a:lnTo>
                  <a:lnTo>
                    <a:pt x="226067" y="75799"/>
                  </a:lnTo>
                  <a:lnTo>
                    <a:pt x="227850" y="66563"/>
                  </a:lnTo>
                  <a:lnTo>
                    <a:pt x="228451" y="54214"/>
                  </a:lnTo>
                  <a:lnTo>
                    <a:pt x="228600" y="34832"/>
                  </a:lnTo>
                  <a:lnTo>
                    <a:pt x="232392" y="38549"/>
                  </a:lnTo>
                  <a:lnTo>
                    <a:pt x="233509" y="40450"/>
                  </a:lnTo>
                  <a:lnTo>
                    <a:pt x="234750" y="44678"/>
                  </a:lnTo>
                  <a:lnTo>
                    <a:pt x="235613" y="58330"/>
                  </a:lnTo>
                  <a:lnTo>
                    <a:pt x="235656" y="62368"/>
                  </a:lnTo>
                  <a:lnTo>
                    <a:pt x="237821" y="73205"/>
                  </a:lnTo>
                  <a:lnTo>
                    <a:pt x="240636" y="85165"/>
                  </a:lnTo>
                  <a:lnTo>
                    <a:pt x="241887" y="95772"/>
                  </a:lnTo>
                  <a:lnTo>
                    <a:pt x="244559" y="107895"/>
                  </a:lnTo>
                  <a:lnTo>
                    <a:pt x="248393" y="122014"/>
                  </a:lnTo>
                  <a:lnTo>
                    <a:pt x="252743" y="138873"/>
                  </a:lnTo>
                  <a:lnTo>
                    <a:pt x="255205" y="154832"/>
                  </a:lnTo>
                  <a:lnTo>
                    <a:pt x="257093" y="170656"/>
                  </a:lnTo>
                  <a:lnTo>
                    <a:pt x="258708" y="179321"/>
                  </a:lnTo>
                  <a:lnTo>
                    <a:pt x="262618" y="197415"/>
                  </a:lnTo>
                  <a:lnTo>
                    <a:pt x="267002" y="216041"/>
                  </a:lnTo>
                  <a:lnTo>
                    <a:pt x="268489" y="225452"/>
                  </a:lnTo>
                  <a:lnTo>
                    <a:pt x="269480" y="234901"/>
                  </a:lnTo>
                  <a:lnTo>
                    <a:pt x="270141" y="244376"/>
                  </a:lnTo>
                  <a:lnTo>
                    <a:pt x="271375" y="253868"/>
                  </a:lnTo>
                  <a:lnTo>
                    <a:pt x="272991" y="263370"/>
                  </a:lnTo>
                  <a:lnTo>
                    <a:pt x="274863" y="272880"/>
                  </a:lnTo>
                  <a:lnTo>
                    <a:pt x="276110" y="283189"/>
                  </a:lnTo>
                  <a:lnTo>
                    <a:pt x="276943" y="294030"/>
                  </a:lnTo>
                  <a:lnTo>
                    <a:pt x="277497" y="305227"/>
                  </a:lnTo>
                  <a:lnTo>
                    <a:pt x="278113" y="326134"/>
                  </a:lnTo>
                  <a:lnTo>
                    <a:pt x="278277" y="336154"/>
                  </a:lnTo>
                  <a:lnTo>
                    <a:pt x="277593" y="346009"/>
                  </a:lnTo>
                  <a:lnTo>
                    <a:pt x="276343" y="355754"/>
                  </a:lnTo>
                  <a:lnTo>
                    <a:pt x="274716" y="365426"/>
                  </a:lnTo>
                  <a:lnTo>
                    <a:pt x="272838" y="375049"/>
                  </a:lnTo>
                  <a:lnTo>
                    <a:pt x="268634" y="394207"/>
                  </a:lnTo>
                  <a:lnTo>
                    <a:pt x="265608" y="402968"/>
                  </a:lnTo>
                  <a:lnTo>
                    <a:pt x="258012" y="419051"/>
                  </a:lnTo>
                  <a:lnTo>
                    <a:pt x="249345" y="434137"/>
                  </a:lnTo>
                  <a:lnTo>
                    <a:pt x="240994" y="448779"/>
                  </a:lnTo>
                  <a:lnTo>
                    <a:pt x="234638" y="463225"/>
                  </a:lnTo>
                  <a:lnTo>
                    <a:pt x="230244" y="469617"/>
                  </a:lnTo>
                  <a:lnTo>
                    <a:pt x="224933" y="475465"/>
                  </a:lnTo>
                  <a:lnTo>
                    <a:pt x="213476" y="486197"/>
                  </a:lnTo>
                  <a:lnTo>
                    <a:pt x="203093" y="496259"/>
                  </a:lnTo>
                  <a:lnTo>
                    <a:pt x="197308" y="500371"/>
                  </a:lnTo>
                  <a:lnTo>
                    <a:pt x="191070" y="503906"/>
                  </a:lnTo>
                  <a:lnTo>
                    <a:pt x="184530" y="507056"/>
                  </a:lnTo>
                  <a:lnTo>
                    <a:pt x="177789" y="509950"/>
                  </a:lnTo>
                  <a:lnTo>
                    <a:pt x="170913" y="512673"/>
                  </a:lnTo>
                  <a:lnTo>
                    <a:pt x="163948" y="515282"/>
                  </a:lnTo>
                  <a:lnTo>
                    <a:pt x="156924" y="517022"/>
                  </a:lnTo>
                  <a:lnTo>
                    <a:pt x="149859" y="518181"/>
                  </a:lnTo>
                  <a:lnTo>
                    <a:pt x="142769" y="518954"/>
                  </a:lnTo>
                  <a:lnTo>
                    <a:pt x="136454" y="519470"/>
                  </a:lnTo>
                  <a:lnTo>
                    <a:pt x="130657" y="519813"/>
                  </a:lnTo>
                  <a:lnTo>
                    <a:pt x="125205" y="520042"/>
                  </a:lnTo>
                  <a:lnTo>
                    <a:pt x="112796" y="520297"/>
                  </a:lnTo>
                  <a:lnTo>
                    <a:pt x="106153" y="520365"/>
                  </a:lnTo>
                  <a:lnTo>
                    <a:pt x="99344" y="519616"/>
                  </a:lnTo>
                  <a:lnTo>
                    <a:pt x="92423" y="518324"/>
                  </a:lnTo>
                  <a:lnTo>
                    <a:pt x="85428" y="516668"/>
                  </a:lnTo>
                  <a:lnTo>
                    <a:pt x="77589" y="513977"/>
                  </a:lnTo>
                  <a:lnTo>
                    <a:pt x="69188" y="510595"/>
                  </a:lnTo>
                  <a:lnTo>
                    <a:pt x="0" y="4276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7" name="SMARTInkAnnotation35"/>
            <p:cNvSpPr/>
            <p:nvPr/>
          </p:nvSpPr>
          <p:spPr>
            <a:xfrm>
              <a:off x="6436518" y="1885950"/>
              <a:ext cx="35426" cy="400051"/>
            </a:xfrm>
            <a:custGeom>
              <a:avLst/>
              <a:gdLst/>
              <a:ahLst/>
              <a:cxnLst/>
              <a:rect l="0" t="0" r="0" b="0"/>
              <a:pathLst>
                <a:path w="35426" h="400051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8" y="5654"/>
                  </a:lnTo>
                  <a:lnTo>
                    <a:pt x="3793" y="6150"/>
                  </a:lnTo>
                  <a:lnTo>
                    <a:pt x="4910" y="7275"/>
                  </a:lnTo>
                  <a:lnTo>
                    <a:pt x="5655" y="8819"/>
                  </a:lnTo>
                  <a:lnTo>
                    <a:pt x="6151" y="10641"/>
                  </a:lnTo>
                  <a:lnTo>
                    <a:pt x="7276" y="13444"/>
                  </a:lnTo>
                  <a:lnTo>
                    <a:pt x="8819" y="16900"/>
                  </a:lnTo>
                  <a:lnTo>
                    <a:pt x="10642" y="20792"/>
                  </a:lnTo>
                  <a:lnTo>
                    <a:pt x="11857" y="24974"/>
                  </a:lnTo>
                  <a:lnTo>
                    <a:pt x="12668" y="29349"/>
                  </a:lnTo>
                  <a:lnTo>
                    <a:pt x="13568" y="38444"/>
                  </a:lnTo>
                  <a:lnTo>
                    <a:pt x="13968" y="47778"/>
                  </a:lnTo>
                  <a:lnTo>
                    <a:pt x="14868" y="53283"/>
                  </a:lnTo>
                  <a:lnTo>
                    <a:pt x="16263" y="59334"/>
                  </a:lnTo>
                  <a:lnTo>
                    <a:pt x="17986" y="65750"/>
                  </a:lnTo>
                  <a:lnTo>
                    <a:pt x="19134" y="72408"/>
                  </a:lnTo>
                  <a:lnTo>
                    <a:pt x="19900" y="79228"/>
                  </a:lnTo>
                  <a:lnTo>
                    <a:pt x="20411" y="86156"/>
                  </a:lnTo>
                  <a:lnTo>
                    <a:pt x="20751" y="93950"/>
                  </a:lnTo>
                  <a:lnTo>
                    <a:pt x="21129" y="111076"/>
                  </a:lnTo>
                  <a:lnTo>
                    <a:pt x="21405" y="156879"/>
                  </a:lnTo>
                  <a:lnTo>
                    <a:pt x="22207" y="164911"/>
                  </a:lnTo>
                  <a:lnTo>
                    <a:pt x="23537" y="173440"/>
                  </a:lnTo>
                  <a:lnTo>
                    <a:pt x="25217" y="182302"/>
                  </a:lnTo>
                  <a:lnTo>
                    <a:pt x="26336" y="190591"/>
                  </a:lnTo>
                  <a:lnTo>
                    <a:pt x="27082" y="198498"/>
                  </a:lnTo>
                  <a:lnTo>
                    <a:pt x="27580" y="206151"/>
                  </a:lnTo>
                  <a:lnTo>
                    <a:pt x="27912" y="214427"/>
                  </a:lnTo>
                  <a:lnTo>
                    <a:pt x="28379" y="240452"/>
                  </a:lnTo>
                  <a:lnTo>
                    <a:pt x="28574" y="361853"/>
                  </a:lnTo>
                  <a:lnTo>
                    <a:pt x="29368" y="372204"/>
                  </a:lnTo>
                  <a:lnTo>
                    <a:pt x="30692" y="379105"/>
                  </a:lnTo>
                  <a:lnTo>
                    <a:pt x="32368" y="383705"/>
                  </a:lnTo>
                  <a:lnTo>
                    <a:pt x="33485" y="387566"/>
                  </a:lnTo>
                  <a:lnTo>
                    <a:pt x="34230" y="390933"/>
                  </a:lnTo>
                  <a:lnTo>
                    <a:pt x="35425" y="398249"/>
                  </a:lnTo>
                  <a:lnTo>
                    <a:pt x="34730" y="398849"/>
                  </a:lnTo>
                  <a:lnTo>
                    <a:pt x="33472" y="399249"/>
                  </a:lnTo>
                  <a:lnTo>
                    <a:pt x="28575" y="4000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8" name="SMARTInkAnnotation36"/>
            <p:cNvSpPr/>
            <p:nvPr/>
          </p:nvSpPr>
          <p:spPr>
            <a:xfrm>
              <a:off x="6579437" y="1938984"/>
              <a:ext cx="171276" cy="354160"/>
            </a:xfrm>
            <a:custGeom>
              <a:avLst/>
              <a:gdLst/>
              <a:ahLst/>
              <a:cxnLst/>
              <a:rect l="0" t="0" r="0" b="0"/>
              <a:pathLst>
                <a:path w="171276" h="354160">
                  <a:moveTo>
                    <a:pt x="49963" y="4116"/>
                  </a:moveTo>
                  <a:lnTo>
                    <a:pt x="43812" y="4116"/>
                  </a:lnTo>
                  <a:lnTo>
                    <a:pt x="43482" y="3322"/>
                  </a:lnTo>
                  <a:lnTo>
                    <a:pt x="43016" y="0"/>
                  </a:lnTo>
                  <a:lnTo>
                    <a:pt x="42824" y="9681"/>
                  </a:lnTo>
                  <a:lnTo>
                    <a:pt x="42820" y="24682"/>
                  </a:lnTo>
                  <a:lnTo>
                    <a:pt x="40703" y="33365"/>
                  </a:lnTo>
                  <a:lnTo>
                    <a:pt x="37910" y="42515"/>
                  </a:lnTo>
                  <a:lnTo>
                    <a:pt x="36669" y="51874"/>
                  </a:lnTo>
                  <a:lnTo>
                    <a:pt x="34001" y="61325"/>
                  </a:lnTo>
                  <a:lnTo>
                    <a:pt x="32178" y="66068"/>
                  </a:lnTo>
                  <a:lnTo>
                    <a:pt x="30962" y="71611"/>
                  </a:lnTo>
                  <a:lnTo>
                    <a:pt x="30151" y="77687"/>
                  </a:lnTo>
                  <a:lnTo>
                    <a:pt x="29612" y="84120"/>
                  </a:lnTo>
                  <a:lnTo>
                    <a:pt x="28458" y="89995"/>
                  </a:lnTo>
                  <a:lnTo>
                    <a:pt x="25059" y="100757"/>
                  </a:lnTo>
                  <a:lnTo>
                    <a:pt x="23042" y="107437"/>
                  </a:lnTo>
                  <a:lnTo>
                    <a:pt x="18684" y="123326"/>
                  </a:lnTo>
                  <a:lnTo>
                    <a:pt x="16410" y="130420"/>
                  </a:lnTo>
                  <a:lnTo>
                    <a:pt x="14100" y="136737"/>
                  </a:lnTo>
                  <a:lnTo>
                    <a:pt x="11767" y="142536"/>
                  </a:lnTo>
                  <a:lnTo>
                    <a:pt x="10212" y="148784"/>
                  </a:lnTo>
                  <a:lnTo>
                    <a:pt x="9174" y="155330"/>
                  </a:lnTo>
                  <a:lnTo>
                    <a:pt x="8484" y="162075"/>
                  </a:lnTo>
                  <a:lnTo>
                    <a:pt x="7229" y="168953"/>
                  </a:lnTo>
                  <a:lnTo>
                    <a:pt x="5599" y="175920"/>
                  </a:lnTo>
                  <a:lnTo>
                    <a:pt x="3717" y="182945"/>
                  </a:lnTo>
                  <a:lnTo>
                    <a:pt x="2464" y="190010"/>
                  </a:lnTo>
                  <a:lnTo>
                    <a:pt x="1628" y="197102"/>
                  </a:lnTo>
                  <a:lnTo>
                    <a:pt x="1072" y="204210"/>
                  </a:lnTo>
                  <a:lnTo>
                    <a:pt x="700" y="211331"/>
                  </a:lnTo>
                  <a:lnTo>
                    <a:pt x="287" y="225592"/>
                  </a:lnTo>
                  <a:lnTo>
                    <a:pt x="0" y="253522"/>
                  </a:lnTo>
                  <a:lnTo>
                    <a:pt x="770" y="264188"/>
                  </a:lnTo>
                  <a:lnTo>
                    <a:pt x="2086" y="270366"/>
                  </a:lnTo>
                  <a:lnTo>
                    <a:pt x="3758" y="276866"/>
                  </a:lnTo>
                  <a:lnTo>
                    <a:pt x="5665" y="282786"/>
                  </a:lnTo>
                  <a:lnTo>
                    <a:pt x="9902" y="293598"/>
                  </a:lnTo>
                  <a:lnTo>
                    <a:pt x="14431" y="303695"/>
                  </a:lnTo>
                  <a:lnTo>
                    <a:pt x="18296" y="312681"/>
                  </a:lnTo>
                  <a:lnTo>
                    <a:pt x="21266" y="322202"/>
                  </a:lnTo>
                  <a:lnTo>
                    <a:pt x="24773" y="327520"/>
                  </a:lnTo>
                  <a:lnTo>
                    <a:pt x="27613" y="330050"/>
                  </a:lnTo>
                  <a:lnTo>
                    <a:pt x="31095" y="332530"/>
                  </a:lnTo>
                  <a:lnTo>
                    <a:pt x="35003" y="334977"/>
                  </a:lnTo>
                  <a:lnTo>
                    <a:pt x="38402" y="337403"/>
                  </a:lnTo>
                  <a:lnTo>
                    <a:pt x="41462" y="339813"/>
                  </a:lnTo>
                  <a:lnTo>
                    <a:pt x="44295" y="342214"/>
                  </a:lnTo>
                  <a:lnTo>
                    <a:pt x="47773" y="343815"/>
                  </a:lnTo>
                  <a:lnTo>
                    <a:pt x="51677" y="344882"/>
                  </a:lnTo>
                  <a:lnTo>
                    <a:pt x="55868" y="345593"/>
                  </a:lnTo>
                  <a:lnTo>
                    <a:pt x="59456" y="346067"/>
                  </a:lnTo>
                  <a:lnTo>
                    <a:pt x="62642" y="346383"/>
                  </a:lnTo>
                  <a:lnTo>
                    <a:pt x="65559" y="346594"/>
                  </a:lnTo>
                  <a:lnTo>
                    <a:pt x="74648" y="343560"/>
                  </a:lnTo>
                  <a:lnTo>
                    <a:pt x="87851" y="338362"/>
                  </a:lnTo>
                  <a:lnTo>
                    <a:pt x="116014" y="326500"/>
                  </a:lnTo>
                  <a:lnTo>
                    <a:pt x="133823" y="318583"/>
                  </a:lnTo>
                  <a:lnTo>
                    <a:pt x="140001" y="314567"/>
                  </a:lnTo>
                  <a:lnTo>
                    <a:pt x="144913" y="310302"/>
                  </a:lnTo>
                  <a:lnTo>
                    <a:pt x="148982" y="305871"/>
                  </a:lnTo>
                  <a:lnTo>
                    <a:pt x="152488" y="301330"/>
                  </a:lnTo>
                  <a:lnTo>
                    <a:pt x="155619" y="296715"/>
                  </a:lnTo>
                  <a:lnTo>
                    <a:pt x="158500" y="292050"/>
                  </a:lnTo>
                  <a:lnTo>
                    <a:pt x="163818" y="284751"/>
                  </a:lnTo>
                  <a:lnTo>
                    <a:pt x="166348" y="281693"/>
                  </a:lnTo>
                  <a:lnTo>
                    <a:pt x="168034" y="278067"/>
                  </a:lnTo>
                  <a:lnTo>
                    <a:pt x="169908" y="269805"/>
                  </a:lnTo>
                  <a:lnTo>
                    <a:pt x="170963" y="260021"/>
                  </a:lnTo>
                  <a:lnTo>
                    <a:pt x="171275" y="252095"/>
                  </a:lnTo>
                  <a:lnTo>
                    <a:pt x="170525" y="249604"/>
                  </a:lnTo>
                  <a:lnTo>
                    <a:pt x="167575" y="244719"/>
                  </a:lnTo>
                  <a:lnTo>
                    <a:pt x="163618" y="239903"/>
                  </a:lnTo>
                  <a:lnTo>
                    <a:pt x="161452" y="237507"/>
                  </a:lnTo>
                  <a:lnTo>
                    <a:pt x="158420" y="235910"/>
                  </a:lnTo>
                  <a:lnTo>
                    <a:pt x="154812" y="234845"/>
                  </a:lnTo>
                  <a:lnTo>
                    <a:pt x="150818" y="234135"/>
                  </a:lnTo>
                  <a:lnTo>
                    <a:pt x="146568" y="233662"/>
                  </a:lnTo>
                  <a:lnTo>
                    <a:pt x="142148" y="233346"/>
                  </a:lnTo>
                  <a:lnTo>
                    <a:pt x="137613" y="233136"/>
                  </a:lnTo>
                  <a:lnTo>
                    <a:pt x="128341" y="232903"/>
                  </a:lnTo>
                  <a:lnTo>
                    <a:pt x="123647" y="232840"/>
                  </a:lnTo>
                  <a:lnTo>
                    <a:pt x="118929" y="234386"/>
                  </a:lnTo>
                  <a:lnTo>
                    <a:pt x="114197" y="237004"/>
                  </a:lnTo>
                  <a:lnTo>
                    <a:pt x="109454" y="240337"/>
                  </a:lnTo>
                  <a:lnTo>
                    <a:pt x="104705" y="243353"/>
                  </a:lnTo>
                  <a:lnTo>
                    <a:pt x="99952" y="246157"/>
                  </a:lnTo>
                  <a:lnTo>
                    <a:pt x="95195" y="248820"/>
                  </a:lnTo>
                  <a:lnTo>
                    <a:pt x="85677" y="253896"/>
                  </a:lnTo>
                  <a:lnTo>
                    <a:pt x="80916" y="256361"/>
                  </a:lnTo>
                  <a:lnTo>
                    <a:pt x="76948" y="258798"/>
                  </a:lnTo>
                  <a:lnTo>
                    <a:pt x="73509" y="261216"/>
                  </a:lnTo>
                  <a:lnTo>
                    <a:pt x="70423" y="263622"/>
                  </a:lnTo>
                  <a:lnTo>
                    <a:pt x="66778" y="266814"/>
                  </a:lnTo>
                  <a:lnTo>
                    <a:pt x="62760" y="270529"/>
                  </a:lnTo>
                  <a:lnTo>
                    <a:pt x="58495" y="274593"/>
                  </a:lnTo>
                  <a:lnTo>
                    <a:pt x="54857" y="278890"/>
                  </a:lnTo>
                  <a:lnTo>
                    <a:pt x="51638" y="283342"/>
                  </a:lnTo>
                  <a:lnTo>
                    <a:pt x="48698" y="287898"/>
                  </a:lnTo>
                  <a:lnTo>
                    <a:pt x="45945" y="292523"/>
                  </a:lnTo>
                  <a:lnTo>
                    <a:pt x="40768" y="301895"/>
                  </a:lnTo>
                  <a:lnTo>
                    <a:pt x="37939" y="309235"/>
                  </a:lnTo>
                  <a:lnTo>
                    <a:pt x="36346" y="317830"/>
                  </a:lnTo>
                  <a:lnTo>
                    <a:pt x="35874" y="327520"/>
                  </a:lnTo>
                  <a:lnTo>
                    <a:pt x="35687" y="345299"/>
                  </a:lnTo>
                  <a:lnTo>
                    <a:pt x="37797" y="348370"/>
                  </a:lnTo>
                  <a:lnTo>
                    <a:pt x="42819" y="3541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9" name="SMARTInkAnnotation37"/>
            <p:cNvSpPr/>
            <p:nvPr/>
          </p:nvSpPr>
          <p:spPr>
            <a:xfrm>
              <a:off x="6743700" y="1836962"/>
              <a:ext cx="235516" cy="520476"/>
            </a:xfrm>
            <a:custGeom>
              <a:avLst/>
              <a:gdLst/>
              <a:ahLst/>
              <a:cxnLst/>
              <a:rect l="0" t="0" r="0" b="0"/>
              <a:pathLst>
                <a:path w="235516" h="520476">
                  <a:moveTo>
                    <a:pt x="0" y="13269"/>
                  </a:moveTo>
                  <a:lnTo>
                    <a:pt x="0" y="0"/>
                  </a:lnTo>
                  <a:lnTo>
                    <a:pt x="6350" y="3667"/>
                  </a:lnTo>
                  <a:lnTo>
                    <a:pt x="11377" y="6868"/>
                  </a:lnTo>
                  <a:lnTo>
                    <a:pt x="15522" y="9795"/>
                  </a:lnTo>
                  <a:lnTo>
                    <a:pt x="22245" y="15165"/>
                  </a:lnTo>
                  <a:lnTo>
                    <a:pt x="25942" y="17708"/>
                  </a:lnTo>
                  <a:lnTo>
                    <a:pt x="29995" y="20197"/>
                  </a:lnTo>
                  <a:lnTo>
                    <a:pt x="34283" y="22650"/>
                  </a:lnTo>
                  <a:lnTo>
                    <a:pt x="38731" y="25873"/>
                  </a:lnTo>
                  <a:lnTo>
                    <a:pt x="43283" y="29609"/>
                  </a:lnTo>
                  <a:lnTo>
                    <a:pt x="47905" y="33687"/>
                  </a:lnTo>
                  <a:lnTo>
                    <a:pt x="53368" y="37200"/>
                  </a:lnTo>
                  <a:lnTo>
                    <a:pt x="59391" y="40335"/>
                  </a:lnTo>
                  <a:lnTo>
                    <a:pt x="65789" y="43219"/>
                  </a:lnTo>
                  <a:lnTo>
                    <a:pt x="71639" y="46729"/>
                  </a:lnTo>
                  <a:lnTo>
                    <a:pt x="77129" y="50657"/>
                  </a:lnTo>
                  <a:lnTo>
                    <a:pt x="82375" y="54863"/>
                  </a:lnTo>
                  <a:lnTo>
                    <a:pt x="87460" y="59255"/>
                  </a:lnTo>
                  <a:lnTo>
                    <a:pt x="92438" y="63770"/>
                  </a:lnTo>
                  <a:lnTo>
                    <a:pt x="102996" y="73814"/>
                  </a:lnTo>
                  <a:lnTo>
                    <a:pt x="115626" y="86215"/>
                  </a:lnTo>
                  <a:lnTo>
                    <a:pt x="122328" y="92062"/>
                  </a:lnTo>
                  <a:lnTo>
                    <a:pt x="129176" y="97548"/>
                  </a:lnTo>
                  <a:lnTo>
                    <a:pt x="136124" y="102792"/>
                  </a:lnTo>
                  <a:lnTo>
                    <a:pt x="142343" y="108670"/>
                  </a:lnTo>
                  <a:lnTo>
                    <a:pt x="148077" y="114970"/>
                  </a:lnTo>
                  <a:lnTo>
                    <a:pt x="153486" y="121551"/>
                  </a:lnTo>
                  <a:lnTo>
                    <a:pt x="159474" y="128319"/>
                  </a:lnTo>
                  <a:lnTo>
                    <a:pt x="172477" y="142190"/>
                  </a:lnTo>
                  <a:lnTo>
                    <a:pt x="177691" y="149222"/>
                  </a:lnTo>
                  <a:lnTo>
                    <a:pt x="181960" y="156292"/>
                  </a:lnTo>
                  <a:lnTo>
                    <a:pt x="185601" y="163386"/>
                  </a:lnTo>
                  <a:lnTo>
                    <a:pt x="190409" y="170497"/>
                  </a:lnTo>
                  <a:lnTo>
                    <a:pt x="195995" y="177619"/>
                  </a:lnTo>
                  <a:lnTo>
                    <a:pt x="202101" y="184748"/>
                  </a:lnTo>
                  <a:lnTo>
                    <a:pt x="206965" y="191882"/>
                  </a:lnTo>
                  <a:lnTo>
                    <a:pt x="211002" y="199019"/>
                  </a:lnTo>
                  <a:lnTo>
                    <a:pt x="226975" y="231376"/>
                  </a:lnTo>
                  <a:lnTo>
                    <a:pt x="231847" y="247524"/>
                  </a:lnTo>
                  <a:lnTo>
                    <a:pt x="234012" y="263432"/>
                  </a:lnTo>
                  <a:lnTo>
                    <a:pt x="234589" y="272119"/>
                  </a:lnTo>
                  <a:lnTo>
                    <a:pt x="234974" y="281086"/>
                  </a:lnTo>
                  <a:lnTo>
                    <a:pt x="235401" y="299515"/>
                  </a:lnTo>
                  <a:lnTo>
                    <a:pt x="235515" y="308875"/>
                  </a:lnTo>
                  <a:lnTo>
                    <a:pt x="234798" y="317496"/>
                  </a:lnTo>
                  <a:lnTo>
                    <a:pt x="230789" y="341006"/>
                  </a:lnTo>
                  <a:lnTo>
                    <a:pt x="229572" y="355780"/>
                  </a:lnTo>
                  <a:lnTo>
                    <a:pt x="228454" y="363847"/>
                  </a:lnTo>
                  <a:lnTo>
                    <a:pt x="226916" y="372400"/>
                  </a:lnTo>
                  <a:lnTo>
                    <a:pt x="225095" y="381277"/>
                  </a:lnTo>
                  <a:lnTo>
                    <a:pt x="220957" y="397491"/>
                  </a:lnTo>
                  <a:lnTo>
                    <a:pt x="216472" y="412634"/>
                  </a:lnTo>
                  <a:lnTo>
                    <a:pt x="211832" y="427302"/>
                  </a:lnTo>
                  <a:lnTo>
                    <a:pt x="205008" y="439642"/>
                  </a:lnTo>
                  <a:lnTo>
                    <a:pt x="200966" y="445155"/>
                  </a:lnTo>
                  <a:lnTo>
                    <a:pt x="194357" y="457631"/>
                  </a:lnTo>
                  <a:lnTo>
                    <a:pt x="188775" y="470319"/>
                  </a:lnTo>
                  <a:lnTo>
                    <a:pt x="183647" y="481250"/>
                  </a:lnTo>
                  <a:lnTo>
                    <a:pt x="176299" y="492537"/>
                  </a:lnTo>
                  <a:lnTo>
                    <a:pt x="169094" y="500908"/>
                  </a:lnTo>
                  <a:lnTo>
                    <a:pt x="161932" y="508416"/>
                  </a:lnTo>
                  <a:lnTo>
                    <a:pt x="151430" y="519051"/>
                  </a:lnTo>
                  <a:lnTo>
                    <a:pt x="150166" y="519525"/>
                  </a:lnTo>
                  <a:lnTo>
                    <a:pt x="142875" y="5204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0" name="SMARTInkAnnotation38"/>
            <p:cNvSpPr/>
            <p:nvPr/>
          </p:nvSpPr>
          <p:spPr>
            <a:xfrm>
              <a:off x="7072312" y="2135981"/>
              <a:ext cx="221457" cy="7145"/>
            </a:xfrm>
            <a:custGeom>
              <a:avLst/>
              <a:gdLst/>
              <a:ahLst/>
              <a:cxnLst/>
              <a:rect l="0" t="0" r="0" b="0"/>
              <a:pathLst>
                <a:path w="221457" h="7145">
                  <a:moveTo>
                    <a:pt x="0" y="0"/>
                  </a:moveTo>
                  <a:lnTo>
                    <a:pt x="41609" y="0"/>
                  </a:lnTo>
                  <a:lnTo>
                    <a:pt x="46789" y="794"/>
                  </a:lnTo>
                  <a:lnTo>
                    <a:pt x="52624" y="2116"/>
                  </a:lnTo>
                  <a:lnTo>
                    <a:pt x="58895" y="3792"/>
                  </a:lnTo>
                  <a:lnTo>
                    <a:pt x="64663" y="4909"/>
                  </a:lnTo>
                  <a:lnTo>
                    <a:pt x="70097" y="5654"/>
                  </a:lnTo>
                  <a:lnTo>
                    <a:pt x="75306" y="6151"/>
                  </a:lnTo>
                  <a:lnTo>
                    <a:pt x="81161" y="6482"/>
                  </a:lnTo>
                  <a:lnTo>
                    <a:pt x="94015" y="6849"/>
                  </a:lnTo>
                  <a:lnTo>
                    <a:pt x="123085" y="7105"/>
                  </a:lnTo>
                  <a:lnTo>
                    <a:pt x="221456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1" name="SMARTInkAnnotation39"/>
            <p:cNvSpPr/>
            <p:nvPr/>
          </p:nvSpPr>
          <p:spPr>
            <a:xfrm>
              <a:off x="7172325" y="2014537"/>
              <a:ext cx="14288" cy="21432"/>
            </a:xfrm>
            <a:custGeom>
              <a:avLst/>
              <a:gdLst/>
              <a:ahLst/>
              <a:cxnLst/>
              <a:rect l="0" t="0" r="0" b="0"/>
              <a:pathLst>
                <a:path w="14288" h="21432">
                  <a:moveTo>
                    <a:pt x="0" y="21431"/>
                  </a:moveTo>
                  <a:lnTo>
                    <a:pt x="0" y="17639"/>
                  </a:lnTo>
                  <a:lnTo>
                    <a:pt x="793" y="16522"/>
                  </a:lnTo>
                  <a:lnTo>
                    <a:pt x="2116" y="15777"/>
                  </a:lnTo>
                  <a:lnTo>
                    <a:pt x="6151" y="14582"/>
                  </a:lnTo>
                  <a:lnTo>
                    <a:pt x="6481" y="13690"/>
                  </a:lnTo>
                  <a:lnTo>
                    <a:pt x="6702" y="12302"/>
                  </a:lnTo>
                  <a:lnTo>
                    <a:pt x="6849" y="10582"/>
                  </a:lnTo>
                  <a:lnTo>
                    <a:pt x="6948" y="8642"/>
                  </a:lnTo>
                  <a:lnTo>
                    <a:pt x="7118" y="1295"/>
                  </a:lnTo>
                  <a:lnTo>
                    <a:pt x="7920" y="863"/>
                  </a:lnTo>
                  <a:lnTo>
                    <a:pt x="9249" y="576"/>
                  </a:lnTo>
                  <a:lnTo>
                    <a:pt x="142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2" name="SMARTInkAnnotation40"/>
            <p:cNvSpPr/>
            <p:nvPr/>
          </p:nvSpPr>
          <p:spPr>
            <a:xfrm>
              <a:off x="7165181" y="2271712"/>
              <a:ext cx="27488" cy="14289"/>
            </a:xfrm>
            <a:custGeom>
              <a:avLst/>
              <a:gdLst/>
              <a:ahLst/>
              <a:cxnLst/>
              <a:rect l="0" t="0" r="0" b="0"/>
              <a:pathLst>
                <a:path w="27488" h="14289">
                  <a:moveTo>
                    <a:pt x="0" y="0"/>
                  </a:moveTo>
                  <a:lnTo>
                    <a:pt x="27487" y="0"/>
                  </a:lnTo>
                  <a:lnTo>
                    <a:pt x="27056" y="794"/>
                  </a:lnTo>
                  <a:lnTo>
                    <a:pt x="25975" y="2117"/>
                  </a:lnTo>
                  <a:lnTo>
                    <a:pt x="21697" y="6850"/>
                  </a:lnTo>
                  <a:lnTo>
                    <a:pt x="20815" y="6948"/>
                  </a:lnTo>
                  <a:lnTo>
                    <a:pt x="19433" y="7013"/>
                  </a:lnTo>
                  <a:lnTo>
                    <a:pt x="17717" y="7057"/>
                  </a:lnTo>
                  <a:lnTo>
                    <a:pt x="16575" y="7879"/>
                  </a:lnTo>
                  <a:lnTo>
                    <a:pt x="15813" y="9222"/>
                  </a:lnTo>
                  <a:lnTo>
                    <a:pt x="15304" y="10910"/>
                  </a:lnTo>
                  <a:lnTo>
                    <a:pt x="14172" y="12036"/>
                  </a:lnTo>
                  <a:lnTo>
                    <a:pt x="12623" y="12787"/>
                  </a:lnTo>
                  <a:lnTo>
                    <a:pt x="7144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3" name="SMARTInkAnnotation41"/>
            <p:cNvSpPr/>
            <p:nvPr/>
          </p:nvSpPr>
          <p:spPr>
            <a:xfrm>
              <a:off x="7401434" y="1810396"/>
              <a:ext cx="192373" cy="504180"/>
            </a:xfrm>
            <a:custGeom>
              <a:avLst/>
              <a:gdLst/>
              <a:ahLst/>
              <a:cxnLst/>
              <a:rect l="0" t="0" r="0" b="0"/>
              <a:pathLst>
                <a:path w="192373" h="504180">
                  <a:moveTo>
                    <a:pt x="142366" y="4116"/>
                  </a:moveTo>
                  <a:lnTo>
                    <a:pt x="142366" y="0"/>
                  </a:lnTo>
                  <a:lnTo>
                    <a:pt x="142366" y="1758"/>
                  </a:lnTo>
                  <a:lnTo>
                    <a:pt x="141573" y="2544"/>
                  </a:lnTo>
                  <a:lnTo>
                    <a:pt x="140249" y="3068"/>
                  </a:lnTo>
                  <a:lnTo>
                    <a:pt x="138573" y="3417"/>
                  </a:lnTo>
                  <a:lnTo>
                    <a:pt x="134595" y="5922"/>
                  </a:lnTo>
                  <a:lnTo>
                    <a:pt x="130181" y="9681"/>
                  </a:lnTo>
                  <a:lnTo>
                    <a:pt x="125573" y="13998"/>
                  </a:lnTo>
                  <a:lnTo>
                    <a:pt x="120880" y="20679"/>
                  </a:lnTo>
                  <a:lnTo>
                    <a:pt x="116148" y="28940"/>
                  </a:lnTo>
                  <a:lnTo>
                    <a:pt x="111398" y="37903"/>
                  </a:lnTo>
                  <a:lnTo>
                    <a:pt x="108227" y="43309"/>
                  </a:lnTo>
                  <a:lnTo>
                    <a:pt x="100470" y="55667"/>
                  </a:lnTo>
                  <a:lnTo>
                    <a:pt x="96973" y="62296"/>
                  </a:lnTo>
                  <a:lnTo>
                    <a:pt x="90970" y="76011"/>
                  </a:lnTo>
                  <a:lnTo>
                    <a:pt x="87464" y="82209"/>
                  </a:lnTo>
                  <a:lnTo>
                    <a:pt x="83540" y="87928"/>
                  </a:lnTo>
                  <a:lnTo>
                    <a:pt x="79337" y="93328"/>
                  </a:lnTo>
                  <a:lnTo>
                    <a:pt x="74946" y="100103"/>
                  </a:lnTo>
                  <a:lnTo>
                    <a:pt x="70432" y="107795"/>
                  </a:lnTo>
                  <a:lnTo>
                    <a:pt x="65835" y="116098"/>
                  </a:lnTo>
                  <a:lnTo>
                    <a:pt x="61976" y="124014"/>
                  </a:lnTo>
                  <a:lnTo>
                    <a:pt x="58610" y="131673"/>
                  </a:lnTo>
                  <a:lnTo>
                    <a:pt x="55572" y="139160"/>
                  </a:lnTo>
                  <a:lnTo>
                    <a:pt x="51959" y="146533"/>
                  </a:lnTo>
                  <a:lnTo>
                    <a:pt x="47964" y="153830"/>
                  </a:lnTo>
                  <a:lnTo>
                    <a:pt x="43713" y="161075"/>
                  </a:lnTo>
                  <a:lnTo>
                    <a:pt x="40084" y="169081"/>
                  </a:lnTo>
                  <a:lnTo>
                    <a:pt x="36872" y="177592"/>
                  </a:lnTo>
                  <a:lnTo>
                    <a:pt x="33937" y="186442"/>
                  </a:lnTo>
                  <a:lnTo>
                    <a:pt x="30392" y="194723"/>
                  </a:lnTo>
                  <a:lnTo>
                    <a:pt x="26442" y="202625"/>
                  </a:lnTo>
                  <a:lnTo>
                    <a:pt x="22220" y="210274"/>
                  </a:lnTo>
                  <a:lnTo>
                    <a:pt x="18613" y="218548"/>
                  </a:lnTo>
                  <a:lnTo>
                    <a:pt x="15414" y="227240"/>
                  </a:lnTo>
                  <a:lnTo>
                    <a:pt x="12487" y="236209"/>
                  </a:lnTo>
                  <a:lnTo>
                    <a:pt x="10537" y="244570"/>
                  </a:lnTo>
                  <a:lnTo>
                    <a:pt x="8369" y="260209"/>
                  </a:lnTo>
                  <a:lnTo>
                    <a:pt x="5289" y="275098"/>
                  </a:lnTo>
                  <a:lnTo>
                    <a:pt x="2068" y="290446"/>
                  </a:lnTo>
                  <a:lnTo>
                    <a:pt x="1209" y="298984"/>
                  </a:lnTo>
                  <a:lnTo>
                    <a:pt x="636" y="307851"/>
                  </a:lnTo>
                  <a:lnTo>
                    <a:pt x="0" y="324053"/>
                  </a:lnTo>
                  <a:lnTo>
                    <a:pt x="511" y="338398"/>
                  </a:lnTo>
                  <a:lnTo>
                    <a:pt x="3384" y="350065"/>
                  </a:lnTo>
                  <a:lnTo>
                    <a:pt x="7306" y="362659"/>
                  </a:lnTo>
                  <a:lnTo>
                    <a:pt x="16293" y="390147"/>
                  </a:lnTo>
                  <a:lnTo>
                    <a:pt x="20981" y="402169"/>
                  </a:lnTo>
                  <a:lnTo>
                    <a:pt x="26504" y="413597"/>
                  </a:lnTo>
                  <a:lnTo>
                    <a:pt x="30199" y="419978"/>
                  </a:lnTo>
                  <a:lnTo>
                    <a:pt x="34251" y="426614"/>
                  </a:lnTo>
                  <a:lnTo>
                    <a:pt x="38539" y="431831"/>
                  </a:lnTo>
                  <a:lnTo>
                    <a:pt x="42986" y="436103"/>
                  </a:lnTo>
                  <a:lnTo>
                    <a:pt x="47538" y="439745"/>
                  </a:lnTo>
                  <a:lnTo>
                    <a:pt x="51366" y="443760"/>
                  </a:lnTo>
                  <a:lnTo>
                    <a:pt x="54712" y="448025"/>
                  </a:lnTo>
                  <a:lnTo>
                    <a:pt x="57736" y="452455"/>
                  </a:lnTo>
                  <a:lnTo>
                    <a:pt x="62134" y="456203"/>
                  </a:lnTo>
                  <a:lnTo>
                    <a:pt x="67446" y="459495"/>
                  </a:lnTo>
                  <a:lnTo>
                    <a:pt x="73369" y="462483"/>
                  </a:lnTo>
                  <a:lnTo>
                    <a:pt x="78906" y="466063"/>
                  </a:lnTo>
                  <a:lnTo>
                    <a:pt x="84185" y="470037"/>
                  </a:lnTo>
                  <a:lnTo>
                    <a:pt x="89291" y="474274"/>
                  </a:lnTo>
                  <a:lnTo>
                    <a:pt x="94282" y="477892"/>
                  </a:lnTo>
                  <a:lnTo>
                    <a:pt x="99198" y="481098"/>
                  </a:lnTo>
                  <a:lnTo>
                    <a:pt x="104062" y="484029"/>
                  </a:lnTo>
                  <a:lnTo>
                    <a:pt x="108892" y="486777"/>
                  </a:lnTo>
                  <a:lnTo>
                    <a:pt x="118493" y="491946"/>
                  </a:lnTo>
                  <a:lnTo>
                    <a:pt x="123276" y="493643"/>
                  </a:lnTo>
                  <a:lnTo>
                    <a:pt x="128052" y="494773"/>
                  </a:lnTo>
                  <a:lnTo>
                    <a:pt x="132823" y="495527"/>
                  </a:lnTo>
                  <a:lnTo>
                    <a:pt x="137591" y="496824"/>
                  </a:lnTo>
                  <a:lnTo>
                    <a:pt x="142358" y="498482"/>
                  </a:lnTo>
                  <a:lnTo>
                    <a:pt x="147123" y="500380"/>
                  </a:lnTo>
                  <a:lnTo>
                    <a:pt x="151887" y="501647"/>
                  </a:lnTo>
                  <a:lnTo>
                    <a:pt x="156651" y="502491"/>
                  </a:lnTo>
                  <a:lnTo>
                    <a:pt x="161415" y="503053"/>
                  </a:lnTo>
                  <a:lnTo>
                    <a:pt x="165383" y="503429"/>
                  </a:lnTo>
                  <a:lnTo>
                    <a:pt x="168824" y="503679"/>
                  </a:lnTo>
                  <a:lnTo>
                    <a:pt x="174762" y="503956"/>
                  </a:lnTo>
                  <a:lnTo>
                    <a:pt x="180048" y="504080"/>
                  </a:lnTo>
                  <a:lnTo>
                    <a:pt x="192372" y="5041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4" name="SMARTInkAnnotation42"/>
            <p:cNvSpPr/>
            <p:nvPr/>
          </p:nvSpPr>
          <p:spPr>
            <a:xfrm>
              <a:off x="7686682" y="1900237"/>
              <a:ext cx="28569" cy="378620"/>
            </a:xfrm>
            <a:custGeom>
              <a:avLst/>
              <a:gdLst/>
              <a:ahLst/>
              <a:cxnLst/>
              <a:rect l="0" t="0" r="0" b="0"/>
              <a:pathLst>
                <a:path w="28569" h="378620">
                  <a:moveTo>
                    <a:pt x="7136" y="0"/>
                  </a:moveTo>
                  <a:lnTo>
                    <a:pt x="3343" y="7585"/>
                  </a:lnTo>
                  <a:lnTo>
                    <a:pt x="2226" y="11407"/>
                  </a:lnTo>
                  <a:lnTo>
                    <a:pt x="1482" y="15542"/>
                  </a:lnTo>
                  <a:lnTo>
                    <a:pt x="654" y="24370"/>
                  </a:lnTo>
                  <a:lnTo>
                    <a:pt x="287" y="33585"/>
                  </a:lnTo>
                  <a:lnTo>
                    <a:pt x="51" y="58140"/>
                  </a:lnTo>
                  <a:lnTo>
                    <a:pt x="0" y="92999"/>
                  </a:lnTo>
                  <a:lnTo>
                    <a:pt x="792" y="100100"/>
                  </a:lnTo>
                  <a:lnTo>
                    <a:pt x="2113" y="107214"/>
                  </a:lnTo>
                  <a:lnTo>
                    <a:pt x="3787" y="114339"/>
                  </a:lnTo>
                  <a:lnTo>
                    <a:pt x="4904" y="121470"/>
                  </a:lnTo>
                  <a:lnTo>
                    <a:pt x="5648" y="128605"/>
                  </a:lnTo>
                  <a:lnTo>
                    <a:pt x="6144" y="135743"/>
                  </a:lnTo>
                  <a:lnTo>
                    <a:pt x="7269" y="143677"/>
                  </a:lnTo>
                  <a:lnTo>
                    <a:pt x="8812" y="152141"/>
                  </a:lnTo>
                  <a:lnTo>
                    <a:pt x="10635" y="160958"/>
                  </a:lnTo>
                  <a:lnTo>
                    <a:pt x="11850" y="169218"/>
                  </a:lnTo>
                  <a:lnTo>
                    <a:pt x="12660" y="177106"/>
                  </a:lnTo>
                  <a:lnTo>
                    <a:pt x="13201" y="184746"/>
                  </a:lnTo>
                  <a:lnTo>
                    <a:pt x="14354" y="193014"/>
                  </a:lnTo>
                  <a:lnTo>
                    <a:pt x="15917" y="201701"/>
                  </a:lnTo>
                  <a:lnTo>
                    <a:pt x="17753" y="210667"/>
                  </a:lnTo>
                  <a:lnTo>
                    <a:pt x="18976" y="219026"/>
                  </a:lnTo>
                  <a:lnTo>
                    <a:pt x="19792" y="226980"/>
                  </a:lnTo>
                  <a:lnTo>
                    <a:pt x="20336" y="234664"/>
                  </a:lnTo>
                  <a:lnTo>
                    <a:pt x="20698" y="242167"/>
                  </a:lnTo>
                  <a:lnTo>
                    <a:pt x="21101" y="256855"/>
                  </a:lnTo>
                  <a:lnTo>
                    <a:pt x="21395" y="300009"/>
                  </a:lnTo>
                  <a:lnTo>
                    <a:pt x="22200" y="306369"/>
                  </a:lnTo>
                  <a:lnTo>
                    <a:pt x="23528" y="312196"/>
                  </a:lnTo>
                  <a:lnTo>
                    <a:pt x="25207" y="317668"/>
                  </a:lnTo>
                  <a:lnTo>
                    <a:pt x="26327" y="323697"/>
                  </a:lnTo>
                  <a:lnTo>
                    <a:pt x="27075" y="330098"/>
                  </a:lnTo>
                  <a:lnTo>
                    <a:pt x="27904" y="341973"/>
                  </a:lnTo>
                  <a:lnTo>
                    <a:pt x="28273" y="349896"/>
                  </a:lnTo>
                  <a:lnTo>
                    <a:pt x="28437" y="358180"/>
                  </a:lnTo>
                  <a:lnTo>
                    <a:pt x="28568" y="3786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5" name="SMARTInkAnnotation43"/>
            <p:cNvSpPr/>
            <p:nvPr/>
          </p:nvSpPr>
          <p:spPr>
            <a:xfrm>
              <a:off x="7811365" y="2065574"/>
              <a:ext cx="182359" cy="191753"/>
            </a:xfrm>
            <a:custGeom>
              <a:avLst/>
              <a:gdLst/>
              <a:ahLst/>
              <a:cxnLst/>
              <a:rect l="0" t="0" r="0" b="0"/>
              <a:pathLst>
                <a:path w="182359" h="191753">
                  <a:moveTo>
                    <a:pt x="68191" y="6113"/>
                  </a:moveTo>
                  <a:lnTo>
                    <a:pt x="64399" y="6113"/>
                  </a:lnTo>
                  <a:lnTo>
                    <a:pt x="60900" y="7701"/>
                  </a:lnTo>
                  <a:lnTo>
                    <a:pt x="56187" y="10346"/>
                  </a:lnTo>
                  <a:lnTo>
                    <a:pt x="50664" y="13698"/>
                  </a:lnTo>
                  <a:lnTo>
                    <a:pt x="46187" y="16726"/>
                  </a:lnTo>
                  <a:lnTo>
                    <a:pt x="42409" y="19538"/>
                  </a:lnTo>
                  <a:lnTo>
                    <a:pt x="39097" y="22207"/>
                  </a:lnTo>
                  <a:lnTo>
                    <a:pt x="35301" y="24780"/>
                  </a:lnTo>
                  <a:lnTo>
                    <a:pt x="31184" y="27289"/>
                  </a:lnTo>
                  <a:lnTo>
                    <a:pt x="26850" y="29755"/>
                  </a:lnTo>
                  <a:lnTo>
                    <a:pt x="23962" y="32987"/>
                  </a:lnTo>
                  <a:lnTo>
                    <a:pt x="22037" y="36729"/>
                  </a:lnTo>
                  <a:lnTo>
                    <a:pt x="20753" y="40811"/>
                  </a:lnTo>
                  <a:lnTo>
                    <a:pt x="19103" y="45120"/>
                  </a:lnTo>
                  <a:lnTo>
                    <a:pt x="17209" y="49580"/>
                  </a:lnTo>
                  <a:lnTo>
                    <a:pt x="15154" y="54141"/>
                  </a:lnTo>
                  <a:lnTo>
                    <a:pt x="13782" y="58769"/>
                  </a:lnTo>
                  <a:lnTo>
                    <a:pt x="12869" y="63442"/>
                  </a:lnTo>
                  <a:lnTo>
                    <a:pt x="12259" y="68145"/>
                  </a:lnTo>
                  <a:lnTo>
                    <a:pt x="11059" y="72868"/>
                  </a:lnTo>
                  <a:lnTo>
                    <a:pt x="9466" y="77604"/>
                  </a:lnTo>
                  <a:lnTo>
                    <a:pt x="7610" y="82348"/>
                  </a:lnTo>
                  <a:lnTo>
                    <a:pt x="6372" y="87099"/>
                  </a:lnTo>
                  <a:lnTo>
                    <a:pt x="5547" y="91854"/>
                  </a:lnTo>
                  <a:lnTo>
                    <a:pt x="4998" y="96611"/>
                  </a:lnTo>
                  <a:lnTo>
                    <a:pt x="3837" y="101370"/>
                  </a:lnTo>
                  <a:lnTo>
                    <a:pt x="2270" y="106130"/>
                  </a:lnTo>
                  <a:lnTo>
                    <a:pt x="431" y="110891"/>
                  </a:lnTo>
                  <a:lnTo>
                    <a:pt x="0" y="115653"/>
                  </a:lnTo>
                  <a:lnTo>
                    <a:pt x="505" y="120414"/>
                  </a:lnTo>
                  <a:lnTo>
                    <a:pt x="1635" y="125177"/>
                  </a:lnTo>
                  <a:lnTo>
                    <a:pt x="2389" y="129939"/>
                  </a:lnTo>
                  <a:lnTo>
                    <a:pt x="2892" y="134701"/>
                  </a:lnTo>
                  <a:lnTo>
                    <a:pt x="3226" y="139463"/>
                  </a:lnTo>
                  <a:lnTo>
                    <a:pt x="4244" y="143432"/>
                  </a:lnTo>
                  <a:lnTo>
                    <a:pt x="5716" y="146872"/>
                  </a:lnTo>
                  <a:lnTo>
                    <a:pt x="7491" y="149958"/>
                  </a:lnTo>
                  <a:lnTo>
                    <a:pt x="8674" y="153604"/>
                  </a:lnTo>
                  <a:lnTo>
                    <a:pt x="9463" y="157622"/>
                  </a:lnTo>
                  <a:lnTo>
                    <a:pt x="9990" y="161888"/>
                  </a:lnTo>
                  <a:lnTo>
                    <a:pt x="11134" y="165525"/>
                  </a:lnTo>
                  <a:lnTo>
                    <a:pt x="12690" y="168744"/>
                  </a:lnTo>
                  <a:lnTo>
                    <a:pt x="14522" y="171684"/>
                  </a:lnTo>
                  <a:lnTo>
                    <a:pt x="17330" y="174437"/>
                  </a:lnTo>
                  <a:lnTo>
                    <a:pt x="20791" y="177067"/>
                  </a:lnTo>
                  <a:lnTo>
                    <a:pt x="24684" y="179614"/>
                  </a:lnTo>
                  <a:lnTo>
                    <a:pt x="28074" y="181311"/>
                  </a:lnTo>
                  <a:lnTo>
                    <a:pt x="31128" y="182443"/>
                  </a:lnTo>
                  <a:lnTo>
                    <a:pt x="33957" y="183198"/>
                  </a:lnTo>
                  <a:lnTo>
                    <a:pt x="37431" y="184495"/>
                  </a:lnTo>
                  <a:lnTo>
                    <a:pt x="41334" y="186153"/>
                  </a:lnTo>
                  <a:lnTo>
                    <a:pt x="45524" y="188052"/>
                  </a:lnTo>
                  <a:lnTo>
                    <a:pt x="49111" y="189318"/>
                  </a:lnTo>
                  <a:lnTo>
                    <a:pt x="52296" y="190162"/>
                  </a:lnTo>
                  <a:lnTo>
                    <a:pt x="55213" y="190725"/>
                  </a:lnTo>
                  <a:lnTo>
                    <a:pt x="58746" y="191100"/>
                  </a:lnTo>
                  <a:lnTo>
                    <a:pt x="62688" y="191351"/>
                  </a:lnTo>
                  <a:lnTo>
                    <a:pt x="66903" y="191517"/>
                  </a:lnTo>
                  <a:lnTo>
                    <a:pt x="75821" y="191702"/>
                  </a:lnTo>
                  <a:lnTo>
                    <a:pt x="80421" y="191752"/>
                  </a:lnTo>
                  <a:lnTo>
                    <a:pt x="85075" y="190991"/>
                  </a:lnTo>
                  <a:lnTo>
                    <a:pt x="89766" y="189690"/>
                  </a:lnTo>
                  <a:lnTo>
                    <a:pt x="94481" y="188029"/>
                  </a:lnTo>
                  <a:lnTo>
                    <a:pt x="99211" y="186128"/>
                  </a:lnTo>
                  <a:lnTo>
                    <a:pt x="103952" y="184067"/>
                  </a:lnTo>
                  <a:lnTo>
                    <a:pt x="108701" y="181899"/>
                  </a:lnTo>
                  <a:lnTo>
                    <a:pt x="113453" y="178866"/>
                  </a:lnTo>
                  <a:lnTo>
                    <a:pt x="118210" y="175257"/>
                  </a:lnTo>
                  <a:lnTo>
                    <a:pt x="122969" y="171263"/>
                  </a:lnTo>
                  <a:lnTo>
                    <a:pt x="127727" y="167013"/>
                  </a:lnTo>
                  <a:lnTo>
                    <a:pt x="137249" y="158058"/>
                  </a:lnTo>
                  <a:lnTo>
                    <a:pt x="151390" y="144283"/>
                  </a:lnTo>
                  <a:lnTo>
                    <a:pt x="159671" y="136049"/>
                  </a:lnTo>
                  <a:lnTo>
                    <a:pt x="163310" y="130837"/>
                  </a:lnTo>
                  <a:lnTo>
                    <a:pt x="166529" y="124981"/>
                  </a:lnTo>
                  <a:lnTo>
                    <a:pt x="174851" y="107479"/>
                  </a:lnTo>
                  <a:lnTo>
                    <a:pt x="177397" y="102265"/>
                  </a:lnTo>
                  <a:lnTo>
                    <a:pt x="179096" y="97202"/>
                  </a:lnTo>
                  <a:lnTo>
                    <a:pt x="180227" y="92239"/>
                  </a:lnTo>
                  <a:lnTo>
                    <a:pt x="180982" y="87343"/>
                  </a:lnTo>
                  <a:lnTo>
                    <a:pt x="181485" y="82491"/>
                  </a:lnTo>
                  <a:lnTo>
                    <a:pt x="181821" y="77669"/>
                  </a:lnTo>
                  <a:lnTo>
                    <a:pt x="182044" y="72867"/>
                  </a:lnTo>
                  <a:lnTo>
                    <a:pt x="182292" y="63298"/>
                  </a:lnTo>
                  <a:lnTo>
                    <a:pt x="182358" y="58524"/>
                  </a:lnTo>
                  <a:lnTo>
                    <a:pt x="181609" y="54547"/>
                  </a:lnTo>
                  <a:lnTo>
                    <a:pt x="180316" y="51103"/>
                  </a:lnTo>
                  <a:lnTo>
                    <a:pt x="176762" y="44365"/>
                  </a:lnTo>
                  <a:lnTo>
                    <a:pt x="172537" y="36078"/>
                  </a:lnTo>
                  <a:lnTo>
                    <a:pt x="169505" y="32440"/>
                  </a:lnTo>
                  <a:lnTo>
                    <a:pt x="165896" y="29221"/>
                  </a:lnTo>
                  <a:lnTo>
                    <a:pt x="161903" y="26280"/>
                  </a:lnTo>
                  <a:lnTo>
                    <a:pt x="158447" y="23527"/>
                  </a:lnTo>
                  <a:lnTo>
                    <a:pt x="155349" y="20897"/>
                  </a:lnTo>
                  <a:lnTo>
                    <a:pt x="152490" y="18350"/>
                  </a:lnTo>
                  <a:lnTo>
                    <a:pt x="148997" y="15859"/>
                  </a:lnTo>
                  <a:lnTo>
                    <a:pt x="145081" y="13404"/>
                  </a:lnTo>
                  <a:lnTo>
                    <a:pt x="140882" y="10974"/>
                  </a:lnTo>
                  <a:lnTo>
                    <a:pt x="136495" y="9353"/>
                  </a:lnTo>
                  <a:lnTo>
                    <a:pt x="131984" y="8273"/>
                  </a:lnTo>
                  <a:lnTo>
                    <a:pt x="127388" y="7553"/>
                  </a:lnTo>
                  <a:lnTo>
                    <a:pt x="123531" y="7073"/>
                  </a:lnTo>
                  <a:lnTo>
                    <a:pt x="120165" y="6753"/>
                  </a:lnTo>
                  <a:lnTo>
                    <a:pt x="117128" y="6540"/>
                  </a:lnTo>
                  <a:lnTo>
                    <a:pt x="113516" y="5604"/>
                  </a:lnTo>
                  <a:lnTo>
                    <a:pt x="109520" y="4186"/>
                  </a:lnTo>
                  <a:lnTo>
                    <a:pt x="105269" y="2447"/>
                  </a:lnTo>
                  <a:lnTo>
                    <a:pt x="100847" y="1288"/>
                  </a:lnTo>
                  <a:lnTo>
                    <a:pt x="96312" y="515"/>
                  </a:lnTo>
                  <a:lnTo>
                    <a:pt x="91700" y="0"/>
                  </a:lnTo>
                  <a:lnTo>
                    <a:pt x="87833" y="450"/>
                  </a:lnTo>
                  <a:lnTo>
                    <a:pt x="84461" y="1544"/>
                  </a:lnTo>
                  <a:lnTo>
                    <a:pt x="81419" y="3067"/>
                  </a:lnTo>
                  <a:lnTo>
                    <a:pt x="77803" y="4082"/>
                  </a:lnTo>
                  <a:lnTo>
                    <a:pt x="73805" y="4759"/>
                  </a:lnTo>
                  <a:lnTo>
                    <a:pt x="69553" y="5210"/>
                  </a:lnTo>
                  <a:lnTo>
                    <a:pt x="65923" y="6305"/>
                  </a:lnTo>
                  <a:lnTo>
                    <a:pt x="62711" y="7828"/>
                  </a:lnTo>
                  <a:lnTo>
                    <a:pt x="53903" y="132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6" name="SMARTInkAnnotation44"/>
            <p:cNvSpPr/>
            <p:nvPr/>
          </p:nvSpPr>
          <p:spPr>
            <a:xfrm>
              <a:off x="7915275" y="2028825"/>
              <a:ext cx="328466" cy="535450"/>
            </a:xfrm>
            <a:custGeom>
              <a:avLst/>
              <a:gdLst/>
              <a:ahLst/>
              <a:cxnLst/>
              <a:rect l="0" t="0" r="0" b="0"/>
              <a:pathLst>
                <a:path w="328466" h="535450">
                  <a:moveTo>
                    <a:pt x="257175" y="0"/>
                  </a:moveTo>
                  <a:lnTo>
                    <a:pt x="239415" y="0"/>
                  </a:lnTo>
                  <a:lnTo>
                    <a:pt x="237397" y="793"/>
                  </a:lnTo>
                  <a:lnTo>
                    <a:pt x="233040" y="3792"/>
                  </a:lnTo>
                  <a:lnTo>
                    <a:pt x="231559" y="5703"/>
                  </a:lnTo>
                  <a:lnTo>
                    <a:pt x="230573" y="7771"/>
                  </a:lnTo>
                  <a:lnTo>
                    <a:pt x="229916" y="9943"/>
                  </a:lnTo>
                  <a:lnTo>
                    <a:pt x="227889" y="12185"/>
                  </a:lnTo>
                  <a:lnTo>
                    <a:pt x="218247" y="19926"/>
                  </a:lnTo>
                  <a:lnTo>
                    <a:pt x="210011" y="31921"/>
                  </a:lnTo>
                  <a:lnTo>
                    <a:pt x="202542" y="45529"/>
                  </a:lnTo>
                  <a:lnTo>
                    <a:pt x="190518" y="69093"/>
                  </a:lnTo>
                  <a:lnTo>
                    <a:pt x="185745" y="80714"/>
                  </a:lnTo>
                  <a:lnTo>
                    <a:pt x="180978" y="93023"/>
                  </a:lnTo>
                  <a:lnTo>
                    <a:pt x="174625" y="108877"/>
                  </a:lnTo>
                  <a:lnTo>
                    <a:pt x="172391" y="123629"/>
                  </a:lnTo>
                  <a:lnTo>
                    <a:pt x="171729" y="138054"/>
                  </a:lnTo>
                  <a:lnTo>
                    <a:pt x="171487" y="158125"/>
                  </a:lnTo>
                  <a:lnTo>
                    <a:pt x="172268" y="160979"/>
                  </a:lnTo>
                  <a:lnTo>
                    <a:pt x="175254" y="166266"/>
                  </a:lnTo>
                  <a:lnTo>
                    <a:pt x="177955" y="167994"/>
                  </a:lnTo>
                  <a:lnTo>
                    <a:pt x="185189" y="169914"/>
                  </a:lnTo>
                  <a:lnTo>
                    <a:pt x="191579" y="172884"/>
                  </a:lnTo>
                  <a:lnTo>
                    <a:pt x="194394" y="174787"/>
                  </a:lnTo>
                  <a:lnTo>
                    <a:pt x="201756" y="176901"/>
                  </a:lnTo>
                  <a:lnTo>
                    <a:pt x="205942" y="177466"/>
                  </a:lnTo>
                  <a:lnTo>
                    <a:pt x="214825" y="175975"/>
                  </a:lnTo>
                  <a:lnTo>
                    <a:pt x="225880" y="172344"/>
                  </a:lnTo>
                  <a:lnTo>
                    <a:pt x="235378" y="167922"/>
                  </a:lnTo>
                  <a:lnTo>
                    <a:pt x="243784" y="161680"/>
                  </a:lnTo>
                  <a:lnTo>
                    <a:pt x="252017" y="154408"/>
                  </a:lnTo>
                  <a:lnTo>
                    <a:pt x="261115" y="145851"/>
                  </a:lnTo>
                  <a:lnTo>
                    <a:pt x="268837" y="137495"/>
                  </a:lnTo>
                  <a:lnTo>
                    <a:pt x="278558" y="120851"/>
                  </a:lnTo>
                  <a:lnTo>
                    <a:pt x="280955" y="116286"/>
                  </a:lnTo>
                  <a:lnTo>
                    <a:pt x="283619" y="106980"/>
                  </a:lnTo>
                  <a:lnTo>
                    <a:pt x="285597" y="97553"/>
                  </a:lnTo>
                  <a:lnTo>
                    <a:pt x="290379" y="83320"/>
                  </a:lnTo>
                  <a:lnTo>
                    <a:pt x="292149" y="69843"/>
                  </a:lnTo>
                  <a:lnTo>
                    <a:pt x="292562" y="63320"/>
                  </a:lnTo>
                  <a:lnTo>
                    <a:pt x="291879" y="60470"/>
                  </a:lnTo>
                  <a:lnTo>
                    <a:pt x="287918" y="51872"/>
                  </a:lnTo>
                  <a:lnTo>
                    <a:pt x="285598" y="40416"/>
                  </a:lnTo>
                  <a:lnTo>
                    <a:pt x="282244" y="34367"/>
                  </a:lnTo>
                  <a:lnTo>
                    <a:pt x="280237" y="32436"/>
                  </a:lnTo>
                  <a:lnTo>
                    <a:pt x="278107" y="31149"/>
                  </a:lnTo>
                  <a:lnTo>
                    <a:pt x="275891" y="30291"/>
                  </a:lnTo>
                  <a:lnTo>
                    <a:pt x="271314" y="27221"/>
                  </a:lnTo>
                  <a:lnTo>
                    <a:pt x="265700" y="22574"/>
                  </a:lnTo>
                  <a:lnTo>
                    <a:pt x="265239" y="23781"/>
                  </a:lnTo>
                  <a:lnTo>
                    <a:pt x="264400" y="40164"/>
                  </a:lnTo>
                  <a:lnTo>
                    <a:pt x="264330" y="56138"/>
                  </a:lnTo>
                  <a:lnTo>
                    <a:pt x="266441" y="64902"/>
                  </a:lnTo>
                  <a:lnTo>
                    <a:pt x="272091" y="78761"/>
                  </a:lnTo>
                  <a:lnTo>
                    <a:pt x="274263" y="83464"/>
                  </a:lnTo>
                  <a:lnTo>
                    <a:pt x="276676" y="95038"/>
                  </a:lnTo>
                  <a:lnTo>
                    <a:pt x="278542" y="107326"/>
                  </a:lnTo>
                  <a:lnTo>
                    <a:pt x="282017" y="118080"/>
                  </a:lnTo>
                  <a:lnTo>
                    <a:pt x="288324" y="130267"/>
                  </a:lnTo>
                  <a:lnTo>
                    <a:pt x="295626" y="142827"/>
                  </a:lnTo>
                  <a:lnTo>
                    <a:pt x="301515" y="153702"/>
                  </a:lnTo>
                  <a:lnTo>
                    <a:pt x="306780" y="165943"/>
                  </a:lnTo>
                  <a:lnTo>
                    <a:pt x="311765" y="179321"/>
                  </a:lnTo>
                  <a:lnTo>
                    <a:pt x="316627" y="193204"/>
                  </a:lnTo>
                  <a:lnTo>
                    <a:pt x="319317" y="207312"/>
                  </a:lnTo>
                  <a:lnTo>
                    <a:pt x="321306" y="221520"/>
                  </a:lnTo>
                  <a:lnTo>
                    <a:pt x="324835" y="235772"/>
                  </a:lnTo>
                  <a:lnTo>
                    <a:pt x="326934" y="252160"/>
                  </a:lnTo>
                  <a:lnTo>
                    <a:pt x="327493" y="260975"/>
                  </a:lnTo>
                  <a:lnTo>
                    <a:pt x="328115" y="277120"/>
                  </a:lnTo>
                  <a:lnTo>
                    <a:pt x="328465" y="299597"/>
                  </a:lnTo>
                  <a:lnTo>
                    <a:pt x="327753" y="314129"/>
                  </a:lnTo>
                  <a:lnTo>
                    <a:pt x="324791" y="328525"/>
                  </a:lnTo>
                  <a:lnTo>
                    <a:pt x="320828" y="342861"/>
                  </a:lnTo>
                  <a:lnTo>
                    <a:pt x="316421" y="357170"/>
                  </a:lnTo>
                  <a:lnTo>
                    <a:pt x="304762" y="392904"/>
                  </a:lnTo>
                  <a:lnTo>
                    <a:pt x="297905" y="407192"/>
                  </a:lnTo>
                  <a:lnTo>
                    <a:pt x="289564" y="420687"/>
                  </a:lnTo>
                  <a:lnTo>
                    <a:pt x="275943" y="438003"/>
                  </a:lnTo>
                  <a:lnTo>
                    <a:pt x="266575" y="451049"/>
                  </a:lnTo>
                  <a:lnTo>
                    <a:pt x="261060" y="457068"/>
                  </a:lnTo>
                  <a:lnTo>
                    <a:pt x="255003" y="462668"/>
                  </a:lnTo>
                  <a:lnTo>
                    <a:pt x="248584" y="467989"/>
                  </a:lnTo>
                  <a:lnTo>
                    <a:pt x="242716" y="473124"/>
                  </a:lnTo>
                  <a:lnTo>
                    <a:pt x="237217" y="478134"/>
                  </a:lnTo>
                  <a:lnTo>
                    <a:pt x="231963" y="483063"/>
                  </a:lnTo>
                  <a:lnTo>
                    <a:pt x="226079" y="487935"/>
                  </a:lnTo>
                  <a:lnTo>
                    <a:pt x="219777" y="492771"/>
                  </a:lnTo>
                  <a:lnTo>
                    <a:pt x="213193" y="497583"/>
                  </a:lnTo>
                  <a:lnTo>
                    <a:pt x="207216" y="501584"/>
                  </a:lnTo>
                  <a:lnTo>
                    <a:pt x="201645" y="505045"/>
                  </a:lnTo>
                  <a:lnTo>
                    <a:pt x="196343" y="508147"/>
                  </a:lnTo>
                  <a:lnTo>
                    <a:pt x="190425" y="511008"/>
                  </a:lnTo>
                  <a:lnTo>
                    <a:pt x="184101" y="513710"/>
                  </a:lnTo>
                  <a:lnTo>
                    <a:pt x="177503" y="516304"/>
                  </a:lnTo>
                  <a:lnTo>
                    <a:pt x="171516" y="518828"/>
                  </a:lnTo>
                  <a:lnTo>
                    <a:pt x="160632" y="523748"/>
                  </a:lnTo>
                  <a:lnTo>
                    <a:pt x="150503" y="526464"/>
                  </a:lnTo>
                  <a:lnTo>
                    <a:pt x="140709" y="528465"/>
                  </a:lnTo>
                  <a:lnTo>
                    <a:pt x="131064" y="532000"/>
                  </a:lnTo>
                  <a:lnTo>
                    <a:pt x="125476" y="533261"/>
                  </a:lnTo>
                  <a:lnTo>
                    <a:pt x="119370" y="534101"/>
                  </a:lnTo>
                  <a:lnTo>
                    <a:pt x="112917" y="534661"/>
                  </a:lnTo>
                  <a:lnTo>
                    <a:pt x="107028" y="535034"/>
                  </a:lnTo>
                  <a:lnTo>
                    <a:pt x="96251" y="535449"/>
                  </a:lnTo>
                  <a:lnTo>
                    <a:pt x="90361" y="534766"/>
                  </a:lnTo>
                  <a:lnTo>
                    <a:pt x="84053" y="533517"/>
                  </a:lnTo>
                  <a:lnTo>
                    <a:pt x="77466" y="531890"/>
                  </a:lnTo>
                  <a:lnTo>
                    <a:pt x="71489" y="530806"/>
                  </a:lnTo>
                  <a:lnTo>
                    <a:pt x="65916" y="530083"/>
                  </a:lnTo>
                  <a:lnTo>
                    <a:pt x="60611" y="529601"/>
                  </a:lnTo>
                  <a:lnTo>
                    <a:pt x="50486" y="529065"/>
                  </a:lnTo>
                  <a:lnTo>
                    <a:pt x="45563" y="528923"/>
                  </a:lnTo>
                  <a:lnTo>
                    <a:pt x="35861" y="526647"/>
                  </a:lnTo>
                  <a:lnTo>
                    <a:pt x="27051" y="522990"/>
                  </a:lnTo>
                  <a:lnTo>
                    <a:pt x="16834" y="516469"/>
                  </a:lnTo>
                  <a:lnTo>
                    <a:pt x="8540" y="511852"/>
                  </a:lnTo>
                  <a:lnTo>
                    <a:pt x="0" y="5072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7" name="SMARTInkAnnotation45"/>
            <p:cNvSpPr/>
            <p:nvPr/>
          </p:nvSpPr>
          <p:spPr>
            <a:xfrm>
              <a:off x="8293895" y="1928815"/>
              <a:ext cx="221456" cy="248996"/>
            </a:xfrm>
            <a:custGeom>
              <a:avLst/>
              <a:gdLst/>
              <a:ahLst/>
              <a:cxnLst/>
              <a:rect l="0" t="0" r="0" b="0"/>
              <a:pathLst>
                <a:path w="221456" h="248996">
                  <a:moveTo>
                    <a:pt x="7142" y="64291"/>
                  </a:moveTo>
                  <a:lnTo>
                    <a:pt x="3350" y="60499"/>
                  </a:lnTo>
                  <a:lnTo>
                    <a:pt x="2233" y="58588"/>
                  </a:lnTo>
                  <a:lnTo>
                    <a:pt x="294" y="51291"/>
                  </a:lnTo>
                  <a:lnTo>
                    <a:pt x="57" y="44554"/>
                  </a:lnTo>
                  <a:lnTo>
                    <a:pt x="0" y="29681"/>
                  </a:lnTo>
                  <a:lnTo>
                    <a:pt x="4908" y="23088"/>
                  </a:lnTo>
                  <a:lnTo>
                    <a:pt x="7274" y="16452"/>
                  </a:lnTo>
                  <a:lnTo>
                    <a:pt x="10641" y="11808"/>
                  </a:lnTo>
                  <a:lnTo>
                    <a:pt x="12650" y="10252"/>
                  </a:lnTo>
                  <a:lnTo>
                    <a:pt x="14783" y="9215"/>
                  </a:lnTo>
                  <a:lnTo>
                    <a:pt x="17000" y="8524"/>
                  </a:lnTo>
                  <a:lnTo>
                    <a:pt x="18475" y="7269"/>
                  </a:lnTo>
                  <a:lnTo>
                    <a:pt x="19461" y="5639"/>
                  </a:lnTo>
                  <a:lnTo>
                    <a:pt x="20116" y="3758"/>
                  </a:lnTo>
                  <a:lnTo>
                    <a:pt x="21348" y="2504"/>
                  </a:lnTo>
                  <a:lnTo>
                    <a:pt x="22963" y="1669"/>
                  </a:lnTo>
                  <a:lnTo>
                    <a:pt x="26874" y="740"/>
                  </a:lnTo>
                  <a:lnTo>
                    <a:pt x="31258" y="327"/>
                  </a:lnTo>
                  <a:lnTo>
                    <a:pt x="37969" y="144"/>
                  </a:lnTo>
                  <a:lnTo>
                    <a:pt x="70382" y="0"/>
                  </a:lnTo>
                  <a:lnTo>
                    <a:pt x="73908" y="793"/>
                  </a:lnTo>
                  <a:lnTo>
                    <a:pt x="79943" y="3790"/>
                  </a:lnTo>
                  <a:lnTo>
                    <a:pt x="85271" y="7768"/>
                  </a:lnTo>
                  <a:lnTo>
                    <a:pt x="90285" y="12182"/>
                  </a:lnTo>
                  <a:lnTo>
                    <a:pt x="95159" y="16790"/>
                  </a:lnTo>
                  <a:lnTo>
                    <a:pt x="96777" y="19130"/>
                  </a:lnTo>
                  <a:lnTo>
                    <a:pt x="98573" y="23846"/>
                  </a:lnTo>
                  <a:lnTo>
                    <a:pt x="99585" y="30964"/>
                  </a:lnTo>
                  <a:lnTo>
                    <a:pt x="99884" y="38100"/>
                  </a:lnTo>
                  <a:lnTo>
                    <a:pt x="99987" y="47623"/>
                  </a:lnTo>
                  <a:lnTo>
                    <a:pt x="100011" y="70464"/>
                  </a:lnTo>
                  <a:lnTo>
                    <a:pt x="99216" y="73963"/>
                  </a:lnTo>
                  <a:lnTo>
                    <a:pt x="96219" y="79967"/>
                  </a:lnTo>
                  <a:lnTo>
                    <a:pt x="94357" y="87397"/>
                  </a:lnTo>
                  <a:lnTo>
                    <a:pt x="93861" y="91601"/>
                  </a:lnTo>
                  <a:lnTo>
                    <a:pt x="93309" y="98389"/>
                  </a:lnTo>
                  <a:lnTo>
                    <a:pt x="93162" y="101311"/>
                  </a:lnTo>
                  <a:lnTo>
                    <a:pt x="90882" y="108790"/>
                  </a:lnTo>
                  <a:lnTo>
                    <a:pt x="89162" y="113007"/>
                  </a:lnTo>
                  <a:lnTo>
                    <a:pt x="86428" y="116612"/>
                  </a:lnTo>
                  <a:lnTo>
                    <a:pt x="83018" y="119809"/>
                  </a:lnTo>
                  <a:lnTo>
                    <a:pt x="79158" y="122734"/>
                  </a:lnTo>
                  <a:lnTo>
                    <a:pt x="72751" y="130218"/>
                  </a:lnTo>
                  <a:lnTo>
                    <a:pt x="69932" y="134436"/>
                  </a:lnTo>
                  <a:lnTo>
                    <a:pt x="64683" y="141239"/>
                  </a:lnTo>
                  <a:lnTo>
                    <a:pt x="59702" y="147703"/>
                  </a:lnTo>
                  <a:lnTo>
                    <a:pt x="57265" y="151649"/>
                  </a:lnTo>
                  <a:lnTo>
                    <a:pt x="54845" y="155867"/>
                  </a:lnTo>
                  <a:lnTo>
                    <a:pt x="50039" y="164787"/>
                  </a:lnTo>
                  <a:lnTo>
                    <a:pt x="32902" y="198619"/>
                  </a:lnTo>
                  <a:lnTo>
                    <a:pt x="29078" y="207024"/>
                  </a:lnTo>
                  <a:lnTo>
                    <a:pt x="26528" y="213421"/>
                  </a:lnTo>
                  <a:lnTo>
                    <a:pt x="24829" y="218480"/>
                  </a:lnTo>
                  <a:lnTo>
                    <a:pt x="22941" y="226217"/>
                  </a:lnTo>
                  <a:lnTo>
                    <a:pt x="22102" y="232302"/>
                  </a:lnTo>
                  <a:lnTo>
                    <a:pt x="21629" y="239396"/>
                  </a:lnTo>
                  <a:lnTo>
                    <a:pt x="21518" y="241334"/>
                  </a:lnTo>
                  <a:lnTo>
                    <a:pt x="22283" y="241851"/>
                  </a:lnTo>
                  <a:lnTo>
                    <a:pt x="25249" y="242425"/>
                  </a:lnTo>
                  <a:lnTo>
                    <a:pt x="26357" y="243372"/>
                  </a:lnTo>
                  <a:lnTo>
                    <a:pt x="27096" y="244797"/>
                  </a:lnTo>
                  <a:lnTo>
                    <a:pt x="27588" y="246541"/>
                  </a:lnTo>
                  <a:lnTo>
                    <a:pt x="28710" y="247703"/>
                  </a:lnTo>
                  <a:lnTo>
                    <a:pt x="30252" y="248478"/>
                  </a:lnTo>
                  <a:lnTo>
                    <a:pt x="32075" y="248995"/>
                  </a:lnTo>
                  <a:lnTo>
                    <a:pt x="34082" y="248546"/>
                  </a:lnTo>
                  <a:lnTo>
                    <a:pt x="38430" y="245930"/>
                  </a:lnTo>
                  <a:lnTo>
                    <a:pt x="45125" y="244238"/>
                  </a:lnTo>
                  <a:lnTo>
                    <a:pt x="49133" y="243787"/>
                  </a:lnTo>
                  <a:lnTo>
                    <a:pt x="54186" y="243486"/>
                  </a:lnTo>
                  <a:lnTo>
                    <a:pt x="66151" y="243152"/>
                  </a:lnTo>
                  <a:lnTo>
                    <a:pt x="72675" y="242269"/>
                  </a:lnTo>
                  <a:lnTo>
                    <a:pt x="79406" y="240887"/>
                  </a:lnTo>
                  <a:lnTo>
                    <a:pt x="86274" y="239171"/>
                  </a:lnTo>
                  <a:lnTo>
                    <a:pt x="92441" y="238028"/>
                  </a:lnTo>
                  <a:lnTo>
                    <a:pt x="98140" y="237265"/>
                  </a:lnTo>
                  <a:lnTo>
                    <a:pt x="103525" y="236757"/>
                  </a:lnTo>
                  <a:lnTo>
                    <a:pt x="109499" y="235625"/>
                  </a:lnTo>
                  <a:lnTo>
                    <a:pt x="115861" y="234076"/>
                  </a:lnTo>
                  <a:lnTo>
                    <a:pt x="122484" y="232250"/>
                  </a:lnTo>
                  <a:lnTo>
                    <a:pt x="128487" y="231032"/>
                  </a:lnTo>
                  <a:lnTo>
                    <a:pt x="134076" y="230221"/>
                  </a:lnTo>
                  <a:lnTo>
                    <a:pt x="139391" y="229679"/>
                  </a:lnTo>
                  <a:lnTo>
                    <a:pt x="144520" y="228525"/>
                  </a:lnTo>
                  <a:lnTo>
                    <a:pt x="149527" y="226961"/>
                  </a:lnTo>
                  <a:lnTo>
                    <a:pt x="154454" y="225125"/>
                  </a:lnTo>
                  <a:lnTo>
                    <a:pt x="159324" y="223108"/>
                  </a:lnTo>
                  <a:lnTo>
                    <a:pt x="164160" y="220969"/>
                  </a:lnTo>
                  <a:lnTo>
                    <a:pt x="168971" y="218749"/>
                  </a:lnTo>
                  <a:lnTo>
                    <a:pt x="173765" y="217269"/>
                  </a:lnTo>
                  <a:lnTo>
                    <a:pt x="178549" y="216282"/>
                  </a:lnTo>
                  <a:lnTo>
                    <a:pt x="183327" y="215625"/>
                  </a:lnTo>
                  <a:lnTo>
                    <a:pt x="187305" y="215187"/>
                  </a:lnTo>
                  <a:lnTo>
                    <a:pt x="193841" y="214699"/>
                  </a:lnTo>
                  <a:lnTo>
                    <a:pt x="199393" y="214483"/>
                  </a:lnTo>
                  <a:lnTo>
                    <a:pt x="201984" y="214425"/>
                  </a:lnTo>
                  <a:lnTo>
                    <a:pt x="204506" y="213593"/>
                  </a:lnTo>
                  <a:lnTo>
                    <a:pt x="211053" y="209423"/>
                  </a:lnTo>
                  <a:lnTo>
                    <a:pt x="213882" y="207463"/>
                  </a:lnTo>
                  <a:lnTo>
                    <a:pt x="219908" y="201551"/>
                  </a:lnTo>
                  <a:lnTo>
                    <a:pt x="221455" y="20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8" name="SMARTInkAnnotation46"/>
            <p:cNvSpPr/>
            <p:nvPr/>
          </p:nvSpPr>
          <p:spPr>
            <a:xfrm>
              <a:off x="8429919" y="1768032"/>
              <a:ext cx="205335" cy="525075"/>
            </a:xfrm>
            <a:custGeom>
              <a:avLst/>
              <a:gdLst/>
              <a:ahLst/>
              <a:cxnLst/>
              <a:rect l="0" t="0" r="0" b="0"/>
              <a:pathLst>
                <a:path w="205335" h="525075">
                  <a:moveTo>
                    <a:pt x="6849" y="17905"/>
                  </a:moveTo>
                  <a:lnTo>
                    <a:pt x="0" y="4206"/>
                  </a:lnTo>
                  <a:lnTo>
                    <a:pt x="3585" y="0"/>
                  </a:lnTo>
                  <a:lnTo>
                    <a:pt x="7848" y="412"/>
                  </a:lnTo>
                  <a:lnTo>
                    <a:pt x="13865" y="2274"/>
                  </a:lnTo>
                  <a:lnTo>
                    <a:pt x="21051" y="5103"/>
                  </a:lnTo>
                  <a:lnTo>
                    <a:pt x="27430" y="7783"/>
                  </a:lnTo>
                  <a:lnTo>
                    <a:pt x="38751" y="12877"/>
                  </a:lnTo>
                  <a:lnTo>
                    <a:pt x="43198" y="15347"/>
                  </a:lnTo>
                  <a:lnTo>
                    <a:pt x="46956" y="17787"/>
                  </a:lnTo>
                  <a:lnTo>
                    <a:pt x="50257" y="20208"/>
                  </a:lnTo>
                  <a:lnTo>
                    <a:pt x="54044" y="23409"/>
                  </a:lnTo>
                  <a:lnTo>
                    <a:pt x="58155" y="27130"/>
                  </a:lnTo>
                  <a:lnTo>
                    <a:pt x="66959" y="35499"/>
                  </a:lnTo>
                  <a:lnTo>
                    <a:pt x="90270" y="58508"/>
                  </a:lnTo>
                  <a:lnTo>
                    <a:pt x="95006" y="64024"/>
                  </a:lnTo>
                  <a:lnTo>
                    <a:pt x="99752" y="70082"/>
                  </a:lnTo>
                  <a:lnTo>
                    <a:pt x="104503" y="76502"/>
                  </a:lnTo>
                  <a:lnTo>
                    <a:pt x="109259" y="82370"/>
                  </a:lnTo>
                  <a:lnTo>
                    <a:pt x="114016" y="87869"/>
                  </a:lnTo>
                  <a:lnTo>
                    <a:pt x="118775" y="93123"/>
                  </a:lnTo>
                  <a:lnTo>
                    <a:pt x="123535" y="99006"/>
                  </a:lnTo>
                  <a:lnTo>
                    <a:pt x="128297" y="105310"/>
                  </a:lnTo>
                  <a:lnTo>
                    <a:pt x="133058" y="111894"/>
                  </a:lnTo>
                  <a:lnTo>
                    <a:pt x="138614" y="118664"/>
                  </a:lnTo>
                  <a:lnTo>
                    <a:pt x="144698" y="125559"/>
                  </a:lnTo>
                  <a:lnTo>
                    <a:pt x="151136" y="132537"/>
                  </a:lnTo>
                  <a:lnTo>
                    <a:pt x="157016" y="139570"/>
                  </a:lnTo>
                  <a:lnTo>
                    <a:pt x="162523" y="146640"/>
                  </a:lnTo>
                  <a:lnTo>
                    <a:pt x="167782" y="153734"/>
                  </a:lnTo>
                  <a:lnTo>
                    <a:pt x="172082" y="160845"/>
                  </a:lnTo>
                  <a:lnTo>
                    <a:pt x="175742" y="167968"/>
                  </a:lnTo>
                  <a:lnTo>
                    <a:pt x="181925" y="182231"/>
                  </a:lnTo>
                  <a:lnTo>
                    <a:pt x="187319" y="196507"/>
                  </a:lnTo>
                  <a:lnTo>
                    <a:pt x="192363" y="212907"/>
                  </a:lnTo>
                  <a:lnTo>
                    <a:pt x="194818" y="221725"/>
                  </a:lnTo>
                  <a:lnTo>
                    <a:pt x="197548" y="237873"/>
                  </a:lnTo>
                  <a:lnTo>
                    <a:pt x="199554" y="253781"/>
                  </a:lnTo>
                  <a:lnTo>
                    <a:pt x="201200" y="262468"/>
                  </a:lnTo>
                  <a:lnTo>
                    <a:pt x="203092" y="271434"/>
                  </a:lnTo>
                  <a:lnTo>
                    <a:pt x="205194" y="287747"/>
                  </a:lnTo>
                  <a:lnTo>
                    <a:pt x="205334" y="302935"/>
                  </a:lnTo>
                  <a:lnTo>
                    <a:pt x="202751" y="317622"/>
                  </a:lnTo>
                  <a:lnTo>
                    <a:pt x="198956" y="334204"/>
                  </a:lnTo>
                  <a:lnTo>
                    <a:pt x="196833" y="343071"/>
                  </a:lnTo>
                  <a:lnTo>
                    <a:pt x="193830" y="351364"/>
                  </a:lnTo>
                  <a:lnTo>
                    <a:pt x="190240" y="359274"/>
                  </a:lnTo>
                  <a:lnTo>
                    <a:pt x="186261" y="366927"/>
                  </a:lnTo>
                  <a:lnTo>
                    <a:pt x="182814" y="374412"/>
                  </a:lnTo>
                  <a:lnTo>
                    <a:pt x="176866" y="389077"/>
                  </a:lnTo>
                  <a:lnTo>
                    <a:pt x="173375" y="396322"/>
                  </a:lnTo>
                  <a:lnTo>
                    <a:pt x="169460" y="403533"/>
                  </a:lnTo>
                  <a:lnTo>
                    <a:pt x="165263" y="410722"/>
                  </a:lnTo>
                  <a:lnTo>
                    <a:pt x="156366" y="425059"/>
                  </a:lnTo>
                  <a:lnTo>
                    <a:pt x="151771" y="432216"/>
                  </a:lnTo>
                  <a:lnTo>
                    <a:pt x="146325" y="439368"/>
                  </a:lnTo>
                  <a:lnTo>
                    <a:pt x="140316" y="446518"/>
                  </a:lnTo>
                  <a:lnTo>
                    <a:pt x="133927" y="453666"/>
                  </a:lnTo>
                  <a:lnTo>
                    <a:pt x="122595" y="465841"/>
                  </a:lnTo>
                  <a:lnTo>
                    <a:pt x="107290" y="481620"/>
                  </a:lnTo>
                  <a:lnTo>
                    <a:pt x="102385" y="486592"/>
                  </a:lnTo>
                  <a:lnTo>
                    <a:pt x="97527" y="490701"/>
                  </a:lnTo>
                  <a:lnTo>
                    <a:pt x="92701" y="494233"/>
                  </a:lnTo>
                  <a:lnTo>
                    <a:pt x="87896" y="497382"/>
                  </a:lnTo>
                  <a:lnTo>
                    <a:pt x="83105" y="500275"/>
                  </a:lnTo>
                  <a:lnTo>
                    <a:pt x="78324" y="502997"/>
                  </a:lnTo>
                  <a:lnTo>
                    <a:pt x="68778" y="508139"/>
                  </a:lnTo>
                  <a:lnTo>
                    <a:pt x="59245" y="513070"/>
                  </a:lnTo>
                  <a:lnTo>
                    <a:pt x="55273" y="515496"/>
                  </a:lnTo>
                  <a:lnTo>
                    <a:pt x="51832" y="517907"/>
                  </a:lnTo>
                  <a:lnTo>
                    <a:pt x="48744" y="520309"/>
                  </a:lnTo>
                  <a:lnTo>
                    <a:pt x="43195" y="522977"/>
                  </a:lnTo>
                  <a:lnTo>
                    <a:pt x="35559" y="525074"/>
                  </a:lnTo>
                  <a:lnTo>
                    <a:pt x="29285" y="518957"/>
                  </a:lnTo>
                  <a:lnTo>
                    <a:pt x="28281" y="5179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Page 413</a:t>
            </a:r>
          </a:p>
          <a:p>
            <a:pPr lvl="1"/>
            <a:r>
              <a:rPr lang="en-US" dirty="0" smtClean="0"/>
              <a:t>19-23</a:t>
            </a:r>
          </a:p>
          <a:p>
            <a:pPr lvl="1"/>
            <a:r>
              <a:rPr lang="en-US" dirty="0" smtClean="0"/>
              <a:t> 43-48</a:t>
            </a:r>
          </a:p>
          <a:p>
            <a:r>
              <a:rPr lang="en-US" dirty="0" smtClean="0"/>
              <a:t>Page 430</a:t>
            </a:r>
          </a:p>
          <a:p>
            <a:pPr lvl="1"/>
            <a:r>
              <a:rPr lang="en-US" dirty="0" smtClean="0"/>
              <a:t>2-18 even</a:t>
            </a:r>
          </a:p>
          <a:p>
            <a:pPr lvl="1"/>
            <a:r>
              <a:rPr lang="en-US" dirty="0" smtClean="0"/>
              <a:t>49-68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5.3: Exponential Functions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Distinguish between linear and exponential growth</a:t>
            </a:r>
          </a:p>
          <a:p>
            <a:pPr eaLnBrk="1" hangingPunct="1"/>
            <a:r>
              <a:rPr lang="en-US" smtClean="0"/>
              <a:t>Model data with exponential growth</a:t>
            </a:r>
          </a:p>
          <a:p>
            <a:pPr eaLnBrk="1" hangingPunct="1"/>
            <a:r>
              <a:rPr lang="en-US" smtClean="0"/>
              <a:t>Calculate compound interest</a:t>
            </a:r>
          </a:p>
          <a:p>
            <a:pPr eaLnBrk="1" hangingPunct="1"/>
            <a:r>
              <a:rPr lang="en-US" smtClean="0"/>
              <a:t>Use the natural exponential function in applications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an exponential function?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f(x)=Ca</a:t>
            </a:r>
            <a:r>
              <a:rPr lang="en-US" sz="2800" baseline="30000" smtClean="0"/>
              <a:t>x</a:t>
            </a: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a&gt;0</a:t>
            </a:r>
          </a:p>
          <a:p>
            <a:pPr eaLnBrk="1" hangingPunct="1">
              <a:buFontTx/>
              <a:buNone/>
            </a:pPr>
            <a:r>
              <a:rPr lang="en-US" sz="2800" smtClean="0"/>
              <a:t>C&gt;0</a:t>
            </a:r>
          </a:p>
          <a:p>
            <a:pPr eaLnBrk="1" hangingPunct="1">
              <a:buFontTx/>
              <a:buNone/>
            </a:pPr>
            <a:r>
              <a:rPr lang="en-US" sz="2800" smtClean="0"/>
              <a:t>a is the base</a:t>
            </a:r>
          </a:p>
          <a:p>
            <a:pPr eaLnBrk="1" hangingPunct="1">
              <a:buFontTx/>
              <a:buNone/>
            </a:pPr>
            <a:r>
              <a:rPr lang="en-US" sz="2800" smtClean="0"/>
              <a:t>C is the coefficient</a:t>
            </a:r>
          </a:p>
          <a:p>
            <a:pPr eaLnBrk="1" hangingPunct="1">
              <a:buFontTx/>
              <a:buNone/>
            </a:pPr>
            <a:r>
              <a:rPr lang="en-US" sz="2800" smtClean="0"/>
              <a:t>a is raised to the exponent first, the multiplied by C.</a:t>
            </a:r>
          </a:p>
          <a:p>
            <a:pPr eaLnBrk="1" hangingPunct="1">
              <a:buFontTx/>
              <a:buNone/>
            </a:pPr>
            <a:r>
              <a:rPr lang="en-US" sz="2800" smtClean="0"/>
              <a:t>C is also the y intercept because a</a:t>
            </a:r>
            <a:r>
              <a:rPr lang="en-US" sz="2800" baseline="30000" smtClean="0"/>
              <a:t>0 </a:t>
            </a:r>
            <a:r>
              <a:rPr lang="en-US" sz="2800" smtClean="0"/>
              <a:t>=1 and C*1=C</a:t>
            </a:r>
          </a:p>
        </p:txBody>
      </p:sp>
      <p:grpSp>
        <p:nvGrpSpPr>
          <p:cNvPr id="15366" name="Group 15365"/>
          <p:cNvGrpSpPr/>
          <p:nvPr/>
        </p:nvGrpSpPr>
        <p:grpSpPr>
          <a:xfrm>
            <a:off x="5094486" y="914408"/>
            <a:ext cx="2334873" cy="2614605"/>
            <a:chOff x="5094486" y="914408"/>
            <a:chExt cx="2334873" cy="2614605"/>
          </a:xfrm>
        </p:grpSpPr>
        <p:sp>
          <p:nvSpPr>
            <p:cNvPr id="2" name="SMARTInkAnnotation480"/>
            <p:cNvSpPr/>
            <p:nvPr/>
          </p:nvSpPr>
          <p:spPr>
            <a:xfrm>
              <a:off x="5094486" y="1407318"/>
              <a:ext cx="227599" cy="378514"/>
            </a:xfrm>
            <a:custGeom>
              <a:avLst/>
              <a:gdLst/>
              <a:ahLst/>
              <a:cxnLst/>
              <a:rect l="0" t="0" r="0" b="0"/>
              <a:pathLst>
                <a:path w="227599" h="378514">
                  <a:moveTo>
                    <a:pt x="6151" y="0"/>
                  </a:moveTo>
                  <a:lnTo>
                    <a:pt x="2359" y="0"/>
                  </a:lnTo>
                  <a:lnTo>
                    <a:pt x="1242" y="794"/>
                  </a:lnTo>
                  <a:lnTo>
                    <a:pt x="497" y="2117"/>
                  </a:lnTo>
                  <a:lnTo>
                    <a:pt x="0" y="3793"/>
                  </a:lnTo>
                  <a:lnTo>
                    <a:pt x="463" y="4910"/>
                  </a:lnTo>
                  <a:lnTo>
                    <a:pt x="1565" y="5655"/>
                  </a:lnTo>
                  <a:lnTo>
                    <a:pt x="3094" y="6151"/>
                  </a:lnTo>
                  <a:lnTo>
                    <a:pt x="4113" y="7276"/>
                  </a:lnTo>
                  <a:lnTo>
                    <a:pt x="4792" y="8819"/>
                  </a:lnTo>
                  <a:lnTo>
                    <a:pt x="5547" y="12651"/>
                  </a:lnTo>
                  <a:lnTo>
                    <a:pt x="6071" y="23911"/>
                  </a:lnTo>
                  <a:lnTo>
                    <a:pt x="6146" y="34006"/>
                  </a:lnTo>
                  <a:lnTo>
                    <a:pt x="6151" y="66389"/>
                  </a:lnTo>
                  <a:lnTo>
                    <a:pt x="6945" y="68866"/>
                  </a:lnTo>
                  <a:lnTo>
                    <a:pt x="9943" y="73734"/>
                  </a:lnTo>
                  <a:lnTo>
                    <a:pt x="11805" y="80661"/>
                  </a:lnTo>
                  <a:lnTo>
                    <a:pt x="12853" y="91368"/>
                  </a:lnTo>
                  <a:lnTo>
                    <a:pt x="13164" y="101685"/>
                  </a:lnTo>
                  <a:lnTo>
                    <a:pt x="13207" y="105890"/>
                  </a:lnTo>
                  <a:lnTo>
                    <a:pt x="14030" y="109487"/>
                  </a:lnTo>
                  <a:lnTo>
                    <a:pt x="18187" y="119136"/>
                  </a:lnTo>
                  <a:lnTo>
                    <a:pt x="20565" y="130902"/>
                  </a:lnTo>
                  <a:lnTo>
                    <a:pt x="25150" y="140563"/>
                  </a:lnTo>
                  <a:lnTo>
                    <a:pt x="27655" y="152332"/>
                  </a:lnTo>
                  <a:lnTo>
                    <a:pt x="31054" y="158456"/>
                  </a:lnTo>
                  <a:lnTo>
                    <a:pt x="37431" y="166365"/>
                  </a:lnTo>
                  <a:lnTo>
                    <a:pt x="44347" y="173736"/>
                  </a:lnTo>
                  <a:lnTo>
                    <a:pt x="51423" y="180947"/>
                  </a:lnTo>
                  <a:lnTo>
                    <a:pt x="53795" y="182544"/>
                  </a:lnTo>
                  <a:lnTo>
                    <a:pt x="58547" y="184318"/>
                  </a:lnTo>
                  <a:lnTo>
                    <a:pt x="60131" y="185585"/>
                  </a:lnTo>
                  <a:lnTo>
                    <a:pt x="61188" y="187224"/>
                  </a:lnTo>
                  <a:lnTo>
                    <a:pt x="61893" y="189109"/>
                  </a:lnTo>
                  <a:lnTo>
                    <a:pt x="63156" y="190367"/>
                  </a:lnTo>
                  <a:lnTo>
                    <a:pt x="64792" y="191205"/>
                  </a:lnTo>
                  <a:lnTo>
                    <a:pt x="68726" y="192136"/>
                  </a:lnTo>
                  <a:lnTo>
                    <a:pt x="75403" y="192661"/>
                  </a:lnTo>
                  <a:lnTo>
                    <a:pt x="80057" y="192783"/>
                  </a:lnTo>
                  <a:lnTo>
                    <a:pt x="82409" y="192022"/>
                  </a:lnTo>
                  <a:lnTo>
                    <a:pt x="87139" y="189060"/>
                  </a:lnTo>
                  <a:lnTo>
                    <a:pt x="91888" y="185098"/>
                  </a:lnTo>
                  <a:lnTo>
                    <a:pt x="96644" y="180691"/>
                  </a:lnTo>
                  <a:lnTo>
                    <a:pt x="101403" y="176086"/>
                  </a:lnTo>
                  <a:lnTo>
                    <a:pt x="106165" y="169278"/>
                  </a:lnTo>
                  <a:lnTo>
                    <a:pt x="110927" y="161753"/>
                  </a:lnTo>
                  <a:lnTo>
                    <a:pt x="115689" y="155764"/>
                  </a:lnTo>
                  <a:lnTo>
                    <a:pt x="120451" y="148339"/>
                  </a:lnTo>
                  <a:lnTo>
                    <a:pt x="126007" y="139747"/>
                  </a:lnTo>
                  <a:lnTo>
                    <a:pt x="129711" y="135234"/>
                  </a:lnTo>
                  <a:lnTo>
                    <a:pt x="133768" y="130637"/>
                  </a:lnTo>
                  <a:lnTo>
                    <a:pt x="140393" y="121296"/>
                  </a:lnTo>
                  <a:lnTo>
                    <a:pt x="145983" y="111853"/>
                  </a:lnTo>
                  <a:lnTo>
                    <a:pt x="151113" y="102365"/>
                  </a:lnTo>
                  <a:lnTo>
                    <a:pt x="158464" y="88098"/>
                  </a:lnTo>
                  <a:lnTo>
                    <a:pt x="163275" y="80694"/>
                  </a:lnTo>
                  <a:lnTo>
                    <a:pt x="165669" y="77609"/>
                  </a:lnTo>
                  <a:lnTo>
                    <a:pt x="167265" y="73964"/>
                  </a:lnTo>
                  <a:lnTo>
                    <a:pt x="169039" y="65682"/>
                  </a:lnTo>
                  <a:lnTo>
                    <a:pt x="170037" y="55886"/>
                  </a:lnTo>
                  <a:lnTo>
                    <a:pt x="170332" y="47956"/>
                  </a:lnTo>
                  <a:lnTo>
                    <a:pt x="169580" y="46258"/>
                  </a:lnTo>
                  <a:lnTo>
                    <a:pt x="168285" y="45126"/>
                  </a:lnTo>
                  <a:lnTo>
                    <a:pt x="166628" y="44372"/>
                  </a:lnTo>
                  <a:lnTo>
                    <a:pt x="165523" y="43075"/>
                  </a:lnTo>
                  <a:lnTo>
                    <a:pt x="164787" y="41417"/>
                  </a:lnTo>
                  <a:lnTo>
                    <a:pt x="163968" y="37458"/>
                  </a:lnTo>
                  <a:lnTo>
                    <a:pt x="163400" y="29902"/>
                  </a:lnTo>
                  <a:lnTo>
                    <a:pt x="162578" y="29460"/>
                  </a:lnTo>
                  <a:lnTo>
                    <a:pt x="157170" y="28692"/>
                  </a:lnTo>
                  <a:lnTo>
                    <a:pt x="159218" y="34209"/>
                  </a:lnTo>
                  <a:lnTo>
                    <a:pt x="167843" y="55156"/>
                  </a:lnTo>
                  <a:lnTo>
                    <a:pt x="171096" y="63758"/>
                  </a:lnTo>
                  <a:lnTo>
                    <a:pt x="174710" y="75433"/>
                  </a:lnTo>
                  <a:lnTo>
                    <a:pt x="178433" y="85384"/>
                  </a:lnTo>
                  <a:lnTo>
                    <a:pt x="182734" y="95099"/>
                  </a:lnTo>
                  <a:lnTo>
                    <a:pt x="187290" y="104708"/>
                  </a:lnTo>
                  <a:lnTo>
                    <a:pt x="189845" y="112154"/>
                  </a:lnTo>
                  <a:lnTo>
                    <a:pt x="191774" y="118902"/>
                  </a:lnTo>
                  <a:lnTo>
                    <a:pt x="195277" y="127194"/>
                  </a:lnTo>
                  <a:lnTo>
                    <a:pt x="199480" y="136170"/>
                  </a:lnTo>
                  <a:lnTo>
                    <a:pt x="203200" y="145451"/>
                  </a:lnTo>
                  <a:lnTo>
                    <a:pt x="204854" y="154868"/>
                  </a:lnTo>
                  <a:lnTo>
                    <a:pt x="206882" y="161189"/>
                  </a:lnTo>
                  <a:lnTo>
                    <a:pt x="209822" y="168578"/>
                  </a:lnTo>
                  <a:lnTo>
                    <a:pt x="213369" y="176679"/>
                  </a:lnTo>
                  <a:lnTo>
                    <a:pt x="215734" y="183668"/>
                  </a:lnTo>
                  <a:lnTo>
                    <a:pt x="217310" y="189914"/>
                  </a:lnTo>
                  <a:lnTo>
                    <a:pt x="218361" y="195666"/>
                  </a:lnTo>
                  <a:lnTo>
                    <a:pt x="219856" y="201881"/>
                  </a:lnTo>
                  <a:lnTo>
                    <a:pt x="221646" y="208406"/>
                  </a:lnTo>
                  <a:lnTo>
                    <a:pt x="223633" y="215138"/>
                  </a:lnTo>
                  <a:lnTo>
                    <a:pt x="225841" y="226850"/>
                  </a:lnTo>
                  <a:lnTo>
                    <a:pt x="226822" y="237347"/>
                  </a:lnTo>
                  <a:lnTo>
                    <a:pt x="227258" y="247305"/>
                  </a:lnTo>
                  <a:lnTo>
                    <a:pt x="227504" y="261835"/>
                  </a:lnTo>
                  <a:lnTo>
                    <a:pt x="227598" y="290504"/>
                  </a:lnTo>
                  <a:lnTo>
                    <a:pt x="225486" y="300034"/>
                  </a:lnTo>
                  <a:lnTo>
                    <a:pt x="221902" y="309561"/>
                  </a:lnTo>
                  <a:lnTo>
                    <a:pt x="217663" y="319087"/>
                  </a:lnTo>
                  <a:lnTo>
                    <a:pt x="210814" y="333375"/>
                  </a:lnTo>
                  <a:lnTo>
                    <a:pt x="203758" y="343870"/>
                  </a:lnTo>
                  <a:lnTo>
                    <a:pt x="199016" y="349417"/>
                  </a:lnTo>
                  <a:lnTo>
                    <a:pt x="193469" y="355322"/>
                  </a:lnTo>
                  <a:lnTo>
                    <a:pt x="185712" y="363238"/>
                  </a:lnTo>
                  <a:lnTo>
                    <a:pt x="181420" y="365984"/>
                  </a:lnTo>
                  <a:lnTo>
                    <a:pt x="176972" y="367814"/>
                  </a:lnTo>
                  <a:lnTo>
                    <a:pt x="172420" y="369035"/>
                  </a:lnTo>
                  <a:lnTo>
                    <a:pt x="167797" y="370642"/>
                  </a:lnTo>
                  <a:lnTo>
                    <a:pt x="163127" y="372507"/>
                  </a:lnTo>
                  <a:lnTo>
                    <a:pt x="158427" y="374544"/>
                  </a:lnTo>
                  <a:lnTo>
                    <a:pt x="153706" y="375902"/>
                  </a:lnTo>
                  <a:lnTo>
                    <a:pt x="148971" y="376808"/>
                  </a:lnTo>
                  <a:lnTo>
                    <a:pt x="144226" y="377412"/>
                  </a:lnTo>
                  <a:lnTo>
                    <a:pt x="139477" y="377814"/>
                  </a:lnTo>
                  <a:lnTo>
                    <a:pt x="134722" y="378083"/>
                  </a:lnTo>
                  <a:lnTo>
                    <a:pt x="125206" y="378380"/>
                  </a:lnTo>
                  <a:lnTo>
                    <a:pt x="115685" y="378513"/>
                  </a:lnTo>
                  <a:lnTo>
                    <a:pt x="111717" y="377755"/>
                  </a:lnTo>
                  <a:lnTo>
                    <a:pt x="105192" y="374795"/>
                  </a:lnTo>
                  <a:lnTo>
                    <a:pt x="101547" y="373688"/>
                  </a:lnTo>
                  <a:lnTo>
                    <a:pt x="97530" y="372951"/>
                  </a:lnTo>
                  <a:lnTo>
                    <a:pt x="93264" y="372459"/>
                  </a:lnTo>
                  <a:lnTo>
                    <a:pt x="89627" y="371337"/>
                  </a:lnTo>
                  <a:lnTo>
                    <a:pt x="83468" y="367974"/>
                  </a:lnTo>
                  <a:lnTo>
                    <a:pt x="79920" y="366760"/>
                  </a:lnTo>
                  <a:lnTo>
                    <a:pt x="75968" y="365951"/>
                  </a:lnTo>
                  <a:lnTo>
                    <a:pt x="71745" y="365411"/>
                  </a:lnTo>
                  <a:lnTo>
                    <a:pt x="64938" y="362695"/>
                  </a:lnTo>
                  <a:lnTo>
                    <a:pt x="59266" y="358842"/>
                  </a:lnTo>
                  <a:lnTo>
                    <a:pt x="54099" y="354483"/>
                  </a:lnTo>
                  <a:lnTo>
                    <a:pt x="49158" y="349900"/>
                  </a:lnTo>
                  <a:lnTo>
                    <a:pt x="46728" y="347567"/>
                  </a:lnTo>
                  <a:lnTo>
                    <a:pt x="45109" y="345218"/>
                  </a:lnTo>
                  <a:lnTo>
                    <a:pt x="42036" y="338119"/>
                  </a:lnTo>
                  <a:lnTo>
                    <a:pt x="37244" y="330988"/>
                  </a:lnTo>
                  <a:lnTo>
                    <a:pt x="35058" y="322879"/>
                  </a:lnTo>
                  <a:lnTo>
                    <a:pt x="34726" y="3143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481"/>
            <p:cNvSpPr/>
            <p:nvPr/>
          </p:nvSpPr>
          <p:spPr>
            <a:xfrm>
              <a:off x="5429250" y="1457327"/>
              <a:ext cx="164307" cy="13293"/>
            </a:xfrm>
            <a:custGeom>
              <a:avLst/>
              <a:gdLst/>
              <a:ahLst/>
              <a:cxnLst/>
              <a:rect l="0" t="0" r="0" b="0"/>
              <a:pathLst>
                <a:path w="164307" h="13293">
                  <a:moveTo>
                    <a:pt x="0" y="7141"/>
                  </a:moveTo>
                  <a:lnTo>
                    <a:pt x="3792" y="10934"/>
                  </a:lnTo>
                  <a:lnTo>
                    <a:pt x="5703" y="12051"/>
                  </a:lnTo>
                  <a:lnTo>
                    <a:pt x="7770" y="12796"/>
                  </a:lnTo>
                  <a:lnTo>
                    <a:pt x="9943" y="13292"/>
                  </a:lnTo>
                  <a:lnTo>
                    <a:pt x="12184" y="12829"/>
                  </a:lnTo>
                  <a:lnTo>
                    <a:pt x="14473" y="11727"/>
                  </a:lnTo>
                  <a:lnTo>
                    <a:pt x="16793" y="10198"/>
                  </a:lnTo>
                  <a:lnTo>
                    <a:pt x="19926" y="9179"/>
                  </a:lnTo>
                  <a:lnTo>
                    <a:pt x="23603" y="8500"/>
                  </a:lnTo>
                  <a:lnTo>
                    <a:pt x="27642" y="8047"/>
                  </a:lnTo>
                  <a:lnTo>
                    <a:pt x="31921" y="7745"/>
                  </a:lnTo>
                  <a:lnTo>
                    <a:pt x="36362" y="7544"/>
                  </a:lnTo>
                  <a:lnTo>
                    <a:pt x="45530" y="7320"/>
                  </a:lnTo>
                  <a:lnTo>
                    <a:pt x="69094" y="7165"/>
                  </a:lnTo>
                  <a:lnTo>
                    <a:pt x="73843" y="6363"/>
                  </a:lnTo>
                  <a:lnTo>
                    <a:pt x="78598" y="5035"/>
                  </a:lnTo>
                  <a:lnTo>
                    <a:pt x="83354" y="3356"/>
                  </a:lnTo>
                  <a:lnTo>
                    <a:pt x="88113" y="2237"/>
                  </a:lnTo>
                  <a:lnTo>
                    <a:pt x="92874" y="1490"/>
                  </a:lnTo>
                  <a:lnTo>
                    <a:pt x="97634" y="993"/>
                  </a:lnTo>
                  <a:lnTo>
                    <a:pt x="102396" y="661"/>
                  </a:lnTo>
                  <a:lnTo>
                    <a:pt x="107158" y="440"/>
                  </a:lnTo>
                  <a:lnTo>
                    <a:pt x="116682" y="194"/>
                  </a:lnTo>
                  <a:lnTo>
                    <a:pt x="152276" y="0"/>
                  </a:lnTo>
                  <a:lnTo>
                    <a:pt x="154699" y="793"/>
                  </a:lnTo>
                  <a:lnTo>
                    <a:pt x="157107" y="2115"/>
                  </a:lnTo>
                  <a:lnTo>
                    <a:pt x="164306" y="71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82"/>
            <p:cNvSpPr/>
            <p:nvPr/>
          </p:nvSpPr>
          <p:spPr>
            <a:xfrm>
              <a:off x="5450681" y="1514475"/>
              <a:ext cx="164307" cy="21432"/>
            </a:xfrm>
            <a:custGeom>
              <a:avLst/>
              <a:gdLst/>
              <a:ahLst/>
              <a:cxnLst/>
              <a:rect l="0" t="0" r="0" b="0"/>
              <a:pathLst>
                <a:path w="164307" h="21432">
                  <a:moveTo>
                    <a:pt x="0" y="21431"/>
                  </a:moveTo>
                  <a:lnTo>
                    <a:pt x="38552" y="21431"/>
                  </a:lnTo>
                  <a:lnTo>
                    <a:pt x="43164" y="20637"/>
                  </a:lnTo>
                  <a:lnTo>
                    <a:pt x="47032" y="19314"/>
                  </a:lnTo>
                  <a:lnTo>
                    <a:pt x="50404" y="17639"/>
                  </a:lnTo>
                  <a:lnTo>
                    <a:pt x="54241" y="16521"/>
                  </a:lnTo>
                  <a:lnTo>
                    <a:pt x="58385" y="15777"/>
                  </a:lnTo>
                  <a:lnTo>
                    <a:pt x="62737" y="15280"/>
                  </a:lnTo>
                  <a:lnTo>
                    <a:pt x="67224" y="14949"/>
                  </a:lnTo>
                  <a:lnTo>
                    <a:pt x="71804" y="14728"/>
                  </a:lnTo>
                  <a:lnTo>
                    <a:pt x="81125" y="14483"/>
                  </a:lnTo>
                  <a:lnTo>
                    <a:pt x="90560" y="14374"/>
                  </a:lnTo>
                  <a:lnTo>
                    <a:pt x="95298" y="13551"/>
                  </a:lnTo>
                  <a:lnTo>
                    <a:pt x="100045" y="12209"/>
                  </a:lnTo>
                  <a:lnTo>
                    <a:pt x="104796" y="10521"/>
                  </a:lnTo>
                  <a:lnTo>
                    <a:pt x="109552" y="9395"/>
                  </a:lnTo>
                  <a:lnTo>
                    <a:pt x="114310" y="8644"/>
                  </a:lnTo>
                  <a:lnTo>
                    <a:pt x="119069" y="8144"/>
                  </a:lnTo>
                  <a:lnTo>
                    <a:pt x="123035" y="7810"/>
                  </a:lnTo>
                  <a:lnTo>
                    <a:pt x="126474" y="7588"/>
                  </a:lnTo>
                  <a:lnTo>
                    <a:pt x="129559" y="7440"/>
                  </a:lnTo>
                  <a:lnTo>
                    <a:pt x="133204" y="6547"/>
                  </a:lnTo>
                  <a:lnTo>
                    <a:pt x="137222" y="5158"/>
                  </a:lnTo>
                  <a:lnTo>
                    <a:pt x="141487" y="3439"/>
                  </a:lnTo>
                  <a:lnTo>
                    <a:pt x="145125" y="2292"/>
                  </a:lnTo>
                  <a:lnTo>
                    <a:pt x="148343" y="1528"/>
                  </a:lnTo>
                  <a:lnTo>
                    <a:pt x="155420" y="302"/>
                  </a:lnTo>
                  <a:lnTo>
                    <a:pt x="158505" y="134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83"/>
            <p:cNvSpPr/>
            <p:nvPr/>
          </p:nvSpPr>
          <p:spPr>
            <a:xfrm>
              <a:off x="5765998" y="1343025"/>
              <a:ext cx="213321" cy="207169"/>
            </a:xfrm>
            <a:custGeom>
              <a:avLst/>
              <a:gdLst/>
              <a:ahLst/>
              <a:cxnLst/>
              <a:rect l="0" t="0" r="0" b="0"/>
              <a:pathLst>
                <a:path w="213321" h="207169">
                  <a:moveTo>
                    <a:pt x="6152" y="21431"/>
                  </a:moveTo>
                  <a:lnTo>
                    <a:pt x="0" y="21431"/>
                  </a:lnTo>
                  <a:lnTo>
                    <a:pt x="3682" y="17197"/>
                  </a:lnTo>
                  <a:lnTo>
                    <a:pt x="12823" y="7673"/>
                  </a:lnTo>
                  <a:lnTo>
                    <a:pt x="16525" y="3939"/>
                  </a:lnTo>
                  <a:lnTo>
                    <a:pt x="19417" y="2626"/>
                  </a:lnTo>
                  <a:lnTo>
                    <a:pt x="22933" y="1750"/>
                  </a:lnTo>
                  <a:lnTo>
                    <a:pt x="26864" y="1167"/>
                  </a:lnTo>
                  <a:lnTo>
                    <a:pt x="33348" y="518"/>
                  </a:lnTo>
                  <a:lnTo>
                    <a:pt x="39670" y="230"/>
                  </a:lnTo>
                  <a:lnTo>
                    <a:pt x="54548" y="45"/>
                  </a:lnTo>
                  <a:lnTo>
                    <a:pt x="90585" y="0"/>
                  </a:lnTo>
                  <a:lnTo>
                    <a:pt x="94190" y="794"/>
                  </a:lnTo>
                  <a:lnTo>
                    <a:pt x="103057" y="4909"/>
                  </a:lnTo>
                  <a:lnTo>
                    <a:pt x="108223" y="6150"/>
                  </a:lnTo>
                  <a:lnTo>
                    <a:pt x="111505" y="7275"/>
                  </a:lnTo>
                  <a:lnTo>
                    <a:pt x="115281" y="8819"/>
                  </a:lnTo>
                  <a:lnTo>
                    <a:pt x="119386" y="10641"/>
                  </a:lnTo>
                  <a:lnTo>
                    <a:pt x="122916" y="12650"/>
                  </a:lnTo>
                  <a:lnTo>
                    <a:pt x="128956" y="16999"/>
                  </a:lnTo>
                  <a:lnTo>
                    <a:pt x="130883" y="19270"/>
                  </a:lnTo>
                  <a:lnTo>
                    <a:pt x="132169" y="21578"/>
                  </a:lnTo>
                  <a:lnTo>
                    <a:pt x="133026" y="23910"/>
                  </a:lnTo>
                  <a:lnTo>
                    <a:pt x="135184" y="26259"/>
                  </a:lnTo>
                  <a:lnTo>
                    <a:pt x="141816" y="30985"/>
                  </a:lnTo>
                  <a:lnTo>
                    <a:pt x="147939" y="35731"/>
                  </a:lnTo>
                  <a:lnTo>
                    <a:pt x="153305" y="40486"/>
                  </a:lnTo>
                  <a:lnTo>
                    <a:pt x="158337" y="45246"/>
                  </a:lnTo>
                  <a:lnTo>
                    <a:pt x="159996" y="48420"/>
                  </a:lnTo>
                  <a:lnTo>
                    <a:pt x="161102" y="52124"/>
                  </a:lnTo>
                  <a:lnTo>
                    <a:pt x="161840" y="56180"/>
                  </a:lnTo>
                  <a:lnTo>
                    <a:pt x="163125" y="60472"/>
                  </a:lnTo>
                  <a:lnTo>
                    <a:pt x="164775" y="64921"/>
                  </a:lnTo>
                  <a:lnTo>
                    <a:pt x="166670" y="69474"/>
                  </a:lnTo>
                  <a:lnTo>
                    <a:pt x="167932" y="73303"/>
                  </a:lnTo>
                  <a:lnTo>
                    <a:pt x="169336" y="79675"/>
                  </a:lnTo>
                  <a:lnTo>
                    <a:pt x="169959" y="85152"/>
                  </a:lnTo>
                  <a:lnTo>
                    <a:pt x="170125" y="87724"/>
                  </a:lnTo>
                  <a:lnTo>
                    <a:pt x="169442" y="91027"/>
                  </a:lnTo>
                  <a:lnTo>
                    <a:pt x="168194" y="94815"/>
                  </a:lnTo>
                  <a:lnTo>
                    <a:pt x="166567" y="98929"/>
                  </a:lnTo>
                  <a:lnTo>
                    <a:pt x="165483" y="102465"/>
                  </a:lnTo>
                  <a:lnTo>
                    <a:pt x="164278" y="108511"/>
                  </a:lnTo>
                  <a:lnTo>
                    <a:pt x="163743" y="113843"/>
                  </a:lnTo>
                  <a:lnTo>
                    <a:pt x="163600" y="116377"/>
                  </a:lnTo>
                  <a:lnTo>
                    <a:pt x="162711" y="118859"/>
                  </a:lnTo>
                  <a:lnTo>
                    <a:pt x="159606" y="123734"/>
                  </a:lnTo>
                  <a:lnTo>
                    <a:pt x="157667" y="126939"/>
                  </a:lnTo>
                  <a:lnTo>
                    <a:pt x="155581" y="130664"/>
                  </a:lnTo>
                  <a:lnTo>
                    <a:pt x="153396" y="134734"/>
                  </a:lnTo>
                  <a:lnTo>
                    <a:pt x="151940" y="138241"/>
                  </a:lnTo>
                  <a:lnTo>
                    <a:pt x="150322" y="144255"/>
                  </a:lnTo>
                  <a:lnTo>
                    <a:pt x="147485" y="149574"/>
                  </a:lnTo>
                  <a:lnTo>
                    <a:pt x="145619" y="152103"/>
                  </a:lnTo>
                  <a:lnTo>
                    <a:pt x="139310" y="157030"/>
                  </a:lnTo>
                  <a:lnTo>
                    <a:pt x="135405" y="159456"/>
                  </a:lnTo>
                  <a:lnTo>
                    <a:pt x="132802" y="161866"/>
                  </a:lnTo>
                  <a:lnTo>
                    <a:pt x="131067" y="164267"/>
                  </a:lnTo>
                  <a:lnTo>
                    <a:pt x="129909" y="166661"/>
                  </a:lnTo>
                  <a:lnTo>
                    <a:pt x="128344" y="168257"/>
                  </a:lnTo>
                  <a:lnTo>
                    <a:pt x="126507" y="169321"/>
                  </a:lnTo>
                  <a:lnTo>
                    <a:pt x="121555" y="171297"/>
                  </a:lnTo>
                  <a:lnTo>
                    <a:pt x="114063" y="174822"/>
                  </a:lnTo>
                  <a:lnTo>
                    <a:pt x="107558" y="179034"/>
                  </a:lnTo>
                  <a:lnTo>
                    <a:pt x="104712" y="181268"/>
                  </a:lnTo>
                  <a:lnTo>
                    <a:pt x="99433" y="183751"/>
                  </a:lnTo>
                  <a:lnTo>
                    <a:pt x="96915" y="184413"/>
                  </a:lnTo>
                  <a:lnTo>
                    <a:pt x="91999" y="187265"/>
                  </a:lnTo>
                  <a:lnTo>
                    <a:pt x="89577" y="189137"/>
                  </a:lnTo>
                  <a:lnTo>
                    <a:pt x="86375" y="190385"/>
                  </a:lnTo>
                  <a:lnTo>
                    <a:pt x="82653" y="191217"/>
                  </a:lnTo>
                  <a:lnTo>
                    <a:pt x="78584" y="191772"/>
                  </a:lnTo>
                  <a:lnTo>
                    <a:pt x="71946" y="192388"/>
                  </a:lnTo>
                  <a:lnTo>
                    <a:pt x="66350" y="192662"/>
                  </a:lnTo>
                  <a:lnTo>
                    <a:pt x="61216" y="192783"/>
                  </a:lnTo>
                  <a:lnTo>
                    <a:pt x="58737" y="192022"/>
                  </a:lnTo>
                  <a:lnTo>
                    <a:pt x="53864" y="189060"/>
                  </a:lnTo>
                  <a:lnTo>
                    <a:pt x="50660" y="187952"/>
                  </a:lnTo>
                  <a:lnTo>
                    <a:pt x="46937" y="187214"/>
                  </a:lnTo>
                  <a:lnTo>
                    <a:pt x="42866" y="186721"/>
                  </a:lnTo>
                  <a:lnTo>
                    <a:pt x="36228" y="186175"/>
                  </a:lnTo>
                  <a:lnTo>
                    <a:pt x="33346" y="186029"/>
                  </a:lnTo>
                  <a:lnTo>
                    <a:pt x="30631" y="185138"/>
                  </a:lnTo>
                  <a:lnTo>
                    <a:pt x="25498" y="182031"/>
                  </a:lnTo>
                  <a:lnTo>
                    <a:pt x="20645" y="178479"/>
                  </a:lnTo>
                  <a:lnTo>
                    <a:pt x="17090" y="175103"/>
                  </a:lnTo>
                  <a:lnTo>
                    <a:pt x="15032" y="173885"/>
                  </a:lnTo>
                  <a:lnTo>
                    <a:pt x="10628" y="172532"/>
                  </a:lnTo>
                  <a:lnTo>
                    <a:pt x="9135" y="171377"/>
                  </a:lnTo>
                  <a:lnTo>
                    <a:pt x="8141" y="169814"/>
                  </a:lnTo>
                  <a:lnTo>
                    <a:pt x="7478" y="167978"/>
                  </a:lnTo>
                  <a:lnTo>
                    <a:pt x="6242" y="166754"/>
                  </a:lnTo>
                  <a:lnTo>
                    <a:pt x="4624" y="165938"/>
                  </a:lnTo>
                  <a:lnTo>
                    <a:pt x="2752" y="165394"/>
                  </a:lnTo>
                  <a:lnTo>
                    <a:pt x="1504" y="164237"/>
                  </a:lnTo>
                  <a:lnTo>
                    <a:pt x="672" y="162673"/>
                  </a:lnTo>
                  <a:lnTo>
                    <a:pt x="117" y="160836"/>
                  </a:lnTo>
                  <a:lnTo>
                    <a:pt x="541" y="158818"/>
                  </a:lnTo>
                  <a:lnTo>
                    <a:pt x="4137" y="152978"/>
                  </a:lnTo>
                  <a:lnTo>
                    <a:pt x="6348" y="150102"/>
                  </a:lnTo>
                  <a:lnTo>
                    <a:pt x="9678" y="146616"/>
                  </a:lnTo>
                  <a:lnTo>
                    <a:pt x="14853" y="144575"/>
                  </a:lnTo>
                  <a:lnTo>
                    <a:pt x="22271" y="142421"/>
                  </a:lnTo>
                  <a:lnTo>
                    <a:pt x="31185" y="140191"/>
                  </a:lnTo>
                  <a:lnTo>
                    <a:pt x="37922" y="137910"/>
                  </a:lnTo>
                  <a:lnTo>
                    <a:pt x="43207" y="135596"/>
                  </a:lnTo>
                  <a:lnTo>
                    <a:pt x="47524" y="133260"/>
                  </a:lnTo>
                  <a:lnTo>
                    <a:pt x="51196" y="132496"/>
                  </a:lnTo>
                  <a:lnTo>
                    <a:pt x="54437" y="132781"/>
                  </a:lnTo>
                  <a:lnTo>
                    <a:pt x="60949" y="134420"/>
                  </a:lnTo>
                  <a:lnTo>
                    <a:pt x="64909" y="134857"/>
                  </a:lnTo>
                  <a:lnTo>
                    <a:pt x="69136" y="135148"/>
                  </a:lnTo>
                  <a:lnTo>
                    <a:pt x="73541" y="135342"/>
                  </a:lnTo>
                  <a:lnTo>
                    <a:pt x="82669" y="135558"/>
                  </a:lnTo>
                  <a:lnTo>
                    <a:pt x="87326" y="136409"/>
                  </a:lnTo>
                  <a:lnTo>
                    <a:pt x="92018" y="137771"/>
                  </a:lnTo>
                  <a:lnTo>
                    <a:pt x="96733" y="139472"/>
                  </a:lnTo>
                  <a:lnTo>
                    <a:pt x="101464" y="141400"/>
                  </a:lnTo>
                  <a:lnTo>
                    <a:pt x="106206" y="143479"/>
                  </a:lnTo>
                  <a:lnTo>
                    <a:pt x="110954" y="145659"/>
                  </a:lnTo>
                  <a:lnTo>
                    <a:pt x="114914" y="147906"/>
                  </a:lnTo>
                  <a:lnTo>
                    <a:pt x="121430" y="152519"/>
                  </a:lnTo>
                  <a:lnTo>
                    <a:pt x="125073" y="154860"/>
                  </a:lnTo>
                  <a:lnTo>
                    <a:pt x="129089" y="157215"/>
                  </a:lnTo>
                  <a:lnTo>
                    <a:pt x="133353" y="159579"/>
                  </a:lnTo>
                  <a:lnTo>
                    <a:pt x="142326" y="164322"/>
                  </a:lnTo>
                  <a:lnTo>
                    <a:pt x="146941" y="166697"/>
                  </a:lnTo>
                  <a:lnTo>
                    <a:pt x="150811" y="168281"/>
                  </a:lnTo>
                  <a:lnTo>
                    <a:pt x="157228" y="170042"/>
                  </a:lnTo>
                  <a:lnTo>
                    <a:pt x="162726" y="172940"/>
                  </a:lnTo>
                  <a:lnTo>
                    <a:pt x="167815" y="176875"/>
                  </a:lnTo>
                  <a:lnTo>
                    <a:pt x="172723" y="181269"/>
                  </a:lnTo>
                  <a:lnTo>
                    <a:pt x="175143" y="182758"/>
                  </a:lnTo>
                  <a:lnTo>
                    <a:pt x="179949" y="184413"/>
                  </a:lnTo>
                  <a:lnTo>
                    <a:pt x="184730" y="187265"/>
                  </a:lnTo>
                  <a:lnTo>
                    <a:pt x="187116" y="189137"/>
                  </a:lnTo>
                  <a:lnTo>
                    <a:pt x="191885" y="191217"/>
                  </a:lnTo>
                  <a:lnTo>
                    <a:pt x="194268" y="191772"/>
                  </a:lnTo>
                  <a:lnTo>
                    <a:pt x="195856" y="192935"/>
                  </a:lnTo>
                  <a:lnTo>
                    <a:pt x="196915" y="194505"/>
                  </a:lnTo>
                  <a:lnTo>
                    <a:pt x="197621" y="196344"/>
                  </a:lnTo>
                  <a:lnTo>
                    <a:pt x="198886" y="197571"/>
                  </a:lnTo>
                  <a:lnTo>
                    <a:pt x="200522" y="198389"/>
                  </a:lnTo>
                  <a:lnTo>
                    <a:pt x="205060" y="199702"/>
                  </a:lnTo>
                  <a:lnTo>
                    <a:pt x="209638" y="199929"/>
                  </a:lnTo>
                  <a:lnTo>
                    <a:pt x="210866" y="200754"/>
                  </a:lnTo>
                  <a:lnTo>
                    <a:pt x="211684" y="202099"/>
                  </a:lnTo>
                  <a:lnTo>
                    <a:pt x="213320" y="20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84"/>
            <p:cNvSpPr/>
            <p:nvPr/>
          </p:nvSpPr>
          <p:spPr>
            <a:xfrm>
              <a:off x="6053844" y="1300162"/>
              <a:ext cx="125500" cy="313884"/>
            </a:xfrm>
            <a:custGeom>
              <a:avLst/>
              <a:gdLst/>
              <a:ahLst/>
              <a:cxnLst/>
              <a:rect l="0" t="0" r="0" b="0"/>
              <a:pathLst>
                <a:path w="125500" h="313884">
                  <a:moveTo>
                    <a:pt x="125499" y="0"/>
                  </a:moveTo>
                  <a:lnTo>
                    <a:pt x="121384" y="0"/>
                  </a:lnTo>
                  <a:lnTo>
                    <a:pt x="125438" y="0"/>
                  </a:lnTo>
                  <a:lnTo>
                    <a:pt x="108500" y="0"/>
                  </a:lnTo>
                  <a:lnTo>
                    <a:pt x="107022" y="794"/>
                  </a:lnTo>
                  <a:lnTo>
                    <a:pt x="106037" y="2117"/>
                  </a:lnTo>
                  <a:lnTo>
                    <a:pt x="105381" y="3793"/>
                  </a:lnTo>
                  <a:lnTo>
                    <a:pt x="104150" y="4910"/>
                  </a:lnTo>
                  <a:lnTo>
                    <a:pt x="102535" y="5654"/>
                  </a:lnTo>
                  <a:lnTo>
                    <a:pt x="100665" y="6151"/>
                  </a:lnTo>
                  <a:lnTo>
                    <a:pt x="98625" y="7276"/>
                  </a:lnTo>
                  <a:lnTo>
                    <a:pt x="96470" y="8819"/>
                  </a:lnTo>
                  <a:lnTo>
                    <a:pt x="94240" y="10642"/>
                  </a:lnTo>
                  <a:lnTo>
                    <a:pt x="92754" y="12651"/>
                  </a:lnTo>
                  <a:lnTo>
                    <a:pt x="91102" y="17000"/>
                  </a:lnTo>
                  <a:lnTo>
                    <a:pt x="89868" y="18477"/>
                  </a:lnTo>
                  <a:lnTo>
                    <a:pt x="88252" y="19462"/>
                  </a:lnTo>
                  <a:lnTo>
                    <a:pt x="86380" y="20118"/>
                  </a:lnTo>
                  <a:lnTo>
                    <a:pt x="84339" y="22143"/>
                  </a:lnTo>
                  <a:lnTo>
                    <a:pt x="82184" y="25081"/>
                  </a:lnTo>
                  <a:lnTo>
                    <a:pt x="79954" y="28627"/>
                  </a:lnTo>
                  <a:lnTo>
                    <a:pt x="76879" y="31785"/>
                  </a:lnTo>
                  <a:lnTo>
                    <a:pt x="73242" y="34684"/>
                  </a:lnTo>
                  <a:lnTo>
                    <a:pt x="69230" y="37410"/>
                  </a:lnTo>
                  <a:lnTo>
                    <a:pt x="65761" y="40021"/>
                  </a:lnTo>
                  <a:lnTo>
                    <a:pt x="62655" y="42556"/>
                  </a:lnTo>
                  <a:lnTo>
                    <a:pt x="59791" y="45039"/>
                  </a:lnTo>
                  <a:lnTo>
                    <a:pt x="57087" y="48283"/>
                  </a:lnTo>
                  <a:lnTo>
                    <a:pt x="54492" y="52032"/>
                  </a:lnTo>
                  <a:lnTo>
                    <a:pt x="51967" y="56119"/>
                  </a:lnTo>
                  <a:lnTo>
                    <a:pt x="49490" y="59638"/>
                  </a:lnTo>
                  <a:lnTo>
                    <a:pt x="47046" y="62777"/>
                  </a:lnTo>
                  <a:lnTo>
                    <a:pt x="44622" y="65664"/>
                  </a:lnTo>
                  <a:lnTo>
                    <a:pt x="42212" y="68382"/>
                  </a:lnTo>
                  <a:lnTo>
                    <a:pt x="37418" y="73519"/>
                  </a:lnTo>
                  <a:lnTo>
                    <a:pt x="35029" y="76794"/>
                  </a:lnTo>
                  <a:lnTo>
                    <a:pt x="32642" y="80565"/>
                  </a:lnTo>
                  <a:lnTo>
                    <a:pt x="30257" y="84666"/>
                  </a:lnTo>
                  <a:lnTo>
                    <a:pt x="27873" y="88194"/>
                  </a:lnTo>
                  <a:lnTo>
                    <a:pt x="25490" y="91340"/>
                  </a:lnTo>
                  <a:lnTo>
                    <a:pt x="23108" y="94231"/>
                  </a:lnTo>
                  <a:lnTo>
                    <a:pt x="20726" y="97746"/>
                  </a:lnTo>
                  <a:lnTo>
                    <a:pt x="18344" y="101676"/>
                  </a:lnTo>
                  <a:lnTo>
                    <a:pt x="15963" y="105884"/>
                  </a:lnTo>
                  <a:lnTo>
                    <a:pt x="13317" y="112676"/>
                  </a:lnTo>
                  <a:lnTo>
                    <a:pt x="11826" y="120963"/>
                  </a:lnTo>
                  <a:lnTo>
                    <a:pt x="11617" y="123504"/>
                  </a:lnTo>
                  <a:lnTo>
                    <a:pt x="9268" y="130562"/>
                  </a:lnTo>
                  <a:lnTo>
                    <a:pt x="6372" y="138990"/>
                  </a:lnTo>
                  <a:lnTo>
                    <a:pt x="5085" y="148027"/>
                  </a:lnTo>
                  <a:lnTo>
                    <a:pt x="4513" y="157336"/>
                  </a:lnTo>
                  <a:lnTo>
                    <a:pt x="4361" y="162041"/>
                  </a:lnTo>
                  <a:lnTo>
                    <a:pt x="2075" y="171501"/>
                  </a:lnTo>
                  <a:lnTo>
                    <a:pt x="353" y="176247"/>
                  </a:lnTo>
                  <a:lnTo>
                    <a:pt x="0" y="180204"/>
                  </a:lnTo>
                  <a:lnTo>
                    <a:pt x="558" y="183636"/>
                  </a:lnTo>
                  <a:lnTo>
                    <a:pt x="1724" y="186718"/>
                  </a:lnTo>
                  <a:lnTo>
                    <a:pt x="3020" y="194375"/>
                  </a:lnTo>
                  <a:lnTo>
                    <a:pt x="3595" y="203070"/>
                  </a:lnTo>
                  <a:lnTo>
                    <a:pt x="3851" y="212226"/>
                  </a:lnTo>
                  <a:lnTo>
                    <a:pt x="4713" y="216097"/>
                  </a:lnTo>
                  <a:lnTo>
                    <a:pt x="7787" y="222514"/>
                  </a:lnTo>
                  <a:lnTo>
                    <a:pt x="11800" y="230128"/>
                  </a:lnTo>
                  <a:lnTo>
                    <a:pt x="15435" y="238011"/>
                  </a:lnTo>
                  <a:lnTo>
                    <a:pt x="18275" y="247704"/>
                  </a:lnTo>
                  <a:lnTo>
                    <a:pt x="21752" y="255876"/>
                  </a:lnTo>
                  <a:lnTo>
                    <a:pt x="23791" y="259484"/>
                  </a:lnTo>
                  <a:lnTo>
                    <a:pt x="25944" y="262683"/>
                  </a:lnTo>
                  <a:lnTo>
                    <a:pt x="28173" y="265610"/>
                  </a:lnTo>
                  <a:lnTo>
                    <a:pt x="30452" y="269148"/>
                  </a:lnTo>
                  <a:lnTo>
                    <a:pt x="32767" y="273095"/>
                  </a:lnTo>
                  <a:lnTo>
                    <a:pt x="35102" y="277313"/>
                  </a:lnTo>
                  <a:lnTo>
                    <a:pt x="37453" y="280125"/>
                  </a:lnTo>
                  <a:lnTo>
                    <a:pt x="39814" y="282000"/>
                  </a:lnTo>
                  <a:lnTo>
                    <a:pt x="42183" y="283250"/>
                  </a:lnTo>
                  <a:lnTo>
                    <a:pt x="44555" y="284877"/>
                  </a:lnTo>
                  <a:lnTo>
                    <a:pt x="46930" y="286756"/>
                  </a:lnTo>
                  <a:lnTo>
                    <a:pt x="49308" y="288802"/>
                  </a:lnTo>
                  <a:lnTo>
                    <a:pt x="51686" y="290960"/>
                  </a:lnTo>
                  <a:lnTo>
                    <a:pt x="56445" y="295474"/>
                  </a:lnTo>
                  <a:lnTo>
                    <a:pt x="59620" y="296995"/>
                  </a:lnTo>
                  <a:lnTo>
                    <a:pt x="63323" y="298009"/>
                  </a:lnTo>
                  <a:lnTo>
                    <a:pt x="67380" y="298685"/>
                  </a:lnTo>
                  <a:lnTo>
                    <a:pt x="70879" y="299930"/>
                  </a:lnTo>
                  <a:lnTo>
                    <a:pt x="74004" y="301553"/>
                  </a:lnTo>
                  <a:lnTo>
                    <a:pt x="76882" y="303429"/>
                  </a:lnTo>
                  <a:lnTo>
                    <a:pt x="79594" y="304680"/>
                  </a:lnTo>
                  <a:lnTo>
                    <a:pt x="82195" y="305514"/>
                  </a:lnTo>
                  <a:lnTo>
                    <a:pt x="84724" y="306070"/>
                  </a:lnTo>
                  <a:lnTo>
                    <a:pt x="87204" y="306440"/>
                  </a:lnTo>
                  <a:lnTo>
                    <a:pt x="89650" y="306687"/>
                  </a:lnTo>
                  <a:lnTo>
                    <a:pt x="92075" y="306852"/>
                  </a:lnTo>
                  <a:lnTo>
                    <a:pt x="94485" y="306962"/>
                  </a:lnTo>
                  <a:lnTo>
                    <a:pt x="99280" y="307084"/>
                  </a:lnTo>
                  <a:lnTo>
                    <a:pt x="106442" y="307152"/>
                  </a:lnTo>
                  <a:lnTo>
                    <a:pt x="108032" y="307956"/>
                  </a:lnTo>
                  <a:lnTo>
                    <a:pt x="109092" y="309285"/>
                  </a:lnTo>
                  <a:lnTo>
                    <a:pt x="109799" y="310965"/>
                  </a:lnTo>
                  <a:lnTo>
                    <a:pt x="111064" y="312085"/>
                  </a:lnTo>
                  <a:lnTo>
                    <a:pt x="112700" y="312832"/>
                  </a:lnTo>
                  <a:lnTo>
                    <a:pt x="116680" y="313883"/>
                  </a:lnTo>
                  <a:lnTo>
                    <a:pt x="118356" y="3071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85"/>
            <p:cNvSpPr/>
            <p:nvPr/>
          </p:nvSpPr>
          <p:spPr>
            <a:xfrm>
              <a:off x="6222206" y="1364456"/>
              <a:ext cx="178557" cy="192874"/>
            </a:xfrm>
            <a:custGeom>
              <a:avLst/>
              <a:gdLst/>
              <a:ahLst/>
              <a:cxnLst/>
              <a:rect l="0" t="0" r="0" b="0"/>
              <a:pathLst>
                <a:path w="178557" h="192874">
                  <a:moveTo>
                    <a:pt x="0" y="7144"/>
                  </a:moveTo>
                  <a:lnTo>
                    <a:pt x="0" y="3351"/>
                  </a:lnTo>
                  <a:lnTo>
                    <a:pt x="794" y="2234"/>
                  </a:lnTo>
                  <a:lnTo>
                    <a:pt x="2117" y="1489"/>
                  </a:lnTo>
                  <a:lnTo>
                    <a:pt x="5703" y="662"/>
                  </a:lnTo>
                  <a:lnTo>
                    <a:pt x="9943" y="294"/>
                  </a:lnTo>
                  <a:lnTo>
                    <a:pt x="14473" y="131"/>
                  </a:lnTo>
                  <a:lnTo>
                    <a:pt x="23849" y="26"/>
                  </a:lnTo>
                  <a:lnTo>
                    <a:pt x="83442" y="0"/>
                  </a:lnTo>
                  <a:lnTo>
                    <a:pt x="87378" y="794"/>
                  </a:lnTo>
                  <a:lnTo>
                    <a:pt x="90796" y="2116"/>
                  </a:lnTo>
                  <a:lnTo>
                    <a:pt x="93868" y="3792"/>
                  </a:lnTo>
                  <a:lnTo>
                    <a:pt x="99398" y="5654"/>
                  </a:lnTo>
                  <a:lnTo>
                    <a:pt x="101984" y="6151"/>
                  </a:lnTo>
                  <a:lnTo>
                    <a:pt x="106975" y="8819"/>
                  </a:lnTo>
                  <a:lnTo>
                    <a:pt x="109416" y="10642"/>
                  </a:lnTo>
                  <a:lnTo>
                    <a:pt x="114246" y="12667"/>
                  </a:lnTo>
                  <a:lnTo>
                    <a:pt x="116645" y="13207"/>
                  </a:lnTo>
                  <a:lnTo>
                    <a:pt x="118244" y="14361"/>
                  </a:lnTo>
                  <a:lnTo>
                    <a:pt x="119311" y="15924"/>
                  </a:lnTo>
                  <a:lnTo>
                    <a:pt x="120495" y="19777"/>
                  </a:lnTo>
                  <a:lnTo>
                    <a:pt x="121163" y="25615"/>
                  </a:lnTo>
                  <a:lnTo>
                    <a:pt x="121319" y="27259"/>
                  </a:lnTo>
                  <a:lnTo>
                    <a:pt x="117391" y="31667"/>
                  </a:lnTo>
                  <a:lnTo>
                    <a:pt x="102445" y="47147"/>
                  </a:lnTo>
                  <a:lnTo>
                    <a:pt x="95284" y="52862"/>
                  </a:lnTo>
                  <a:lnTo>
                    <a:pt x="88923" y="56673"/>
                  </a:lnTo>
                  <a:lnTo>
                    <a:pt x="83094" y="59213"/>
                  </a:lnTo>
                  <a:lnTo>
                    <a:pt x="78415" y="61700"/>
                  </a:lnTo>
                  <a:lnTo>
                    <a:pt x="74501" y="64152"/>
                  </a:lnTo>
                  <a:lnTo>
                    <a:pt x="71099" y="66580"/>
                  </a:lnTo>
                  <a:lnTo>
                    <a:pt x="67243" y="68993"/>
                  </a:lnTo>
                  <a:lnTo>
                    <a:pt x="63085" y="71395"/>
                  </a:lnTo>
                  <a:lnTo>
                    <a:pt x="58725" y="73790"/>
                  </a:lnTo>
                  <a:lnTo>
                    <a:pt x="55025" y="75387"/>
                  </a:lnTo>
                  <a:lnTo>
                    <a:pt x="51765" y="76452"/>
                  </a:lnTo>
                  <a:lnTo>
                    <a:pt x="48797" y="77162"/>
                  </a:lnTo>
                  <a:lnTo>
                    <a:pt x="46819" y="78428"/>
                  </a:lnTo>
                  <a:lnTo>
                    <a:pt x="45500" y="80067"/>
                  </a:lnTo>
                  <a:lnTo>
                    <a:pt x="44621" y="81953"/>
                  </a:lnTo>
                  <a:lnTo>
                    <a:pt x="43241" y="82416"/>
                  </a:lnTo>
                  <a:lnTo>
                    <a:pt x="41527" y="81932"/>
                  </a:lnTo>
                  <a:lnTo>
                    <a:pt x="36866" y="79243"/>
                  </a:lnTo>
                  <a:lnTo>
                    <a:pt x="36484" y="79816"/>
                  </a:lnTo>
                  <a:lnTo>
                    <a:pt x="35727" y="85643"/>
                  </a:lnTo>
                  <a:lnTo>
                    <a:pt x="40630" y="85709"/>
                  </a:lnTo>
                  <a:lnTo>
                    <a:pt x="46361" y="85723"/>
                  </a:lnTo>
                  <a:lnTo>
                    <a:pt x="49163" y="84930"/>
                  </a:lnTo>
                  <a:lnTo>
                    <a:pt x="52619" y="83607"/>
                  </a:lnTo>
                  <a:lnTo>
                    <a:pt x="56511" y="81932"/>
                  </a:lnTo>
                  <a:lnTo>
                    <a:pt x="60693" y="80815"/>
                  </a:lnTo>
                  <a:lnTo>
                    <a:pt x="65068" y="80070"/>
                  </a:lnTo>
                  <a:lnTo>
                    <a:pt x="69573" y="79574"/>
                  </a:lnTo>
                  <a:lnTo>
                    <a:pt x="74163" y="79243"/>
                  </a:lnTo>
                  <a:lnTo>
                    <a:pt x="78810" y="79022"/>
                  </a:lnTo>
                  <a:lnTo>
                    <a:pt x="90820" y="78712"/>
                  </a:lnTo>
                  <a:lnTo>
                    <a:pt x="105781" y="78607"/>
                  </a:lnTo>
                  <a:lnTo>
                    <a:pt x="110208" y="79392"/>
                  </a:lnTo>
                  <a:lnTo>
                    <a:pt x="114747" y="80709"/>
                  </a:lnTo>
                  <a:lnTo>
                    <a:pt x="119361" y="82381"/>
                  </a:lnTo>
                  <a:lnTo>
                    <a:pt x="123230" y="83496"/>
                  </a:lnTo>
                  <a:lnTo>
                    <a:pt x="126603" y="84239"/>
                  </a:lnTo>
                  <a:lnTo>
                    <a:pt x="129646" y="84734"/>
                  </a:lnTo>
                  <a:lnTo>
                    <a:pt x="133262" y="85858"/>
                  </a:lnTo>
                  <a:lnTo>
                    <a:pt x="137260" y="87401"/>
                  </a:lnTo>
                  <a:lnTo>
                    <a:pt x="141513" y="89224"/>
                  </a:lnTo>
                  <a:lnTo>
                    <a:pt x="145142" y="91232"/>
                  </a:lnTo>
                  <a:lnTo>
                    <a:pt x="148355" y="93365"/>
                  </a:lnTo>
                  <a:lnTo>
                    <a:pt x="151291" y="95581"/>
                  </a:lnTo>
                  <a:lnTo>
                    <a:pt x="156669" y="100159"/>
                  </a:lnTo>
                  <a:lnTo>
                    <a:pt x="159215" y="102492"/>
                  </a:lnTo>
                  <a:lnTo>
                    <a:pt x="161705" y="104046"/>
                  </a:lnTo>
                  <a:lnTo>
                    <a:pt x="166590" y="105774"/>
                  </a:lnTo>
                  <a:lnTo>
                    <a:pt x="169003" y="107822"/>
                  </a:lnTo>
                  <a:lnTo>
                    <a:pt x="171407" y="110775"/>
                  </a:lnTo>
                  <a:lnTo>
                    <a:pt x="173802" y="114331"/>
                  </a:lnTo>
                  <a:lnTo>
                    <a:pt x="175400" y="117496"/>
                  </a:lnTo>
                  <a:lnTo>
                    <a:pt x="177174" y="123128"/>
                  </a:lnTo>
                  <a:lnTo>
                    <a:pt x="177963" y="128278"/>
                  </a:lnTo>
                  <a:lnTo>
                    <a:pt x="178313" y="133212"/>
                  </a:lnTo>
                  <a:lnTo>
                    <a:pt x="178469" y="138051"/>
                  </a:lnTo>
                  <a:lnTo>
                    <a:pt x="178556" y="145238"/>
                  </a:lnTo>
                  <a:lnTo>
                    <a:pt x="177775" y="147625"/>
                  </a:lnTo>
                  <a:lnTo>
                    <a:pt x="174790" y="152394"/>
                  </a:lnTo>
                  <a:lnTo>
                    <a:pt x="170818" y="157160"/>
                  </a:lnTo>
                  <a:lnTo>
                    <a:pt x="166406" y="161924"/>
                  </a:lnTo>
                  <a:lnTo>
                    <a:pt x="159461" y="169068"/>
                  </a:lnTo>
                  <a:lnTo>
                    <a:pt x="154744" y="173831"/>
                  </a:lnTo>
                  <a:lnTo>
                    <a:pt x="152375" y="175418"/>
                  </a:lnTo>
                  <a:lnTo>
                    <a:pt x="147626" y="177182"/>
                  </a:lnTo>
                  <a:lnTo>
                    <a:pt x="142870" y="180083"/>
                  </a:lnTo>
                  <a:lnTo>
                    <a:pt x="140490" y="181968"/>
                  </a:lnTo>
                  <a:lnTo>
                    <a:pt x="137316" y="183224"/>
                  </a:lnTo>
                  <a:lnTo>
                    <a:pt x="133613" y="184062"/>
                  </a:lnTo>
                  <a:lnTo>
                    <a:pt x="129557" y="184620"/>
                  </a:lnTo>
                  <a:lnTo>
                    <a:pt x="126058" y="185786"/>
                  </a:lnTo>
                  <a:lnTo>
                    <a:pt x="122933" y="187358"/>
                  </a:lnTo>
                  <a:lnTo>
                    <a:pt x="120056" y="189199"/>
                  </a:lnTo>
                  <a:lnTo>
                    <a:pt x="116549" y="190426"/>
                  </a:lnTo>
                  <a:lnTo>
                    <a:pt x="112625" y="191244"/>
                  </a:lnTo>
                  <a:lnTo>
                    <a:pt x="108421" y="191790"/>
                  </a:lnTo>
                  <a:lnTo>
                    <a:pt x="104824" y="192154"/>
                  </a:lnTo>
                  <a:lnTo>
                    <a:pt x="101633" y="192396"/>
                  </a:lnTo>
                  <a:lnTo>
                    <a:pt x="98711" y="192558"/>
                  </a:lnTo>
                  <a:lnTo>
                    <a:pt x="91232" y="192737"/>
                  </a:lnTo>
                  <a:lnTo>
                    <a:pt x="69378" y="192873"/>
                  </a:lnTo>
                  <a:lnTo>
                    <a:pt x="66889" y="192082"/>
                  </a:lnTo>
                  <a:lnTo>
                    <a:pt x="62008" y="189086"/>
                  </a:lnTo>
                  <a:lnTo>
                    <a:pt x="57193" y="187226"/>
                  </a:lnTo>
                  <a:lnTo>
                    <a:pt x="52407" y="186399"/>
                  </a:lnTo>
                  <a:lnTo>
                    <a:pt x="47633" y="186031"/>
                  </a:lnTo>
                  <a:lnTo>
                    <a:pt x="46043" y="185140"/>
                  </a:lnTo>
                  <a:lnTo>
                    <a:pt x="44983" y="183751"/>
                  </a:lnTo>
                  <a:lnTo>
                    <a:pt x="44276" y="182032"/>
                  </a:lnTo>
                  <a:lnTo>
                    <a:pt x="43011" y="180886"/>
                  </a:lnTo>
                  <a:lnTo>
                    <a:pt x="41374" y="180122"/>
                  </a:lnTo>
                  <a:lnTo>
                    <a:pt x="36836" y="178896"/>
                  </a:lnTo>
                  <a:lnTo>
                    <a:pt x="36463" y="178001"/>
                  </a:lnTo>
                  <a:lnTo>
                    <a:pt x="35866" y="172979"/>
                  </a:lnTo>
                  <a:lnTo>
                    <a:pt x="35719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86"/>
            <p:cNvSpPr/>
            <p:nvPr/>
          </p:nvSpPr>
          <p:spPr>
            <a:xfrm>
              <a:off x="6465093" y="1278731"/>
              <a:ext cx="171451" cy="100013"/>
            </a:xfrm>
            <a:custGeom>
              <a:avLst/>
              <a:gdLst/>
              <a:ahLst/>
              <a:cxnLst/>
              <a:rect l="0" t="0" r="0" b="0"/>
              <a:pathLst>
                <a:path w="171451" h="100013">
                  <a:moveTo>
                    <a:pt x="0" y="0"/>
                  </a:moveTo>
                  <a:lnTo>
                    <a:pt x="3793" y="7585"/>
                  </a:lnTo>
                  <a:lnTo>
                    <a:pt x="5703" y="9819"/>
                  </a:lnTo>
                  <a:lnTo>
                    <a:pt x="7772" y="11308"/>
                  </a:lnTo>
                  <a:lnTo>
                    <a:pt x="9943" y="12301"/>
                  </a:lnTo>
                  <a:lnTo>
                    <a:pt x="11392" y="13757"/>
                  </a:lnTo>
                  <a:lnTo>
                    <a:pt x="12357" y="15521"/>
                  </a:lnTo>
                  <a:lnTo>
                    <a:pt x="13001" y="17491"/>
                  </a:lnTo>
                  <a:lnTo>
                    <a:pt x="14223" y="18804"/>
                  </a:lnTo>
                  <a:lnTo>
                    <a:pt x="15833" y="19680"/>
                  </a:lnTo>
                  <a:lnTo>
                    <a:pt x="17699" y="20264"/>
                  </a:lnTo>
                  <a:lnTo>
                    <a:pt x="21890" y="23029"/>
                  </a:lnTo>
                  <a:lnTo>
                    <a:pt x="24118" y="24877"/>
                  </a:lnTo>
                  <a:lnTo>
                    <a:pt x="26398" y="26904"/>
                  </a:lnTo>
                  <a:lnTo>
                    <a:pt x="31047" y="31272"/>
                  </a:lnTo>
                  <a:lnTo>
                    <a:pt x="33398" y="32754"/>
                  </a:lnTo>
                  <a:lnTo>
                    <a:pt x="38127" y="34401"/>
                  </a:lnTo>
                  <a:lnTo>
                    <a:pt x="41293" y="35634"/>
                  </a:lnTo>
                  <a:lnTo>
                    <a:pt x="44991" y="37250"/>
                  </a:lnTo>
                  <a:lnTo>
                    <a:pt x="49045" y="39121"/>
                  </a:lnTo>
                  <a:lnTo>
                    <a:pt x="52540" y="41162"/>
                  </a:lnTo>
                  <a:lnTo>
                    <a:pt x="55664" y="43316"/>
                  </a:lnTo>
                  <a:lnTo>
                    <a:pt x="58541" y="45546"/>
                  </a:lnTo>
                  <a:lnTo>
                    <a:pt x="62046" y="47826"/>
                  </a:lnTo>
                  <a:lnTo>
                    <a:pt x="65971" y="50140"/>
                  </a:lnTo>
                  <a:lnTo>
                    <a:pt x="70174" y="52477"/>
                  </a:lnTo>
                  <a:lnTo>
                    <a:pt x="73770" y="54828"/>
                  </a:lnTo>
                  <a:lnTo>
                    <a:pt x="76962" y="57190"/>
                  </a:lnTo>
                  <a:lnTo>
                    <a:pt x="79883" y="59557"/>
                  </a:lnTo>
                  <a:lnTo>
                    <a:pt x="83418" y="61930"/>
                  </a:lnTo>
                  <a:lnTo>
                    <a:pt x="87362" y="64305"/>
                  </a:lnTo>
                  <a:lnTo>
                    <a:pt x="91579" y="66683"/>
                  </a:lnTo>
                  <a:lnTo>
                    <a:pt x="95184" y="69061"/>
                  </a:lnTo>
                  <a:lnTo>
                    <a:pt x="98381" y="71441"/>
                  </a:lnTo>
                  <a:lnTo>
                    <a:pt x="101306" y="73821"/>
                  </a:lnTo>
                  <a:lnTo>
                    <a:pt x="104050" y="75408"/>
                  </a:lnTo>
                  <a:lnTo>
                    <a:pt x="109215" y="77171"/>
                  </a:lnTo>
                  <a:lnTo>
                    <a:pt x="112498" y="78434"/>
                  </a:lnTo>
                  <a:lnTo>
                    <a:pt x="116274" y="80071"/>
                  </a:lnTo>
                  <a:lnTo>
                    <a:pt x="120378" y="81955"/>
                  </a:lnTo>
                  <a:lnTo>
                    <a:pt x="123909" y="83212"/>
                  </a:lnTo>
                  <a:lnTo>
                    <a:pt x="127056" y="84049"/>
                  </a:lnTo>
                  <a:lnTo>
                    <a:pt x="129948" y="84608"/>
                  </a:lnTo>
                  <a:lnTo>
                    <a:pt x="135277" y="87345"/>
                  </a:lnTo>
                  <a:lnTo>
                    <a:pt x="137811" y="89186"/>
                  </a:lnTo>
                  <a:lnTo>
                    <a:pt x="142741" y="91232"/>
                  </a:lnTo>
                  <a:lnTo>
                    <a:pt x="145167" y="91777"/>
                  </a:lnTo>
                  <a:lnTo>
                    <a:pt x="149979" y="94500"/>
                  </a:lnTo>
                  <a:lnTo>
                    <a:pt x="155744" y="98924"/>
                  </a:lnTo>
                  <a:lnTo>
                    <a:pt x="158649" y="99528"/>
                  </a:lnTo>
                  <a:lnTo>
                    <a:pt x="163190" y="99917"/>
                  </a:lnTo>
                  <a:lnTo>
                    <a:pt x="167768" y="99984"/>
                  </a:lnTo>
                  <a:lnTo>
                    <a:pt x="171450" y="1000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87"/>
            <p:cNvSpPr/>
            <p:nvPr/>
          </p:nvSpPr>
          <p:spPr>
            <a:xfrm>
              <a:off x="6522243" y="1285875"/>
              <a:ext cx="64295" cy="114301"/>
            </a:xfrm>
            <a:custGeom>
              <a:avLst/>
              <a:gdLst/>
              <a:ahLst/>
              <a:cxnLst/>
              <a:rect l="0" t="0" r="0" b="0"/>
              <a:pathLst>
                <a:path w="64295" h="114301">
                  <a:moveTo>
                    <a:pt x="64294" y="0"/>
                  </a:moveTo>
                  <a:lnTo>
                    <a:pt x="58143" y="0"/>
                  </a:lnTo>
                  <a:lnTo>
                    <a:pt x="57812" y="793"/>
                  </a:lnTo>
                  <a:lnTo>
                    <a:pt x="57446" y="3792"/>
                  </a:lnTo>
                  <a:lnTo>
                    <a:pt x="57209" y="7275"/>
                  </a:lnTo>
                  <a:lnTo>
                    <a:pt x="57176" y="10641"/>
                  </a:lnTo>
                  <a:lnTo>
                    <a:pt x="56374" y="12650"/>
                  </a:lnTo>
                  <a:lnTo>
                    <a:pt x="55046" y="14783"/>
                  </a:lnTo>
                  <a:lnTo>
                    <a:pt x="53366" y="16999"/>
                  </a:lnTo>
                  <a:lnTo>
                    <a:pt x="52246" y="19270"/>
                  </a:lnTo>
                  <a:lnTo>
                    <a:pt x="51499" y="21578"/>
                  </a:lnTo>
                  <a:lnTo>
                    <a:pt x="51002" y="23910"/>
                  </a:lnTo>
                  <a:lnTo>
                    <a:pt x="50670" y="26259"/>
                  </a:lnTo>
                  <a:lnTo>
                    <a:pt x="50449" y="28618"/>
                  </a:lnTo>
                  <a:lnTo>
                    <a:pt x="50302" y="30985"/>
                  </a:lnTo>
                  <a:lnTo>
                    <a:pt x="49410" y="33356"/>
                  </a:lnTo>
                  <a:lnTo>
                    <a:pt x="48021" y="35731"/>
                  </a:lnTo>
                  <a:lnTo>
                    <a:pt x="46302" y="38108"/>
                  </a:lnTo>
                  <a:lnTo>
                    <a:pt x="45156" y="41280"/>
                  </a:lnTo>
                  <a:lnTo>
                    <a:pt x="44391" y="44982"/>
                  </a:lnTo>
                  <a:lnTo>
                    <a:pt x="43882" y="49038"/>
                  </a:lnTo>
                  <a:lnTo>
                    <a:pt x="42749" y="52536"/>
                  </a:lnTo>
                  <a:lnTo>
                    <a:pt x="41199" y="55661"/>
                  </a:lnTo>
                  <a:lnTo>
                    <a:pt x="39372" y="58539"/>
                  </a:lnTo>
                  <a:lnTo>
                    <a:pt x="37362" y="61251"/>
                  </a:lnTo>
                  <a:lnTo>
                    <a:pt x="35227" y="63852"/>
                  </a:lnTo>
                  <a:lnTo>
                    <a:pt x="33009" y="66381"/>
                  </a:lnTo>
                  <a:lnTo>
                    <a:pt x="30738" y="68860"/>
                  </a:lnTo>
                  <a:lnTo>
                    <a:pt x="26097" y="73731"/>
                  </a:lnTo>
                  <a:lnTo>
                    <a:pt x="24541" y="76141"/>
                  </a:lnTo>
                  <a:lnTo>
                    <a:pt x="23506" y="78542"/>
                  </a:lnTo>
                  <a:lnTo>
                    <a:pt x="22814" y="80936"/>
                  </a:lnTo>
                  <a:lnTo>
                    <a:pt x="21559" y="83326"/>
                  </a:lnTo>
                  <a:lnTo>
                    <a:pt x="19930" y="85713"/>
                  </a:lnTo>
                  <a:lnTo>
                    <a:pt x="18049" y="88098"/>
                  </a:lnTo>
                  <a:lnTo>
                    <a:pt x="16002" y="90482"/>
                  </a:lnTo>
                  <a:lnTo>
                    <a:pt x="13843" y="92865"/>
                  </a:lnTo>
                  <a:lnTo>
                    <a:pt x="8468" y="98600"/>
                  </a:lnTo>
                  <a:lnTo>
                    <a:pt x="8027" y="99865"/>
                  </a:lnTo>
                  <a:lnTo>
                    <a:pt x="7536" y="103386"/>
                  </a:lnTo>
                  <a:lnTo>
                    <a:pt x="6611" y="104643"/>
                  </a:lnTo>
                  <a:lnTo>
                    <a:pt x="5202" y="105480"/>
                  </a:lnTo>
                  <a:lnTo>
                    <a:pt x="3468" y="106039"/>
                  </a:lnTo>
                  <a:lnTo>
                    <a:pt x="2313" y="107205"/>
                  </a:lnTo>
                  <a:lnTo>
                    <a:pt x="1542" y="108776"/>
                  </a:lnTo>
                  <a:lnTo>
                    <a:pt x="0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88"/>
            <p:cNvSpPr/>
            <p:nvPr/>
          </p:nvSpPr>
          <p:spPr>
            <a:xfrm>
              <a:off x="6357937" y="1307306"/>
              <a:ext cx="157164" cy="342890"/>
            </a:xfrm>
            <a:custGeom>
              <a:avLst/>
              <a:gdLst/>
              <a:ahLst/>
              <a:cxnLst/>
              <a:rect l="0" t="0" r="0" b="0"/>
              <a:pathLst>
                <a:path w="157164" h="342890">
                  <a:moveTo>
                    <a:pt x="0" y="0"/>
                  </a:moveTo>
                  <a:lnTo>
                    <a:pt x="10642" y="0"/>
                  </a:lnTo>
                  <a:lnTo>
                    <a:pt x="12651" y="794"/>
                  </a:lnTo>
                  <a:lnTo>
                    <a:pt x="17000" y="3792"/>
                  </a:lnTo>
                  <a:lnTo>
                    <a:pt x="21579" y="5654"/>
                  </a:lnTo>
                  <a:lnTo>
                    <a:pt x="23911" y="6151"/>
                  </a:lnTo>
                  <a:lnTo>
                    <a:pt x="28619" y="8819"/>
                  </a:lnTo>
                  <a:lnTo>
                    <a:pt x="33357" y="12651"/>
                  </a:lnTo>
                  <a:lnTo>
                    <a:pt x="38109" y="16999"/>
                  </a:lnTo>
                  <a:lnTo>
                    <a:pt x="42718" y="21349"/>
                  </a:lnTo>
                  <a:lnTo>
                    <a:pt x="52682" y="31259"/>
                  </a:lnTo>
                  <a:lnTo>
                    <a:pt x="54965" y="32745"/>
                  </a:lnTo>
                  <a:lnTo>
                    <a:pt x="59619" y="34397"/>
                  </a:lnTo>
                  <a:lnTo>
                    <a:pt x="64333" y="37248"/>
                  </a:lnTo>
                  <a:lnTo>
                    <a:pt x="69073" y="41161"/>
                  </a:lnTo>
                  <a:lnTo>
                    <a:pt x="73827" y="45546"/>
                  </a:lnTo>
                  <a:lnTo>
                    <a:pt x="80965" y="52477"/>
                  </a:lnTo>
                  <a:lnTo>
                    <a:pt x="95250" y="66683"/>
                  </a:lnTo>
                  <a:lnTo>
                    <a:pt x="100013" y="73557"/>
                  </a:lnTo>
                  <a:lnTo>
                    <a:pt x="104775" y="81111"/>
                  </a:lnTo>
                  <a:lnTo>
                    <a:pt x="109538" y="87114"/>
                  </a:lnTo>
                  <a:lnTo>
                    <a:pt x="112184" y="92428"/>
                  </a:lnTo>
                  <a:lnTo>
                    <a:pt x="115789" y="101998"/>
                  </a:lnTo>
                  <a:lnTo>
                    <a:pt x="119725" y="109626"/>
                  </a:lnTo>
                  <a:lnTo>
                    <a:pt x="124119" y="115662"/>
                  </a:lnTo>
                  <a:lnTo>
                    <a:pt x="128718" y="120991"/>
                  </a:lnTo>
                  <a:lnTo>
                    <a:pt x="133408" y="126799"/>
                  </a:lnTo>
                  <a:lnTo>
                    <a:pt x="138138" y="134671"/>
                  </a:lnTo>
                  <a:lnTo>
                    <a:pt x="142887" y="143462"/>
                  </a:lnTo>
                  <a:lnTo>
                    <a:pt x="147643" y="151867"/>
                  </a:lnTo>
                  <a:lnTo>
                    <a:pt x="152402" y="158249"/>
                  </a:lnTo>
                  <a:lnTo>
                    <a:pt x="153989" y="161855"/>
                  </a:lnTo>
                  <a:lnTo>
                    <a:pt x="155753" y="170096"/>
                  </a:lnTo>
                  <a:lnTo>
                    <a:pt x="156745" y="179868"/>
                  </a:lnTo>
                  <a:lnTo>
                    <a:pt x="156976" y="187362"/>
                  </a:lnTo>
                  <a:lnTo>
                    <a:pt x="157159" y="229598"/>
                  </a:lnTo>
                  <a:lnTo>
                    <a:pt x="157163" y="251298"/>
                  </a:lnTo>
                  <a:lnTo>
                    <a:pt x="155046" y="258796"/>
                  </a:lnTo>
                  <a:lnTo>
                    <a:pt x="151460" y="267420"/>
                  </a:lnTo>
                  <a:lnTo>
                    <a:pt x="147220" y="276545"/>
                  </a:lnTo>
                  <a:lnTo>
                    <a:pt x="144806" y="283775"/>
                  </a:lnTo>
                  <a:lnTo>
                    <a:pt x="144162" y="286815"/>
                  </a:lnTo>
                  <a:lnTo>
                    <a:pt x="141331" y="292309"/>
                  </a:lnTo>
                  <a:lnTo>
                    <a:pt x="136633" y="298190"/>
                  </a:lnTo>
                  <a:lnTo>
                    <a:pt x="133157" y="301981"/>
                  </a:lnTo>
                  <a:lnTo>
                    <a:pt x="122798" y="312784"/>
                  </a:lnTo>
                  <a:lnTo>
                    <a:pt x="112187" y="323545"/>
                  </a:lnTo>
                  <a:lnTo>
                    <a:pt x="110510" y="326028"/>
                  </a:lnTo>
                  <a:lnTo>
                    <a:pt x="107356" y="333315"/>
                  </a:lnTo>
                  <a:lnTo>
                    <a:pt x="103806" y="338111"/>
                  </a:lnTo>
                  <a:lnTo>
                    <a:pt x="100160" y="339707"/>
                  </a:lnTo>
                  <a:lnTo>
                    <a:pt x="95349" y="340771"/>
                  </a:lnTo>
                  <a:lnTo>
                    <a:pt x="89759" y="341481"/>
                  </a:lnTo>
                  <a:lnTo>
                    <a:pt x="85240" y="341954"/>
                  </a:lnTo>
                  <a:lnTo>
                    <a:pt x="81433" y="342269"/>
                  </a:lnTo>
                  <a:lnTo>
                    <a:pt x="72023" y="342863"/>
                  </a:lnTo>
                  <a:lnTo>
                    <a:pt x="67819" y="342889"/>
                  </a:lnTo>
                  <a:lnTo>
                    <a:pt x="66644" y="342099"/>
                  </a:lnTo>
                  <a:lnTo>
                    <a:pt x="65860" y="340778"/>
                  </a:lnTo>
                  <a:lnTo>
                    <a:pt x="64294" y="335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89"/>
            <p:cNvSpPr/>
            <p:nvPr/>
          </p:nvSpPr>
          <p:spPr>
            <a:xfrm>
              <a:off x="5407818" y="1843087"/>
              <a:ext cx="292895" cy="192882"/>
            </a:xfrm>
            <a:custGeom>
              <a:avLst/>
              <a:gdLst/>
              <a:ahLst/>
              <a:cxnLst/>
              <a:rect l="0" t="0" r="0" b="0"/>
              <a:pathLst>
                <a:path w="292895" h="192882">
                  <a:moveTo>
                    <a:pt x="0" y="0"/>
                  </a:moveTo>
                  <a:lnTo>
                    <a:pt x="3793" y="3793"/>
                  </a:lnTo>
                  <a:lnTo>
                    <a:pt x="8879" y="7291"/>
                  </a:lnTo>
                  <a:lnTo>
                    <a:pt x="25113" y="17528"/>
                  </a:lnTo>
                  <a:lnTo>
                    <a:pt x="31824" y="22004"/>
                  </a:lnTo>
                  <a:lnTo>
                    <a:pt x="37091" y="25782"/>
                  </a:lnTo>
                  <a:lnTo>
                    <a:pt x="41396" y="29094"/>
                  </a:lnTo>
                  <a:lnTo>
                    <a:pt x="50413" y="34891"/>
                  </a:lnTo>
                  <a:lnTo>
                    <a:pt x="55040" y="37548"/>
                  </a:lnTo>
                  <a:lnTo>
                    <a:pt x="58918" y="40907"/>
                  </a:lnTo>
                  <a:lnTo>
                    <a:pt x="62298" y="44734"/>
                  </a:lnTo>
                  <a:lnTo>
                    <a:pt x="65345" y="48873"/>
                  </a:lnTo>
                  <a:lnTo>
                    <a:pt x="68963" y="52425"/>
                  </a:lnTo>
                  <a:lnTo>
                    <a:pt x="72963" y="55588"/>
                  </a:lnTo>
                  <a:lnTo>
                    <a:pt x="77218" y="58490"/>
                  </a:lnTo>
                  <a:lnTo>
                    <a:pt x="80848" y="62012"/>
                  </a:lnTo>
                  <a:lnTo>
                    <a:pt x="84061" y="65948"/>
                  </a:lnTo>
                  <a:lnTo>
                    <a:pt x="86997" y="70159"/>
                  </a:lnTo>
                  <a:lnTo>
                    <a:pt x="90542" y="73760"/>
                  </a:lnTo>
                  <a:lnTo>
                    <a:pt x="94493" y="76955"/>
                  </a:lnTo>
                  <a:lnTo>
                    <a:pt x="98714" y="79878"/>
                  </a:lnTo>
                  <a:lnTo>
                    <a:pt x="102322" y="83415"/>
                  </a:lnTo>
                  <a:lnTo>
                    <a:pt x="105521" y="87360"/>
                  </a:lnTo>
                  <a:lnTo>
                    <a:pt x="108448" y="91578"/>
                  </a:lnTo>
                  <a:lnTo>
                    <a:pt x="111986" y="95183"/>
                  </a:lnTo>
                  <a:lnTo>
                    <a:pt x="115933" y="98380"/>
                  </a:lnTo>
                  <a:lnTo>
                    <a:pt x="120151" y="101305"/>
                  </a:lnTo>
                  <a:lnTo>
                    <a:pt x="123757" y="104843"/>
                  </a:lnTo>
                  <a:lnTo>
                    <a:pt x="126955" y="108789"/>
                  </a:lnTo>
                  <a:lnTo>
                    <a:pt x="129880" y="113007"/>
                  </a:lnTo>
                  <a:lnTo>
                    <a:pt x="133418" y="116613"/>
                  </a:lnTo>
                  <a:lnTo>
                    <a:pt x="137364" y="119811"/>
                  </a:lnTo>
                  <a:lnTo>
                    <a:pt x="145983" y="125481"/>
                  </a:lnTo>
                  <a:lnTo>
                    <a:pt x="155104" y="130646"/>
                  </a:lnTo>
                  <a:lnTo>
                    <a:pt x="164450" y="135588"/>
                  </a:lnTo>
                  <a:lnTo>
                    <a:pt x="211934" y="159541"/>
                  </a:lnTo>
                  <a:lnTo>
                    <a:pt x="216696" y="161130"/>
                  </a:lnTo>
                  <a:lnTo>
                    <a:pt x="221458" y="162189"/>
                  </a:lnTo>
                  <a:lnTo>
                    <a:pt x="226220" y="162895"/>
                  </a:lnTo>
                  <a:lnTo>
                    <a:pt x="233628" y="165796"/>
                  </a:lnTo>
                  <a:lnTo>
                    <a:pt x="240360" y="169731"/>
                  </a:lnTo>
                  <a:lnTo>
                    <a:pt x="248644" y="174125"/>
                  </a:lnTo>
                  <a:lnTo>
                    <a:pt x="255500" y="176608"/>
                  </a:lnTo>
                  <a:lnTo>
                    <a:pt x="258440" y="177270"/>
                  </a:lnTo>
                  <a:lnTo>
                    <a:pt x="263823" y="180122"/>
                  </a:lnTo>
                  <a:lnTo>
                    <a:pt x="266370" y="181994"/>
                  </a:lnTo>
                  <a:lnTo>
                    <a:pt x="271316" y="184074"/>
                  </a:lnTo>
                  <a:lnTo>
                    <a:pt x="277167" y="185409"/>
                  </a:lnTo>
                  <a:lnTo>
                    <a:pt x="284026" y="190582"/>
                  </a:lnTo>
                  <a:lnTo>
                    <a:pt x="292894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90"/>
            <p:cNvSpPr/>
            <p:nvPr/>
          </p:nvSpPr>
          <p:spPr>
            <a:xfrm>
              <a:off x="5450681" y="1835943"/>
              <a:ext cx="164307" cy="228601"/>
            </a:xfrm>
            <a:custGeom>
              <a:avLst/>
              <a:gdLst/>
              <a:ahLst/>
              <a:cxnLst/>
              <a:rect l="0" t="0" r="0" b="0"/>
              <a:pathLst>
                <a:path w="164307" h="228601">
                  <a:moveTo>
                    <a:pt x="164306" y="0"/>
                  </a:moveTo>
                  <a:lnTo>
                    <a:pt x="164306" y="3793"/>
                  </a:lnTo>
                  <a:lnTo>
                    <a:pt x="161925" y="7291"/>
                  </a:lnTo>
                  <a:lnTo>
                    <a:pt x="157956" y="12005"/>
                  </a:lnTo>
                  <a:lnTo>
                    <a:pt x="152929" y="17528"/>
                  </a:lnTo>
                  <a:lnTo>
                    <a:pt x="148784" y="22798"/>
                  </a:lnTo>
                  <a:lnTo>
                    <a:pt x="145227" y="27899"/>
                  </a:lnTo>
                  <a:lnTo>
                    <a:pt x="142062" y="32887"/>
                  </a:lnTo>
                  <a:lnTo>
                    <a:pt x="139158" y="37800"/>
                  </a:lnTo>
                  <a:lnTo>
                    <a:pt x="136428" y="42662"/>
                  </a:lnTo>
                  <a:lnTo>
                    <a:pt x="131278" y="52299"/>
                  </a:lnTo>
                  <a:lnTo>
                    <a:pt x="126344" y="61873"/>
                  </a:lnTo>
                  <a:lnTo>
                    <a:pt x="123917" y="65855"/>
                  </a:lnTo>
                  <a:lnTo>
                    <a:pt x="119103" y="72396"/>
                  </a:lnTo>
                  <a:lnTo>
                    <a:pt x="115915" y="76045"/>
                  </a:lnTo>
                  <a:lnTo>
                    <a:pt x="112201" y="80066"/>
                  </a:lnTo>
                  <a:lnTo>
                    <a:pt x="103843" y="88766"/>
                  </a:lnTo>
                  <a:lnTo>
                    <a:pt x="94836" y="97925"/>
                  </a:lnTo>
                  <a:lnTo>
                    <a:pt x="91005" y="102590"/>
                  </a:lnTo>
                  <a:lnTo>
                    <a:pt x="87658" y="107287"/>
                  </a:lnTo>
                  <a:lnTo>
                    <a:pt x="84632" y="112006"/>
                  </a:lnTo>
                  <a:lnTo>
                    <a:pt x="81027" y="116740"/>
                  </a:lnTo>
                  <a:lnTo>
                    <a:pt x="77037" y="121483"/>
                  </a:lnTo>
                  <a:lnTo>
                    <a:pt x="72789" y="126232"/>
                  </a:lnTo>
                  <a:lnTo>
                    <a:pt x="63836" y="135743"/>
                  </a:lnTo>
                  <a:lnTo>
                    <a:pt x="59226" y="140502"/>
                  </a:lnTo>
                  <a:lnTo>
                    <a:pt x="55359" y="145262"/>
                  </a:lnTo>
                  <a:lnTo>
                    <a:pt x="51987" y="150022"/>
                  </a:lnTo>
                  <a:lnTo>
                    <a:pt x="48946" y="154784"/>
                  </a:lnTo>
                  <a:lnTo>
                    <a:pt x="46124" y="159546"/>
                  </a:lnTo>
                  <a:lnTo>
                    <a:pt x="43449" y="164308"/>
                  </a:lnTo>
                  <a:lnTo>
                    <a:pt x="40873" y="169070"/>
                  </a:lnTo>
                  <a:lnTo>
                    <a:pt x="38361" y="173038"/>
                  </a:lnTo>
                  <a:lnTo>
                    <a:pt x="33454" y="179564"/>
                  </a:lnTo>
                  <a:lnTo>
                    <a:pt x="28626" y="185111"/>
                  </a:lnTo>
                  <a:lnTo>
                    <a:pt x="23836" y="190222"/>
                  </a:lnTo>
                  <a:lnTo>
                    <a:pt x="11909" y="202370"/>
                  </a:lnTo>
                  <a:lnTo>
                    <a:pt x="4763" y="209540"/>
                  </a:lnTo>
                  <a:lnTo>
                    <a:pt x="3176" y="211924"/>
                  </a:lnTo>
                  <a:lnTo>
                    <a:pt x="941" y="218280"/>
                  </a:lnTo>
                  <a:lnTo>
                    <a:pt x="124" y="221038"/>
                  </a:lnTo>
                  <a:lnTo>
                    <a:pt x="16" y="227056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91"/>
            <p:cNvSpPr/>
            <p:nvPr/>
          </p:nvSpPr>
          <p:spPr>
            <a:xfrm>
              <a:off x="5815012" y="1814512"/>
              <a:ext cx="192882" cy="1714501"/>
            </a:xfrm>
            <a:custGeom>
              <a:avLst/>
              <a:gdLst/>
              <a:ahLst/>
              <a:cxnLst/>
              <a:rect l="0" t="0" r="0" b="0"/>
              <a:pathLst>
                <a:path w="192882" h="1714501">
                  <a:moveTo>
                    <a:pt x="0" y="0"/>
                  </a:moveTo>
                  <a:lnTo>
                    <a:pt x="11377" y="11377"/>
                  </a:lnTo>
                  <a:lnTo>
                    <a:pt x="15523" y="16316"/>
                  </a:lnTo>
                  <a:lnTo>
                    <a:pt x="19080" y="21196"/>
                  </a:lnTo>
                  <a:lnTo>
                    <a:pt x="24355" y="30058"/>
                  </a:lnTo>
                  <a:lnTo>
                    <a:pt x="29858" y="44331"/>
                  </a:lnTo>
                  <a:lnTo>
                    <a:pt x="33114" y="53040"/>
                  </a:lnTo>
                  <a:lnTo>
                    <a:pt x="37321" y="71567"/>
                  </a:lnTo>
                  <a:lnTo>
                    <a:pt x="40400" y="81020"/>
                  </a:lnTo>
                  <a:lnTo>
                    <a:pt x="42538" y="108575"/>
                  </a:lnTo>
                  <a:lnTo>
                    <a:pt x="43593" y="131102"/>
                  </a:lnTo>
                  <a:lnTo>
                    <a:pt x="49005" y="164637"/>
                  </a:lnTo>
                  <a:lnTo>
                    <a:pt x="49948" y="214332"/>
                  </a:lnTo>
                  <a:lnTo>
                    <a:pt x="50783" y="235750"/>
                  </a:lnTo>
                  <a:lnTo>
                    <a:pt x="56155" y="275256"/>
                  </a:lnTo>
                  <a:lnTo>
                    <a:pt x="59136" y="319538"/>
                  </a:lnTo>
                  <a:lnTo>
                    <a:pt x="62766" y="344445"/>
                  </a:lnTo>
                  <a:lnTo>
                    <a:pt x="64886" y="390728"/>
                  </a:lnTo>
                  <a:lnTo>
                    <a:pt x="70418" y="438177"/>
                  </a:lnTo>
                  <a:lnTo>
                    <a:pt x="71304" y="487895"/>
                  </a:lnTo>
                  <a:lnTo>
                    <a:pt x="73515" y="520005"/>
                  </a:lnTo>
                  <a:lnTo>
                    <a:pt x="77914" y="569716"/>
                  </a:lnTo>
                  <a:lnTo>
                    <a:pt x="80566" y="614951"/>
                  </a:lnTo>
                  <a:lnTo>
                    <a:pt x="84706" y="662104"/>
                  </a:lnTo>
                  <a:lnTo>
                    <a:pt x="89215" y="697741"/>
                  </a:lnTo>
                  <a:lnTo>
                    <a:pt x="93362" y="721534"/>
                  </a:lnTo>
                  <a:lnTo>
                    <a:pt x="98699" y="769147"/>
                  </a:lnTo>
                  <a:lnTo>
                    <a:pt x="104663" y="816770"/>
                  </a:lnTo>
                  <a:lnTo>
                    <a:pt x="108781" y="866511"/>
                  </a:lnTo>
                  <a:lnTo>
                    <a:pt x="113210" y="918170"/>
                  </a:lnTo>
                  <a:lnTo>
                    <a:pt x="117770" y="954587"/>
                  </a:lnTo>
                  <a:lnTo>
                    <a:pt x="121927" y="976446"/>
                  </a:lnTo>
                  <a:lnTo>
                    <a:pt x="131064" y="1020142"/>
                  </a:lnTo>
                  <a:lnTo>
                    <a:pt x="137233" y="1078834"/>
                  </a:lnTo>
                  <a:lnTo>
                    <a:pt x="141162" y="1102575"/>
                  </a:lnTo>
                  <a:lnTo>
                    <a:pt x="147042" y="1138254"/>
                  </a:lnTo>
                  <a:lnTo>
                    <a:pt x="149431" y="1183749"/>
                  </a:lnTo>
                  <a:lnTo>
                    <a:pt x="153695" y="1227337"/>
                  </a:lnTo>
                  <a:lnTo>
                    <a:pt x="156706" y="1280352"/>
                  </a:lnTo>
                  <a:lnTo>
                    <a:pt x="159144" y="1312813"/>
                  </a:lnTo>
                  <a:lnTo>
                    <a:pt x="164893" y="1344657"/>
                  </a:lnTo>
                  <a:lnTo>
                    <a:pt x="170155" y="1387180"/>
                  </a:lnTo>
                  <a:lnTo>
                    <a:pt x="176934" y="1524102"/>
                  </a:lnTo>
                  <a:lnTo>
                    <a:pt x="178266" y="1573615"/>
                  </a:lnTo>
                  <a:lnTo>
                    <a:pt x="184205" y="1613809"/>
                  </a:lnTo>
                  <a:lnTo>
                    <a:pt x="186330" y="1644414"/>
                  </a:lnTo>
                  <a:lnTo>
                    <a:pt x="191352" y="1664290"/>
                  </a:lnTo>
                  <a:lnTo>
                    <a:pt x="192881" y="17145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92"/>
            <p:cNvSpPr/>
            <p:nvPr/>
          </p:nvSpPr>
          <p:spPr>
            <a:xfrm>
              <a:off x="6022181" y="1815603"/>
              <a:ext cx="278483" cy="319960"/>
            </a:xfrm>
            <a:custGeom>
              <a:avLst/>
              <a:gdLst/>
              <a:ahLst/>
              <a:cxnLst/>
              <a:rect l="0" t="0" r="0" b="0"/>
              <a:pathLst>
                <a:path w="278483" h="319960">
                  <a:moveTo>
                    <a:pt x="0" y="41772"/>
                  </a:moveTo>
                  <a:lnTo>
                    <a:pt x="3792" y="41772"/>
                  </a:lnTo>
                  <a:lnTo>
                    <a:pt x="4910" y="42565"/>
                  </a:lnTo>
                  <a:lnTo>
                    <a:pt x="5654" y="43888"/>
                  </a:lnTo>
                  <a:lnTo>
                    <a:pt x="6849" y="47922"/>
                  </a:lnTo>
                  <a:lnTo>
                    <a:pt x="10849" y="52413"/>
                  </a:lnTo>
                  <a:lnTo>
                    <a:pt x="11996" y="54422"/>
                  </a:lnTo>
                  <a:lnTo>
                    <a:pt x="14402" y="61042"/>
                  </a:lnTo>
                  <a:lnTo>
                    <a:pt x="18996" y="68031"/>
                  </a:lnTo>
                  <a:lnTo>
                    <a:pt x="20349" y="72757"/>
                  </a:lnTo>
                  <a:lnTo>
                    <a:pt x="21110" y="79880"/>
                  </a:lnTo>
                  <a:lnTo>
                    <a:pt x="21288" y="86755"/>
                  </a:lnTo>
                  <a:lnTo>
                    <a:pt x="21429" y="115503"/>
                  </a:lnTo>
                  <a:lnTo>
                    <a:pt x="22224" y="117914"/>
                  </a:lnTo>
                  <a:lnTo>
                    <a:pt x="26340" y="125098"/>
                  </a:lnTo>
                  <a:lnTo>
                    <a:pt x="28707" y="132254"/>
                  </a:lnTo>
                  <a:lnTo>
                    <a:pt x="34082" y="139401"/>
                  </a:lnTo>
                  <a:lnTo>
                    <a:pt x="38431" y="144165"/>
                  </a:lnTo>
                  <a:lnTo>
                    <a:pt x="40702" y="145753"/>
                  </a:lnTo>
                  <a:lnTo>
                    <a:pt x="47691" y="148781"/>
                  </a:lnTo>
                  <a:lnTo>
                    <a:pt x="54788" y="153559"/>
                  </a:lnTo>
                  <a:lnTo>
                    <a:pt x="59540" y="154955"/>
                  </a:lnTo>
                  <a:lnTo>
                    <a:pt x="66414" y="155575"/>
                  </a:lnTo>
                  <a:lnTo>
                    <a:pt x="73967" y="155851"/>
                  </a:lnTo>
                  <a:lnTo>
                    <a:pt x="79970" y="155973"/>
                  </a:lnTo>
                  <a:lnTo>
                    <a:pt x="105106" y="156063"/>
                  </a:lnTo>
                  <a:lnTo>
                    <a:pt x="114520" y="152891"/>
                  </a:lnTo>
                  <a:lnTo>
                    <a:pt x="127147" y="147601"/>
                  </a:lnTo>
                  <a:lnTo>
                    <a:pt x="141915" y="140900"/>
                  </a:lnTo>
                  <a:lnTo>
                    <a:pt x="152554" y="135638"/>
                  </a:lnTo>
                  <a:lnTo>
                    <a:pt x="160440" y="131337"/>
                  </a:lnTo>
                  <a:lnTo>
                    <a:pt x="166491" y="127676"/>
                  </a:lnTo>
                  <a:lnTo>
                    <a:pt x="171319" y="123647"/>
                  </a:lnTo>
                  <a:lnTo>
                    <a:pt x="178800" y="114938"/>
                  </a:lnTo>
                  <a:lnTo>
                    <a:pt x="184771" y="105775"/>
                  </a:lnTo>
                  <a:lnTo>
                    <a:pt x="189277" y="97205"/>
                  </a:lnTo>
                  <a:lnTo>
                    <a:pt x="192607" y="87124"/>
                  </a:lnTo>
                  <a:lnTo>
                    <a:pt x="196199" y="78861"/>
                  </a:lnTo>
                  <a:lnTo>
                    <a:pt x="200441" y="69898"/>
                  </a:lnTo>
                  <a:lnTo>
                    <a:pt x="204179" y="61416"/>
                  </a:lnTo>
                  <a:lnTo>
                    <a:pt x="205840" y="55001"/>
                  </a:lnTo>
                  <a:lnTo>
                    <a:pt x="206578" y="47386"/>
                  </a:lnTo>
                  <a:lnTo>
                    <a:pt x="206907" y="39505"/>
                  </a:lnTo>
                  <a:lnTo>
                    <a:pt x="207091" y="30605"/>
                  </a:lnTo>
                  <a:lnTo>
                    <a:pt x="207166" y="14637"/>
                  </a:lnTo>
                  <a:lnTo>
                    <a:pt x="205051" y="11720"/>
                  </a:lnTo>
                  <a:lnTo>
                    <a:pt x="201018" y="7172"/>
                  </a:lnTo>
                  <a:lnTo>
                    <a:pt x="200467" y="4434"/>
                  </a:lnTo>
                  <a:lnTo>
                    <a:pt x="200112" y="0"/>
                  </a:lnTo>
                  <a:lnTo>
                    <a:pt x="200026" y="9766"/>
                  </a:lnTo>
                  <a:lnTo>
                    <a:pt x="200026" y="15973"/>
                  </a:lnTo>
                  <a:lnTo>
                    <a:pt x="200819" y="18222"/>
                  </a:lnTo>
                  <a:lnTo>
                    <a:pt x="204935" y="25181"/>
                  </a:lnTo>
                  <a:lnTo>
                    <a:pt x="207301" y="33064"/>
                  </a:lnTo>
                  <a:lnTo>
                    <a:pt x="210667" y="40812"/>
                  </a:lnTo>
                  <a:lnTo>
                    <a:pt x="212692" y="47430"/>
                  </a:lnTo>
                  <a:lnTo>
                    <a:pt x="214386" y="53812"/>
                  </a:lnTo>
                  <a:lnTo>
                    <a:pt x="217785" y="61939"/>
                  </a:lnTo>
                  <a:lnTo>
                    <a:pt x="224161" y="71648"/>
                  </a:lnTo>
                  <a:lnTo>
                    <a:pt x="225641" y="75183"/>
                  </a:lnTo>
                  <a:lnTo>
                    <a:pt x="227285" y="83344"/>
                  </a:lnTo>
                  <a:lnTo>
                    <a:pt x="230132" y="92263"/>
                  </a:lnTo>
                  <a:lnTo>
                    <a:pt x="234043" y="101518"/>
                  </a:lnTo>
                  <a:lnTo>
                    <a:pt x="238427" y="110924"/>
                  </a:lnTo>
                  <a:lnTo>
                    <a:pt x="243023" y="118279"/>
                  </a:lnTo>
                  <a:lnTo>
                    <a:pt x="247710" y="124987"/>
                  </a:lnTo>
                  <a:lnTo>
                    <a:pt x="252439" y="133260"/>
                  </a:lnTo>
                  <a:lnTo>
                    <a:pt x="257187" y="142229"/>
                  </a:lnTo>
                  <a:lnTo>
                    <a:pt x="273845" y="175148"/>
                  </a:lnTo>
                  <a:lnTo>
                    <a:pt x="276490" y="184658"/>
                  </a:lnTo>
                  <a:lnTo>
                    <a:pt x="277666" y="194177"/>
                  </a:lnTo>
                  <a:lnTo>
                    <a:pt x="278188" y="203699"/>
                  </a:lnTo>
                  <a:lnTo>
                    <a:pt x="278421" y="213223"/>
                  </a:lnTo>
                  <a:lnTo>
                    <a:pt x="278482" y="217985"/>
                  </a:lnTo>
                  <a:lnTo>
                    <a:pt x="277730" y="221953"/>
                  </a:lnTo>
                  <a:lnTo>
                    <a:pt x="274777" y="228479"/>
                  </a:lnTo>
                  <a:lnTo>
                    <a:pt x="264128" y="249382"/>
                  </a:lnTo>
                  <a:lnTo>
                    <a:pt x="261811" y="253997"/>
                  </a:lnTo>
                  <a:lnTo>
                    <a:pt x="258678" y="257868"/>
                  </a:lnTo>
                  <a:lnTo>
                    <a:pt x="250964" y="264285"/>
                  </a:lnTo>
                  <a:lnTo>
                    <a:pt x="244360" y="271900"/>
                  </a:lnTo>
                  <a:lnTo>
                    <a:pt x="238780" y="279782"/>
                  </a:lnTo>
                  <a:lnTo>
                    <a:pt x="233654" y="285931"/>
                  </a:lnTo>
                  <a:lnTo>
                    <a:pt x="226613" y="291310"/>
                  </a:lnTo>
                  <a:lnTo>
                    <a:pt x="218192" y="296346"/>
                  </a:lnTo>
                  <a:lnTo>
                    <a:pt x="209158" y="301230"/>
                  </a:lnTo>
                  <a:lnTo>
                    <a:pt x="185686" y="313221"/>
                  </a:lnTo>
                  <a:lnTo>
                    <a:pt x="180941" y="315607"/>
                  </a:lnTo>
                  <a:lnTo>
                    <a:pt x="176189" y="317197"/>
                  </a:lnTo>
                  <a:lnTo>
                    <a:pt x="171435" y="318257"/>
                  </a:lnTo>
                  <a:lnTo>
                    <a:pt x="166678" y="318964"/>
                  </a:lnTo>
                  <a:lnTo>
                    <a:pt x="161919" y="319435"/>
                  </a:lnTo>
                  <a:lnTo>
                    <a:pt x="157158" y="319749"/>
                  </a:lnTo>
                  <a:lnTo>
                    <a:pt x="152397" y="319959"/>
                  </a:lnTo>
                  <a:lnTo>
                    <a:pt x="142873" y="319305"/>
                  </a:lnTo>
                  <a:lnTo>
                    <a:pt x="96779" y="314668"/>
                  </a:lnTo>
                  <a:lnTo>
                    <a:pt x="90713" y="314190"/>
                  </a:lnTo>
                  <a:lnTo>
                    <a:pt x="85876" y="313078"/>
                  </a:lnTo>
                  <a:lnTo>
                    <a:pt x="75275" y="308514"/>
                  </a:lnTo>
                  <a:lnTo>
                    <a:pt x="72408" y="307706"/>
                  </a:lnTo>
                  <a:lnTo>
                    <a:pt x="64294" y="3060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93"/>
            <p:cNvSpPr/>
            <p:nvPr/>
          </p:nvSpPr>
          <p:spPr>
            <a:xfrm>
              <a:off x="5400675" y="2150268"/>
              <a:ext cx="242860" cy="206835"/>
            </a:xfrm>
            <a:custGeom>
              <a:avLst/>
              <a:gdLst/>
              <a:ahLst/>
              <a:cxnLst/>
              <a:rect l="0" t="0" r="0" b="0"/>
              <a:pathLst>
                <a:path w="242860" h="206835">
                  <a:moveTo>
                    <a:pt x="107156" y="21432"/>
                  </a:moveTo>
                  <a:lnTo>
                    <a:pt x="107156" y="14582"/>
                  </a:lnTo>
                  <a:lnTo>
                    <a:pt x="100307" y="14296"/>
                  </a:lnTo>
                  <a:lnTo>
                    <a:pt x="93887" y="8138"/>
                  </a:lnTo>
                  <a:lnTo>
                    <a:pt x="91204" y="7586"/>
                  </a:lnTo>
                  <a:lnTo>
                    <a:pt x="86807" y="7231"/>
                  </a:lnTo>
                  <a:lnTo>
                    <a:pt x="84089" y="9299"/>
                  </a:lnTo>
                  <a:lnTo>
                    <a:pt x="82253" y="10962"/>
                  </a:lnTo>
                  <a:lnTo>
                    <a:pt x="80235" y="12071"/>
                  </a:lnTo>
                  <a:lnTo>
                    <a:pt x="73604" y="14425"/>
                  </a:lnTo>
                  <a:lnTo>
                    <a:pt x="68961" y="17788"/>
                  </a:lnTo>
                  <a:lnTo>
                    <a:pt x="65817" y="19003"/>
                  </a:lnTo>
                  <a:lnTo>
                    <a:pt x="62134" y="19812"/>
                  </a:lnTo>
                  <a:lnTo>
                    <a:pt x="58091" y="20352"/>
                  </a:lnTo>
                  <a:lnTo>
                    <a:pt x="51483" y="23068"/>
                  </a:lnTo>
                  <a:lnTo>
                    <a:pt x="45900" y="26921"/>
                  </a:lnTo>
                  <a:lnTo>
                    <a:pt x="40773" y="31280"/>
                  </a:lnTo>
                  <a:lnTo>
                    <a:pt x="38294" y="34347"/>
                  </a:lnTo>
                  <a:lnTo>
                    <a:pt x="35848" y="37979"/>
                  </a:lnTo>
                  <a:lnTo>
                    <a:pt x="33423" y="41988"/>
                  </a:lnTo>
                  <a:lnTo>
                    <a:pt x="31014" y="44661"/>
                  </a:lnTo>
                  <a:lnTo>
                    <a:pt x="28613" y="46443"/>
                  </a:lnTo>
                  <a:lnTo>
                    <a:pt x="26219" y="47631"/>
                  </a:lnTo>
                  <a:lnTo>
                    <a:pt x="21442" y="53184"/>
                  </a:lnTo>
                  <a:lnTo>
                    <a:pt x="19057" y="56887"/>
                  </a:lnTo>
                  <a:lnTo>
                    <a:pt x="14291" y="63119"/>
                  </a:lnTo>
                  <a:lnTo>
                    <a:pt x="9526" y="68534"/>
                  </a:lnTo>
                  <a:lnTo>
                    <a:pt x="4763" y="73587"/>
                  </a:lnTo>
                  <a:lnTo>
                    <a:pt x="3175" y="76839"/>
                  </a:lnTo>
                  <a:lnTo>
                    <a:pt x="2117" y="80595"/>
                  </a:lnTo>
                  <a:lnTo>
                    <a:pt x="1411" y="84686"/>
                  </a:lnTo>
                  <a:lnTo>
                    <a:pt x="941" y="88208"/>
                  </a:lnTo>
                  <a:lnTo>
                    <a:pt x="418" y="94237"/>
                  </a:lnTo>
                  <a:lnTo>
                    <a:pt x="186" y="99562"/>
                  </a:lnTo>
                  <a:lnTo>
                    <a:pt x="83" y="105369"/>
                  </a:lnTo>
                  <a:lnTo>
                    <a:pt x="0" y="145230"/>
                  </a:lnTo>
                  <a:lnTo>
                    <a:pt x="794" y="147620"/>
                  </a:lnTo>
                  <a:lnTo>
                    <a:pt x="3792" y="152392"/>
                  </a:lnTo>
                  <a:lnTo>
                    <a:pt x="7771" y="157159"/>
                  </a:lnTo>
                  <a:lnTo>
                    <a:pt x="9943" y="159542"/>
                  </a:lnTo>
                  <a:lnTo>
                    <a:pt x="16154" y="165099"/>
                  </a:lnTo>
                  <a:lnTo>
                    <a:pt x="35754" y="181857"/>
                  </a:lnTo>
                  <a:lnTo>
                    <a:pt x="44474" y="187913"/>
                  </a:lnTo>
                  <a:lnTo>
                    <a:pt x="51874" y="191950"/>
                  </a:lnTo>
                  <a:lnTo>
                    <a:pt x="58395" y="194642"/>
                  </a:lnTo>
                  <a:lnTo>
                    <a:pt x="63536" y="196436"/>
                  </a:lnTo>
                  <a:lnTo>
                    <a:pt x="67757" y="197633"/>
                  </a:lnTo>
                  <a:lnTo>
                    <a:pt x="71365" y="198430"/>
                  </a:lnTo>
                  <a:lnTo>
                    <a:pt x="75358" y="199755"/>
                  </a:lnTo>
                  <a:lnTo>
                    <a:pt x="79607" y="201433"/>
                  </a:lnTo>
                  <a:lnTo>
                    <a:pt x="84028" y="203345"/>
                  </a:lnTo>
                  <a:lnTo>
                    <a:pt x="91056" y="205469"/>
                  </a:lnTo>
                  <a:lnTo>
                    <a:pt x="97620" y="206414"/>
                  </a:lnTo>
                  <a:lnTo>
                    <a:pt x="101592" y="206665"/>
                  </a:lnTo>
                  <a:lnTo>
                    <a:pt x="105828" y="206834"/>
                  </a:lnTo>
                  <a:lnTo>
                    <a:pt x="110240" y="206151"/>
                  </a:lnTo>
                  <a:lnTo>
                    <a:pt x="114768" y="204903"/>
                  </a:lnTo>
                  <a:lnTo>
                    <a:pt x="119375" y="203277"/>
                  </a:lnTo>
                  <a:lnTo>
                    <a:pt x="126609" y="201471"/>
                  </a:lnTo>
                  <a:lnTo>
                    <a:pt x="133264" y="199874"/>
                  </a:lnTo>
                  <a:lnTo>
                    <a:pt x="137262" y="198337"/>
                  </a:lnTo>
                  <a:lnTo>
                    <a:pt x="141514" y="196518"/>
                  </a:lnTo>
                  <a:lnTo>
                    <a:pt x="145937" y="195306"/>
                  </a:lnTo>
                  <a:lnTo>
                    <a:pt x="150472" y="194498"/>
                  </a:lnTo>
                  <a:lnTo>
                    <a:pt x="155083" y="193959"/>
                  </a:lnTo>
                  <a:lnTo>
                    <a:pt x="162324" y="191244"/>
                  </a:lnTo>
                  <a:lnTo>
                    <a:pt x="168981" y="187391"/>
                  </a:lnTo>
                  <a:lnTo>
                    <a:pt x="177232" y="183033"/>
                  </a:lnTo>
                  <a:lnTo>
                    <a:pt x="184074" y="178450"/>
                  </a:lnTo>
                  <a:lnTo>
                    <a:pt x="190555" y="173768"/>
                  </a:lnTo>
                  <a:lnTo>
                    <a:pt x="194504" y="171408"/>
                  </a:lnTo>
                  <a:lnTo>
                    <a:pt x="198726" y="169041"/>
                  </a:lnTo>
                  <a:lnTo>
                    <a:pt x="201540" y="166669"/>
                  </a:lnTo>
                  <a:lnTo>
                    <a:pt x="203417" y="164294"/>
                  </a:lnTo>
                  <a:lnTo>
                    <a:pt x="206295" y="158745"/>
                  </a:lnTo>
                  <a:lnTo>
                    <a:pt x="210219" y="150987"/>
                  </a:lnTo>
                  <a:lnTo>
                    <a:pt x="213171" y="147489"/>
                  </a:lnTo>
                  <a:lnTo>
                    <a:pt x="220684" y="141486"/>
                  </a:lnTo>
                  <a:lnTo>
                    <a:pt x="223323" y="137981"/>
                  </a:lnTo>
                  <a:lnTo>
                    <a:pt x="225082" y="134056"/>
                  </a:lnTo>
                  <a:lnTo>
                    <a:pt x="226254" y="129852"/>
                  </a:lnTo>
                  <a:lnTo>
                    <a:pt x="227830" y="126255"/>
                  </a:lnTo>
                  <a:lnTo>
                    <a:pt x="231697" y="120143"/>
                  </a:lnTo>
                  <a:lnTo>
                    <a:pt x="233945" y="114780"/>
                  </a:lnTo>
                  <a:lnTo>
                    <a:pt x="234544" y="112239"/>
                  </a:lnTo>
                  <a:lnTo>
                    <a:pt x="237327" y="107299"/>
                  </a:lnTo>
                  <a:lnTo>
                    <a:pt x="239181" y="104870"/>
                  </a:lnTo>
                  <a:lnTo>
                    <a:pt x="240416" y="101664"/>
                  </a:lnTo>
                  <a:lnTo>
                    <a:pt x="241240" y="97938"/>
                  </a:lnTo>
                  <a:lnTo>
                    <a:pt x="241789" y="93867"/>
                  </a:lnTo>
                  <a:lnTo>
                    <a:pt x="242155" y="90360"/>
                  </a:lnTo>
                  <a:lnTo>
                    <a:pt x="242561" y="84345"/>
                  </a:lnTo>
                  <a:lnTo>
                    <a:pt x="242743" y="76910"/>
                  </a:lnTo>
                  <a:lnTo>
                    <a:pt x="242859" y="62994"/>
                  </a:lnTo>
                  <a:lnTo>
                    <a:pt x="242074" y="60252"/>
                  </a:lnTo>
                  <a:lnTo>
                    <a:pt x="239086" y="55089"/>
                  </a:lnTo>
                  <a:lnTo>
                    <a:pt x="237230" y="50149"/>
                  </a:lnTo>
                  <a:lnTo>
                    <a:pt x="236404" y="45307"/>
                  </a:lnTo>
                  <a:lnTo>
                    <a:pt x="236037" y="40510"/>
                  </a:lnTo>
                  <a:lnTo>
                    <a:pt x="235873" y="35732"/>
                  </a:lnTo>
                  <a:lnTo>
                    <a:pt x="235830" y="33346"/>
                  </a:lnTo>
                  <a:lnTo>
                    <a:pt x="235008" y="30962"/>
                  </a:lnTo>
                  <a:lnTo>
                    <a:pt x="231977" y="26197"/>
                  </a:lnTo>
                  <a:lnTo>
                    <a:pt x="227984" y="21433"/>
                  </a:lnTo>
                  <a:lnTo>
                    <a:pt x="225808" y="19051"/>
                  </a:lnTo>
                  <a:lnTo>
                    <a:pt x="223564" y="17463"/>
                  </a:lnTo>
                  <a:lnTo>
                    <a:pt x="216612" y="14435"/>
                  </a:lnTo>
                  <a:lnTo>
                    <a:pt x="209526" y="8863"/>
                  </a:lnTo>
                  <a:lnTo>
                    <a:pt x="204776" y="4469"/>
                  </a:lnTo>
                  <a:lnTo>
                    <a:pt x="202399" y="2979"/>
                  </a:lnTo>
                  <a:lnTo>
                    <a:pt x="197641" y="1324"/>
                  </a:lnTo>
                  <a:lnTo>
                    <a:pt x="190763" y="589"/>
                  </a:lnTo>
                  <a:lnTo>
                    <a:pt x="183208" y="262"/>
                  </a:lnTo>
                  <a:lnTo>
                    <a:pt x="174492" y="78"/>
                  </a:lnTo>
                  <a:lnTo>
                    <a:pt x="83372" y="0"/>
                  </a:lnTo>
                  <a:lnTo>
                    <a:pt x="80981" y="794"/>
                  </a:lnTo>
                  <a:lnTo>
                    <a:pt x="73557" y="5655"/>
                  </a:lnTo>
                  <a:lnTo>
                    <a:pt x="72851" y="6151"/>
                  </a:lnTo>
                  <a:lnTo>
                    <a:pt x="69949" y="6703"/>
                  </a:lnTo>
                  <a:lnTo>
                    <a:pt x="64293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94"/>
            <p:cNvSpPr/>
            <p:nvPr/>
          </p:nvSpPr>
          <p:spPr>
            <a:xfrm>
              <a:off x="5500982" y="2500312"/>
              <a:ext cx="21135" cy="257176"/>
            </a:xfrm>
            <a:custGeom>
              <a:avLst/>
              <a:gdLst/>
              <a:ahLst/>
              <a:cxnLst/>
              <a:rect l="0" t="0" r="0" b="0"/>
              <a:pathLst>
                <a:path w="21135" h="257176">
                  <a:moveTo>
                    <a:pt x="6849" y="0"/>
                  </a:moveTo>
                  <a:lnTo>
                    <a:pt x="0" y="0"/>
                  </a:lnTo>
                  <a:lnTo>
                    <a:pt x="6563" y="0"/>
                  </a:lnTo>
                  <a:lnTo>
                    <a:pt x="6832" y="7276"/>
                  </a:lnTo>
                  <a:lnTo>
                    <a:pt x="6842" y="10642"/>
                  </a:lnTo>
                  <a:lnTo>
                    <a:pt x="7638" y="13445"/>
                  </a:lnTo>
                  <a:lnTo>
                    <a:pt x="8963" y="16901"/>
                  </a:lnTo>
                  <a:lnTo>
                    <a:pt x="10639" y="20792"/>
                  </a:lnTo>
                  <a:lnTo>
                    <a:pt x="11757" y="24974"/>
                  </a:lnTo>
                  <a:lnTo>
                    <a:pt x="12502" y="29350"/>
                  </a:lnTo>
                  <a:lnTo>
                    <a:pt x="12999" y="33854"/>
                  </a:lnTo>
                  <a:lnTo>
                    <a:pt x="13331" y="38444"/>
                  </a:lnTo>
                  <a:lnTo>
                    <a:pt x="13551" y="43092"/>
                  </a:lnTo>
                  <a:lnTo>
                    <a:pt x="13698" y="47778"/>
                  </a:lnTo>
                  <a:lnTo>
                    <a:pt x="14591" y="52490"/>
                  </a:lnTo>
                  <a:lnTo>
                    <a:pt x="15979" y="57218"/>
                  </a:lnTo>
                  <a:lnTo>
                    <a:pt x="17698" y="61958"/>
                  </a:lnTo>
                  <a:lnTo>
                    <a:pt x="18845" y="66705"/>
                  </a:lnTo>
                  <a:lnTo>
                    <a:pt x="19608" y="71458"/>
                  </a:lnTo>
                  <a:lnTo>
                    <a:pt x="20118" y="76214"/>
                  </a:lnTo>
                  <a:lnTo>
                    <a:pt x="20457" y="81765"/>
                  </a:lnTo>
                  <a:lnTo>
                    <a:pt x="20835" y="94284"/>
                  </a:lnTo>
                  <a:lnTo>
                    <a:pt x="21096" y="121003"/>
                  </a:lnTo>
                  <a:lnTo>
                    <a:pt x="21134" y="160906"/>
                  </a:lnTo>
                  <a:lnTo>
                    <a:pt x="20341" y="167596"/>
                  </a:lnTo>
                  <a:lnTo>
                    <a:pt x="19019" y="175231"/>
                  </a:lnTo>
                  <a:lnTo>
                    <a:pt x="17343" y="183496"/>
                  </a:lnTo>
                  <a:lnTo>
                    <a:pt x="15433" y="189799"/>
                  </a:lnTo>
                  <a:lnTo>
                    <a:pt x="13365" y="194795"/>
                  </a:lnTo>
                  <a:lnTo>
                    <a:pt x="11193" y="198920"/>
                  </a:lnTo>
                  <a:lnTo>
                    <a:pt x="9745" y="203257"/>
                  </a:lnTo>
                  <a:lnTo>
                    <a:pt x="8780" y="207736"/>
                  </a:lnTo>
                  <a:lnTo>
                    <a:pt x="8136" y="212310"/>
                  </a:lnTo>
                  <a:lnTo>
                    <a:pt x="7707" y="216152"/>
                  </a:lnTo>
                  <a:lnTo>
                    <a:pt x="7230" y="222538"/>
                  </a:lnTo>
                  <a:lnTo>
                    <a:pt x="7019" y="228023"/>
                  </a:lnTo>
                  <a:lnTo>
                    <a:pt x="6871" y="235521"/>
                  </a:lnTo>
                  <a:lnTo>
                    <a:pt x="6849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95"/>
            <p:cNvSpPr/>
            <p:nvPr/>
          </p:nvSpPr>
          <p:spPr>
            <a:xfrm>
              <a:off x="5407855" y="2878960"/>
              <a:ext cx="207133" cy="278570"/>
            </a:xfrm>
            <a:custGeom>
              <a:avLst/>
              <a:gdLst/>
              <a:ahLst/>
              <a:cxnLst/>
              <a:rect l="0" t="0" r="0" b="0"/>
              <a:pathLst>
                <a:path w="207133" h="278570">
                  <a:moveTo>
                    <a:pt x="21395" y="57121"/>
                  </a:moveTo>
                  <a:lnTo>
                    <a:pt x="21395" y="47178"/>
                  </a:lnTo>
                  <a:lnTo>
                    <a:pt x="22189" y="44936"/>
                  </a:lnTo>
                  <a:lnTo>
                    <a:pt x="25187" y="40328"/>
                  </a:lnTo>
                  <a:lnTo>
                    <a:pt x="31338" y="33272"/>
                  </a:lnTo>
                  <a:lnTo>
                    <a:pt x="34373" y="30903"/>
                  </a:lnTo>
                  <a:lnTo>
                    <a:pt x="37985" y="28529"/>
                  </a:lnTo>
                  <a:lnTo>
                    <a:pt x="41979" y="26154"/>
                  </a:lnTo>
                  <a:lnTo>
                    <a:pt x="45437" y="23776"/>
                  </a:lnTo>
                  <a:lnTo>
                    <a:pt x="51395" y="19018"/>
                  </a:lnTo>
                  <a:lnTo>
                    <a:pt x="54889" y="16638"/>
                  </a:lnTo>
                  <a:lnTo>
                    <a:pt x="58805" y="14257"/>
                  </a:lnTo>
                  <a:lnTo>
                    <a:pt x="63004" y="11876"/>
                  </a:lnTo>
                  <a:lnTo>
                    <a:pt x="67390" y="10289"/>
                  </a:lnTo>
                  <a:lnTo>
                    <a:pt x="71902" y="9231"/>
                  </a:lnTo>
                  <a:lnTo>
                    <a:pt x="76498" y="8526"/>
                  </a:lnTo>
                  <a:lnTo>
                    <a:pt x="80355" y="7262"/>
                  </a:lnTo>
                  <a:lnTo>
                    <a:pt x="86758" y="3740"/>
                  </a:lnTo>
                  <a:lnTo>
                    <a:pt x="90370" y="2484"/>
                  </a:lnTo>
                  <a:lnTo>
                    <a:pt x="94366" y="1646"/>
                  </a:lnTo>
                  <a:lnTo>
                    <a:pt x="98617" y="1088"/>
                  </a:lnTo>
                  <a:lnTo>
                    <a:pt x="102245" y="715"/>
                  </a:lnTo>
                  <a:lnTo>
                    <a:pt x="108393" y="302"/>
                  </a:lnTo>
                  <a:lnTo>
                    <a:pt x="115888" y="118"/>
                  </a:lnTo>
                  <a:lnTo>
                    <a:pt x="129842" y="0"/>
                  </a:lnTo>
                  <a:lnTo>
                    <a:pt x="132587" y="784"/>
                  </a:lnTo>
                  <a:lnTo>
                    <a:pt x="137753" y="3772"/>
                  </a:lnTo>
                  <a:lnTo>
                    <a:pt x="142695" y="7745"/>
                  </a:lnTo>
                  <a:lnTo>
                    <a:pt x="147538" y="12158"/>
                  </a:lnTo>
                  <a:lnTo>
                    <a:pt x="152335" y="16764"/>
                  </a:lnTo>
                  <a:lnTo>
                    <a:pt x="153932" y="19104"/>
                  </a:lnTo>
                  <a:lnTo>
                    <a:pt x="160498" y="34731"/>
                  </a:lnTo>
                  <a:lnTo>
                    <a:pt x="162593" y="41349"/>
                  </a:lnTo>
                  <a:lnTo>
                    <a:pt x="163525" y="47730"/>
                  </a:lnTo>
                  <a:lnTo>
                    <a:pt x="163939" y="55857"/>
                  </a:lnTo>
                  <a:lnTo>
                    <a:pt x="164123" y="64762"/>
                  </a:lnTo>
                  <a:lnTo>
                    <a:pt x="164261" y="97631"/>
                  </a:lnTo>
                  <a:lnTo>
                    <a:pt x="163470" y="102384"/>
                  </a:lnTo>
                  <a:lnTo>
                    <a:pt x="162149" y="107140"/>
                  </a:lnTo>
                  <a:lnTo>
                    <a:pt x="160475" y="111898"/>
                  </a:lnTo>
                  <a:lnTo>
                    <a:pt x="159358" y="117452"/>
                  </a:lnTo>
                  <a:lnTo>
                    <a:pt x="158615" y="123535"/>
                  </a:lnTo>
                  <a:lnTo>
                    <a:pt x="158118" y="129972"/>
                  </a:lnTo>
                  <a:lnTo>
                    <a:pt x="156994" y="135851"/>
                  </a:lnTo>
                  <a:lnTo>
                    <a:pt x="155451" y="141357"/>
                  </a:lnTo>
                  <a:lnTo>
                    <a:pt x="153628" y="146616"/>
                  </a:lnTo>
                  <a:lnTo>
                    <a:pt x="151602" y="154576"/>
                  </a:lnTo>
                  <a:lnTo>
                    <a:pt x="151063" y="157810"/>
                  </a:lnTo>
                  <a:lnTo>
                    <a:pt x="147527" y="167903"/>
                  </a:lnTo>
                  <a:lnTo>
                    <a:pt x="135133" y="200284"/>
                  </a:lnTo>
                  <a:lnTo>
                    <a:pt x="129764" y="212888"/>
                  </a:lnTo>
                  <a:lnTo>
                    <a:pt x="125391" y="222085"/>
                  </a:lnTo>
                  <a:lnTo>
                    <a:pt x="115444" y="240936"/>
                  </a:lnTo>
                  <a:lnTo>
                    <a:pt x="112670" y="246340"/>
                  </a:lnTo>
                  <a:lnTo>
                    <a:pt x="107469" y="254460"/>
                  </a:lnTo>
                  <a:lnTo>
                    <a:pt x="104972" y="257736"/>
                  </a:lnTo>
                  <a:lnTo>
                    <a:pt x="102512" y="259921"/>
                  </a:lnTo>
                  <a:lnTo>
                    <a:pt x="100080" y="261377"/>
                  </a:lnTo>
                  <a:lnTo>
                    <a:pt x="94466" y="263789"/>
                  </a:lnTo>
                  <a:lnTo>
                    <a:pt x="86679" y="267506"/>
                  </a:lnTo>
                  <a:lnTo>
                    <a:pt x="83174" y="268815"/>
                  </a:lnTo>
                  <a:lnTo>
                    <a:pt x="77162" y="270270"/>
                  </a:lnTo>
                  <a:lnTo>
                    <a:pt x="71845" y="273033"/>
                  </a:lnTo>
                  <a:lnTo>
                    <a:pt x="69316" y="274881"/>
                  </a:lnTo>
                  <a:lnTo>
                    <a:pt x="64389" y="276934"/>
                  </a:lnTo>
                  <a:lnTo>
                    <a:pt x="59553" y="277847"/>
                  </a:lnTo>
                  <a:lnTo>
                    <a:pt x="54758" y="278253"/>
                  </a:lnTo>
                  <a:lnTo>
                    <a:pt x="51574" y="278361"/>
                  </a:lnTo>
                  <a:lnTo>
                    <a:pt x="36492" y="278558"/>
                  </a:lnTo>
                  <a:lnTo>
                    <a:pt x="32603" y="278569"/>
                  </a:lnTo>
                  <a:lnTo>
                    <a:pt x="30454" y="277778"/>
                  </a:lnTo>
                  <a:lnTo>
                    <a:pt x="25951" y="274782"/>
                  </a:lnTo>
                  <a:lnTo>
                    <a:pt x="21303" y="272922"/>
                  </a:lnTo>
                  <a:lnTo>
                    <a:pt x="16592" y="272095"/>
                  </a:lnTo>
                  <a:lnTo>
                    <a:pt x="11852" y="271727"/>
                  </a:lnTo>
                  <a:lnTo>
                    <a:pt x="9476" y="270835"/>
                  </a:lnTo>
                  <a:lnTo>
                    <a:pt x="3135" y="266582"/>
                  </a:lnTo>
                  <a:lnTo>
                    <a:pt x="1373" y="265308"/>
                  </a:lnTo>
                  <a:lnTo>
                    <a:pt x="903" y="264175"/>
                  </a:lnTo>
                  <a:lnTo>
                    <a:pt x="242" y="258788"/>
                  </a:lnTo>
                  <a:lnTo>
                    <a:pt x="46" y="252164"/>
                  </a:lnTo>
                  <a:lnTo>
                    <a:pt x="0" y="247524"/>
                  </a:lnTo>
                  <a:lnTo>
                    <a:pt x="782" y="245175"/>
                  </a:lnTo>
                  <a:lnTo>
                    <a:pt x="3767" y="240448"/>
                  </a:lnTo>
                  <a:lnTo>
                    <a:pt x="9910" y="233325"/>
                  </a:lnTo>
                  <a:lnTo>
                    <a:pt x="14439" y="228567"/>
                  </a:lnTo>
                  <a:lnTo>
                    <a:pt x="16757" y="226187"/>
                  </a:lnTo>
                  <a:lnTo>
                    <a:pt x="19890" y="224600"/>
                  </a:lnTo>
                  <a:lnTo>
                    <a:pt x="23567" y="223543"/>
                  </a:lnTo>
                  <a:lnTo>
                    <a:pt x="27605" y="222838"/>
                  </a:lnTo>
                  <a:lnTo>
                    <a:pt x="31885" y="221574"/>
                  </a:lnTo>
                  <a:lnTo>
                    <a:pt x="36326" y="219937"/>
                  </a:lnTo>
                  <a:lnTo>
                    <a:pt x="40874" y="218053"/>
                  </a:lnTo>
                  <a:lnTo>
                    <a:pt x="45493" y="216796"/>
                  </a:lnTo>
                  <a:lnTo>
                    <a:pt x="50161" y="215959"/>
                  </a:lnTo>
                  <a:lnTo>
                    <a:pt x="54859" y="215400"/>
                  </a:lnTo>
                  <a:lnTo>
                    <a:pt x="59579" y="215028"/>
                  </a:lnTo>
                  <a:lnTo>
                    <a:pt x="64314" y="214780"/>
                  </a:lnTo>
                  <a:lnTo>
                    <a:pt x="73807" y="214504"/>
                  </a:lnTo>
                  <a:lnTo>
                    <a:pt x="101467" y="214296"/>
                  </a:lnTo>
                  <a:lnTo>
                    <a:pt x="105732" y="214292"/>
                  </a:lnTo>
                  <a:lnTo>
                    <a:pt x="110164" y="215083"/>
                  </a:lnTo>
                  <a:lnTo>
                    <a:pt x="114705" y="216404"/>
                  </a:lnTo>
                  <a:lnTo>
                    <a:pt x="119320" y="218078"/>
                  </a:lnTo>
                  <a:lnTo>
                    <a:pt x="123985" y="219989"/>
                  </a:lnTo>
                  <a:lnTo>
                    <a:pt x="128682" y="222055"/>
                  </a:lnTo>
                  <a:lnTo>
                    <a:pt x="138134" y="226469"/>
                  </a:lnTo>
                  <a:lnTo>
                    <a:pt x="147627" y="231076"/>
                  </a:lnTo>
                  <a:lnTo>
                    <a:pt x="151587" y="233416"/>
                  </a:lnTo>
                  <a:lnTo>
                    <a:pt x="155021" y="235770"/>
                  </a:lnTo>
                  <a:lnTo>
                    <a:pt x="158104" y="238133"/>
                  </a:lnTo>
                  <a:lnTo>
                    <a:pt x="161746" y="240502"/>
                  </a:lnTo>
                  <a:lnTo>
                    <a:pt x="165763" y="242875"/>
                  </a:lnTo>
                  <a:lnTo>
                    <a:pt x="170027" y="245251"/>
                  </a:lnTo>
                  <a:lnTo>
                    <a:pt x="173664" y="246834"/>
                  </a:lnTo>
                  <a:lnTo>
                    <a:pt x="179822" y="248594"/>
                  </a:lnTo>
                  <a:lnTo>
                    <a:pt x="183369" y="249857"/>
                  </a:lnTo>
                  <a:lnTo>
                    <a:pt x="187322" y="251493"/>
                  </a:lnTo>
                  <a:lnTo>
                    <a:pt x="197486" y="256029"/>
                  </a:lnTo>
                  <a:lnTo>
                    <a:pt x="198320" y="257195"/>
                  </a:lnTo>
                  <a:lnTo>
                    <a:pt x="199247" y="260608"/>
                  </a:lnTo>
                  <a:lnTo>
                    <a:pt x="200288" y="261835"/>
                  </a:lnTo>
                  <a:lnTo>
                    <a:pt x="201775" y="262653"/>
                  </a:lnTo>
                  <a:lnTo>
                    <a:pt x="207132" y="26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96"/>
            <p:cNvSpPr/>
            <p:nvPr/>
          </p:nvSpPr>
          <p:spPr>
            <a:xfrm>
              <a:off x="6107906" y="2158002"/>
              <a:ext cx="232651" cy="206580"/>
            </a:xfrm>
            <a:custGeom>
              <a:avLst/>
              <a:gdLst/>
              <a:ahLst/>
              <a:cxnLst/>
              <a:rect l="0" t="0" r="0" b="0"/>
              <a:pathLst>
                <a:path w="232651" h="206580">
                  <a:moveTo>
                    <a:pt x="0" y="56560"/>
                  </a:moveTo>
                  <a:lnTo>
                    <a:pt x="0" y="45918"/>
                  </a:lnTo>
                  <a:lnTo>
                    <a:pt x="794" y="44703"/>
                  </a:lnTo>
                  <a:lnTo>
                    <a:pt x="2117" y="43893"/>
                  </a:lnTo>
                  <a:lnTo>
                    <a:pt x="3792" y="43353"/>
                  </a:lnTo>
                  <a:lnTo>
                    <a:pt x="7771" y="40636"/>
                  </a:lnTo>
                  <a:lnTo>
                    <a:pt x="14473" y="34644"/>
                  </a:lnTo>
                  <a:lnTo>
                    <a:pt x="16793" y="32424"/>
                  </a:lnTo>
                  <a:lnTo>
                    <a:pt x="23895" y="28563"/>
                  </a:lnTo>
                  <a:lnTo>
                    <a:pt x="34187" y="23608"/>
                  </a:lnTo>
                  <a:lnTo>
                    <a:pt x="64633" y="9490"/>
                  </a:lnTo>
                  <a:lnTo>
                    <a:pt x="71664" y="6130"/>
                  </a:lnTo>
                  <a:lnTo>
                    <a:pt x="77938" y="3890"/>
                  </a:lnTo>
                  <a:lnTo>
                    <a:pt x="83709" y="2397"/>
                  </a:lnTo>
                  <a:lnTo>
                    <a:pt x="89144" y="1401"/>
                  </a:lnTo>
                  <a:lnTo>
                    <a:pt x="94354" y="737"/>
                  </a:lnTo>
                  <a:lnTo>
                    <a:pt x="99415" y="295"/>
                  </a:lnTo>
                  <a:lnTo>
                    <a:pt x="104377" y="0"/>
                  </a:lnTo>
                  <a:lnTo>
                    <a:pt x="108478" y="597"/>
                  </a:lnTo>
                  <a:lnTo>
                    <a:pt x="115152" y="3377"/>
                  </a:lnTo>
                  <a:lnTo>
                    <a:pt x="120764" y="5142"/>
                  </a:lnTo>
                  <a:lnTo>
                    <a:pt x="123372" y="5613"/>
                  </a:lnTo>
                  <a:lnTo>
                    <a:pt x="125111" y="6720"/>
                  </a:lnTo>
                  <a:lnTo>
                    <a:pt x="126270" y="8252"/>
                  </a:lnTo>
                  <a:lnTo>
                    <a:pt x="127042" y="10067"/>
                  </a:lnTo>
                  <a:lnTo>
                    <a:pt x="131922" y="16414"/>
                  </a:lnTo>
                  <a:lnTo>
                    <a:pt x="136155" y="20990"/>
                  </a:lnTo>
                  <a:lnTo>
                    <a:pt x="138395" y="23322"/>
                  </a:lnTo>
                  <a:lnTo>
                    <a:pt x="139888" y="25670"/>
                  </a:lnTo>
                  <a:lnTo>
                    <a:pt x="141548" y="30396"/>
                  </a:lnTo>
                  <a:lnTo>
                    <a:pt x="142285" y="35142"/>
                  </a:lnTo>
                  <a:lnTo>
                    <a:pt x="142613" y="39897"/>
                  </a:lnTo>
                  <a:lnTo>
                    <a:pt x="142758" y="44657"/>
                  </a:lnTo>
                  <a:lnTo>
                    <a:pt x="142874" y="87135"/>
                  </a:lnTo>
                  <a:lnTo>
                    <a:pt x="142081" y="89643"/>
                  </a:lnTo>
                  <a:lnTo>
                    <a:pt x="139083" y="94547"/>
                  </a:lnTo>
                  <a:lnTo>
                    <a:pt x="135104" y="99372"/>
                  </a:lnTo>
                  <a:lnTo>
                    <a:pt x="130689" y="104956"/>
                  </a:lnTo>
                  <a:lnTo>
                    <a:pt x="128401" y="108668"/>
                  </a:lnTo>
                  <a:lnTo>
                    <a:pt x="126082" y="112730"/>
                  </a:lnTo>
                  <a:lnTo>
                    <a:pt x="124536" y="116232"/>
                  </a:lnTo>
                  <a:lnTo>
                    <a:pt x="122818" y="122239"/>
                  </a:lnTo>
                  <a:lnTo>
                    <a:pt x="119938" y="127555"/>
                  </a:lnTo>
                  <a:lnTo>
                    <a:pt x="118059" y="130084"/>
                  </a:lnTo>
                  <a:lnTo>
                    <a:pt x="116012" y="131770"/>
                  </a:lnTo>
                  <a:lnTo>
                    <a:pt x="113854" y="132894"/>
                  </a:lnTo>
                  <a:lnTo>
                    <a:pt x="111622" y="133643"/>
                  </a:lnTo>
                  <a:lnTo>
                    <a:pt x="110133" y="134936"/>
                  </a:lnTo>
                  <a:lnTo>
                    <a:pt x="109141" y="136592"/>
                  </a:lnTo>
                  <a:lnTo>
                    <a:pt x="108479" y="138490"/>
                  </a:lnTo>
                  <a:lnTo>
                    <a:pt x="105627" y="142715"/>
                  </a:lnTo>
                  <a:lnTo>
                    <a:pt x="103756" y="144953"/>
                  </a:lnTo>
                  <a:lnTo>
                    <a:pt x="101714" y="146445"/>
                  </a:lnTo>
                  <a:lnTo>
                    <a:pt x="95049" y="149338"/>
                  </a:lnTo>
                  <a:lnTo>
                    <a:pt x="88047" y="154076"/>
                  </a:lnTo>
                  <a:lnTo>
                    <a:pt x="80945" y="156627"/>
                  </a:lnTo>
                  <a:lnTo>
                    <a:pt x="74607" y="161263"/>
                  </a:lnTo>
                  <a:lnTo>
                    <a:pt x="68063" y="167186"/>
                  </a:lnTo>
                  <a:lnTo>
                    <a:pt x="66012" y="168411"/>
                  </a:lnTo>
                  <a:lnTo>
                    <a:pt x="59335" y="170928"/>
                  </a:lnTo>
                  <a:lnTo>
                    <a:pt x="52330" y="175554"/>
                  </a:lnTo>
                  <a:lnTo>
                    <a:pt x="47599" y="176915"/>
                  </a:lnTo>
                  <a:lnTo>
                    <a:pt x="40474" y="177681"/>
                  </a:lnTo>
                  <a:lnTo>
                    <a:pt x="38888" y="178582"/>
                  </a:lnTo>
                  <a:lnTo>
                    <a:pt x="37832" y="179977"/>
                  </a:lnTo>
                  <a:lnTo>
                    <a:pt x="36136" y="184126"/>
                  </a:lnTo>
                  <a:lnTo>
                    <a:pt x="35203" y="184467"/>
                  </a:lnTo>
                  <a:lnTo>
                    <a:pt x="32050" y="184845"/>
                  </a:lnTo>
                  <a:lnTo>
                    <a:pt x="30892" y="185740"/>
                  </a:lnTo>
                  <a:lnTo>
                    <a:pt x="30120" y="187130"/>
                  </a:lnTo>
                  <a:lnTo>
                    <a:pt x="28666" y="191989"/>
                  </a:lnTo>
                  <a:lnTo>
                    <a:pt x="28583" y="198415"/>
                  </a:lnTo>
                  <a:lnTo>
                    <a:pt x="28575" y="199427"/>
                  </a:lnTo>
                  <a:lnTo>
                    <a:pt x="189750" y="199435"/>
                  </a:lnTo>
                  <a:lnTo>
                    <a:pt x="193969" y="200229"/>
                  </a:lnTo>
                  <a:lnTo>
                    <a:pt x="203699" y="204345"/>
                  </a:lnTo>
                  <a:lnTo>
                    <a:pt x="209066" y="205586"/>
                  </a:lnTo>
                  <a:lnTo>
                    <a:pt x="214098" y="206137"/>
                  </a:lnTo>
                  <a:lnTo>
                    <a:pt x="221280" y="206521"/>
                  </a:lnTo>
                  <a:lnTo>
                    <a:pt x="232650" y="206578"/>
                  </a:lnTo>
                  <a:lnTo>
                    <a:pt x="228600" y="2065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97"/>
            <p:cNvSpPr/>
            <p:nvPr/>
          </p:nvSpPr>
          <p:spPr>
            <a:xfrm>
              <a:off x="6129641" y="2443162"/>
              <a:ext cx="228201" cy="249031"/>
            </a:xfrm>
            <a:custGeom>
              <a:avLst/>
              <a:gdLst/>
              <a:ahLst/>
              <a:cxnLst/>
              <a:rect l="0" t="0" r="0" b="0"/>
              <a:pathLst>
                <a:path w="228201" h="249031">
                  <a:moveTo>
                    <a:pt x="92565" y="0"/>
                  </a:moveTo>
                  <a:lnTo>
                    <a:pt x="92565" y="3792"/>
                  </a:lnTo>
                  <a:lnTo>
                    <a:pt x="91771" y="4910"/>
                  </a:lnTo>
                  <a:lnTo>
                    <a:pt x="90449" y="5654"/>
                  </a:lnTo>
                  <a:lnTo>
                    <a:pt x="88773" y="6151"/>
                  </a:lnTo>
                  <a:lnTo>
                    <a:pt x="87655" y="7276"/>
                  </a:lnTo>
                  <a:lnTo>
                    <a:pt x="86910" y="8819"/>
                  </a:lnTo>
                  <a:lnTo>
                    <a:pt x="86414" y="10642"/>
                  </a:lnTo>
                  <a:lnTo>
                    <a:pt x="83746" y="14784"/>
                  </a:lnTo>
                  <a:lnTo>
                    <a:pt x="77781" y="21579"/>
                  </a:lnTo>
                  <a:lnTo>
                    <a:pt x="70987" y="28618"/>
                  </a:lnTo>
                  <a:lnTo>
                    <a:pt x="47318" y="52388"/>
                  </a:lnTo>
                  <a:lnTo>
                    <a:pt x="42558" y="59267"/>
                  </a:lnTo>
                  <a:lnTo>
                    <a:pt x="40177" y="63324"/>
                  </a:lnTo>
                  <a:lnTo>
                    <a:pt x="37796" y="67616"/>
                  </a:lnTo>
                  <a:lnTo>
                    <a:pt x="33033" y="76618"/>
                  </a:lnTo>
                  <a:lnTo>
                    <a:pt x="28271" y="83794"/>
                  </a:lnTo>
                  <a:lnTo>
                    <a:pt x="25890" y="86819"/>
                  </a:lnTo>
                  <a:lnTo>
                    <a:pt x="23245" y="92297"/>
                  </a:lnTo>
                  <a:lnTo>
                    <a:pt x="21274" y="98171"/>
                  </a:lnTo>
                  <a:lnTo>
                    <a:pt x="19638" y="101960"/>
                  </a:lnTo>
                  <a:lnTo>
                    <a:pt x="15703" y="109609"/>
                  </a:lnTo>
                  <a:lnTo>
                    <a:pt x="11308" y="115655"/>
                  </a:lnTo>
                  <a:lnTo>
                    <a:pt x="8826" y="120988"/>
                  </a:lnTo>
                  <a:lnTo>
                    <a:pt x="7429" y="128452"/>
                  </a:lnTo>
                  <a:lnTo>
                    <a:pt x="7232" y="130879"/>
                  </a:lnTo>
                  <a:lnTo>
                    <a:pt x="6308" y="133290"/>
                  </a:lnTo>
                  <a:lnTo>
                    <a:pt x="3164" y="138086"/>
                  </a:lnTo>
                  <a:lnTo>
                    <a:pt x="1237" y="144980"/>
                  </a:lnTo>
                  <a:lnTo>
                    <a:pt x="381" y="152542"/>
                  </a:lnTo>
                  <a:lnTo>
                    <a:pt x="0" y="158548"/>
                  </a:lnTo>
                  <a:lnTo>
                    <a:pt x="692" y="161261"/>
                  </a:lnTo>
                  <a:lnTo>
                    <a:pt x="4666" y="168078"/>
                  </a:lnTo>
                  <a:lnTo>
                    <a:pt x="6989" y="171245"/>
                  </a:lnTo>
                  <a:lnTo>
                    <a:pt x="10346" y="174798"/>
                  </a:lnTo>
                  <a:lnTo>
                    <a:pt x="11559" y="176857"/>
                  </a:lnTo>
                  <a:lnTo>
                    <a:pt x="14059" y="183547"/>
                  </a:lnTo>
                  <a:lnTo>
                    <a:pt x="18681" y="190557"/>
                  </a:lnTo>
                  <a:lnTo>
                    <a:pt x="20040" y="195288"/>
                  </a:lnTo>
                  <a:lnTo>
                    <a:pt x="21196" y="196867"/>
                  </a:lnTo>
                  <a:lnTo>
                    <a:pt x="22761" y="197920"/>
                  </a:lnTo>
                  <a:lnTo>
                    <a:pt x="24598" y="198621"/>
                  </a:lnTo>
                  <a:lnTo>
                    <a:pt x="30975" y="203402"/>
                  </a:lnTo>
                  <a:lnTo>
                    <a:pt x="34043" y="204657"/>
                  </a:lnTo>
                  <a:lnTo>
                    <a:pt x="37675" y="205494"/>
                  </a:lnTo>
                  <a:lnTo>
                    <a:pt x="41684" y="206053"/>
                  </a:lnTo>
                  <a:lnTo>
                    <a:pt x="48256" y="208789"/>
                  </a:lnTo>
                  <a:lnTo>
                    <a:pt x="53822" y="211858"/>
                  </a:lnTo>
                  <a:lnTo>
                    <a:pt x="58942" y="213222"/>
                  </a:lnTo>
                  <a:lnTo>
                    <a:pt x="65980" y="215944"/>
                  </a:lnTo>
                  <a:lnTo>
                    <a:pt x="70079" y="217782"/>
                  </a:lnTo>
                  <a:lnTo>
                    <a:pt x="76750" y="219823"/>
                  </a:lnTo>
                  <a:lnTo>
                    <a:pt x="83155" y="221524"/>
                  </a:lnTo>
                  <a:lnTo>
                    <a:pt x="87086" y="223089"/>
                  </a:lnTo>
                  <a:lnTo>
                    <a:pt x="91294" y="224926"/>
                  </a:lnTo>
                  <a:lnTo>
                    <a:pt x="99655" y="226151"/>
                  </a:lnTo>
                  <a:lnTo>
                    <a:pt x="110785" y="226967"/>
                  </a:lnTo>
                  <a:lnTo>
                    <a:pt x="145817" y="228278"/>
                  </a:lnTo>
                  <a:lnTo>
                    <a:pt x="150291" y="227591"/>
                  </a:lnTo>
                  <a:lnTo>
                    <a:pt x="157379" y="224712"/>
                  </a:lnTo>
                  <a:lnTo>
                    <a:pt x="163176" y="222903"/>
                  </a:lnTo>
                  <a:lnTo>
                    <a:pt x="165833" y="222421"/>
                  </a:lnTo>
                  <a:lnTo>
                    <a:pt x="170901" y="219769"/>
                  </a:lnTo>
                  <a:lnTo>
                    <a:pt x="173364" y="217950"/>
                  </a:lnTo>
                  <a:lnTo>
                    <a:pt x="178218" y="215929"/>
                  </a:lnTo>
                  <a:lnTo>
                    <a:pt x="180623" y="215390"/>
                  </a:lnTo>
                  <a:lnTo>
                    <a:pt x="185412" y="212675"/>
                  </a:lnTo>
                  <a:lnTo>
                    <a:pt x="190187" y="208822"/>
                  </a:lnTo>
                  <a:lnTo>
                    <a:pt x="194955" y="204464"/>
                  </a:lnTo>
                  <a:lnTo>
                    <a:pt x="202101" y="197548"/>
                  </a:lnTo>
                  <a:lnTo>
                    <a:pt x="209246" y="190472"/>
                  </a:lnTo>
                  <a:lnTo>
                    <a:pt x="210834" y="188100"/>
                  </a:lnTo>
                  <a:lnTo>
                    <a:pt x="213862" y="180969"/>
                  </a:lnTo>
                  <a:lnTo>
                    <a:pt x="218640" y="173830"/>
                  </a:lnTo>
                  <a:lnTo>
                    <a:pt x="221202" y="166687"/>
                  </a:lnTo>
                  <a:lnTo>
                    <a:pt x="225841" y="159544"/>
                  </a:lnTo>
                  <a:lnTo>
                    <a:pt x="227206" y="154781"/>
                  </a:lnTo>
                  <a:lnTo>
                    <a:pt x="227974" y="147637"/>
                  </a:lnTo>
                  <a:lnTo>
                    <a:pt x="228200" y="144286"/>
                  </a:lnTo>
                  <a:lnTo>
                    <a:pt x="226137" y="141386"/>
                  </a:lnTo>
                  <a:lnTo>
                    <a:pt x="222137" y="136848"/>
                  </a:lnTo>
                  <a:lnTo>
                    <a:pt x="221015" y="136476"/>
                  </a:lnTo>
                  <a:lnTo>
                    <a:pt x="215644" y="135952"/>
                  </a:lnTo>
                  <a:lnTo>
                    <a:pt x="209026" y="135797"/>
                  </a:lnTo>
                  <a:lnTo>
                    <a:pt x="172116" y="135731"/>
                  </a:lnTo>
                  <a:lnTo>
                    <a:pt x="168618" y="136525"/>
                  </a:lnTo>
                  <a:lnTo>
                    <a:pt x="162614" y="139524"/>
                  </a:lnTo>
                  <a:lnTo>
                    <a:pt x="156409" y="143007"/>
                  </a:lnTo>
                  <a:lnTo>
                    <a:pt x="149779" y="146373"/>
                  </a:lnTo>
                  <a:lnTo>
                    <a:pt x="143659" y="150515"/>
                  </a:lnTo>
                  <a:lnTo>
                    <a:pt x="138292" y="155002"/>
                  </a:lnTo>
                  <a:lnTo>
                    <a:pt x="133261" y="159642"/>
                  </a:lnTo>
                  <a:lnTo>
                    <a:pt x="125967" y="166717"/>
                  </a:lnTo>
                  <a:lnTo>
                    <a:pt x="118778" y="173840"/>
                  </a:lnTo>
                  <a:lnTo>
                    <a:pt x="117184" y="176218"/>
                  </a:lnTo>
                  <a:lnTo>
                    <a:pt x="114147" y="183358"/>
                  </a:lnTo>
                  <a:lnTo>
                    <a:pt x="110623" y="188120"/>
                  </a:lnTo>
                  <a:lnTo>
                    <a:pt x="109367" y="191294"/>
                  </a:lnTo>
                  <a:lnTo>
                    <a:pt x="107970" y="199055"/>
                  </a:lnTo>
                  <a:lnTo>
                    <a:pt x="107349" y="205679"/>
                  </a:lnTo>
                  <a:lnTo>
                    <a:pt x="107074" y="211269"/>
                  </a:lnTo>
                  <a:lnTo>
                    <a:pt x="106918" y="218879"/>
                  </a:lnTo>
                  <a:lnTo>
                    <a:pt x="106853" y="241770"/>
                  </a:lnTo>
                  <a:lnTo>
                    <a:pt x="107646" y="242142"/>
                  </a:lnTo>
                  <a:lnTo>
                    <a:pt x="113004" y="242789"/>
                  </a:lnTo>
                  <a:lnTo>
                    <a:pt x="113334" y="243616"/>
                  </a:lnTo>
                  <a:lnTo>
                    <a:pt x="113909" y="249030"/>
                  </a:lnTo>
                  <a:lnTo>
                    <a:pt x="113989" y="243792"/>
                  </a:lnTo>
                  <a:lnTo>
                    <a:pt x="114785" y="243491"/>
                  </a:lnTo>
                  <a:lnTo>
                    <a:pt x="121140" y="2428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98"/>
            <p:cNvSpPr/>
            <p:nvPr/>
          </p:nvSpPr>
          <p:spPr>
            <a:xfrm>
              <a:off x="6143625" y="2857500"/>
              <a:ext cx="7144" cy="292894"/>
            </a:xfrm>
            <a:custGeom>
              <a:avLst/>
              <a:gdLst/>
              <a:ahLst/>
              <a:cxnLst/>
              <a:rect l="0" t="0" r="0" b="0"/>
              <a:pathLst>
                <a:path w="7144" h="292894">
                  <a:moveTo>
                    <a:pt x="0" y="0"/>
                  </a:moveTo>
                  <a:lnTo>
                    <a:pt x="0" y="10641"/>
                  </a:lnTo>
                  <a:lnTo>
                    <a:pt x="794" y="12650"/>
                  </a:lnTo>
                  <a:lnTo>
                    <a:pt x="2117" y="14783"/>
                  </a:lnTo>
                  <a:lnTo>
                    <a:pt x="3792" y="16999"/>
                  </a:lnTo>
                  <a:lnTo>
                    <a:pt x="4909" y="19270"/>
                  </a:lnTo>
                  <a:lnTo>
                    <a:pt x="5654" y="21578"/>
                  </a:lnTo>
                  <a:lnTo>
                    <a:pt x="6151" y="23910"/>
                  </a:lnTo>
                  <a:lnTo>
                    <a:pt x="6481" y="26259"/>
                  </a:lnTo>
                  <a:lnTo>
                    <a:pt x="6703" y="28618"/>
                  </a:lnTo>
                  <a:lnTo>
                    <a:pt x="6849" y="30985"/>
                  </a:lnTo>
                  <a:lnTo>
                    <a:pt x="6154" y="34150"/>
                  </a:lnTo>
                  <a:lnTo>
                    <a:pt x="4896" y="37848"/>
                  </a:lnTo>
                  <a:lnTo>
                    <a:pt x="3264" y="41900"/>
                  </a:lnTo>
                  <a:lnTo>
                    <a:pt x="2176" y="45396"/>
                  </a:lnTo>
                  <a:lnTo>
                    <a:pt x="1450" y="48520"/>
                  </a:lnTo>
                  <a:lnTo>
                    <a:pt x="966" y="51397"/>
                  </a:lnTo>
                  <a:lnTo>
                    <a:pt x="645" y="54902"/>
                  </a:lnTo>
                  <a:lnTo>
                    <a:pt x="430" y="58826"/>
                  </a:lnTo>
                  <a:lnTo>
                    <a:pt x="191" y="67420"/>
                  </a:lnTo>
                  <a:lnTo>
                    <a:pt x="0" y="218985"/>
                  </a:lnTo>
                  <a:lnTo>
                    <a:pt x="794" y="223778"/>
                  </a:lnTo>
                  <a:lnTo>
                    <a:pt x="2117" y="228560"/>
                  </a:lnTo>
                  <a:lnTo>
                    <a:pt x="3792" y="233336"/>
                  </a:lnTo>
                  <a:lnTo>
                    <a:pt x="4909" y="238107"/>
                  </a:lnTo>
                  <a:lnTo>
                    <a:pt x="5654" y="242875"/>
                  </a:lnTo>
                  <a:lnTo>
                    <a:pt x="6151" y="247642"/>
                  </a:lnTo>
                  <a:lnTo>
                    <a:pt x="6481" y="251613"/>
                  </a:lnTo>
                  <a:lnTo>
                    <a:pt x="6703" y="255054"/>
                  </a:lnTo>
                  <a:lnTo>
                    <a:pt x="6849" y="258142"/>
                  </a:lnTo>
                  <a:lnTo>
                    <a:pt x="7013" y="265807"/>
                  </a:lnTo>
                  <a:lnTo>
                    <a:pt x="7143" y="29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99"/>
            <p:cNvSpPr/>
            <p:nvPr/>
          </p:nvSpPr>
          <p:spPr>
            <a:xfrm>
              <a:off x="6236529" y="2843238"/>
              <a:ext cx="142840" cy="292860"/>
            </a:xfrm>
            <a:custGeom>
              <a:avLst/>
              <a:gdLst/>
              <a:ahLst/>
              <a:cxnLst/>
              <a:rect l="0" t="0" r="0" b="0"/>
              <a:pathLst>
                <a:path w="142840" h="292860">
                  <a:moveTo>
                    <a:pt x="85689" y="7118"/>
                  </a:moveTo>
                  <a:lnTo>
                    <a:pt x="85689" y="967"/>
                  </a:lnTo>
                  <a:lnTo>
                    <a:pt x="84896" y="636"/>
                  </a:lnTo>
                  <a:lnTo>
                    <a:pt x="80780" y="170"/>
                  </a:lnTo>
                  <a:lnTo>
                    <a:pt x="76871" y="13"/>
                  </a:lnTo>
                  <a:lnTo>
                    <a:pt x="75048" y="0"/>
                  </a:lnTo>
                  <a:lnTo>
                    <a:pt x="73039" y="785"/>
                  </a:lnTo>
                  <a:lnTo>
                    <a:pt x="68690" y="3774"/>
                  </a:lnTo>
                  <a:lnTo>
                    <a:pt x="66419" y="4889"/>
                  </a:lnTo>
                  <a:lnTo>
                    <a:pt x="64111" y="5632"/>
                  </a:lnTo>
                  <a:lnTo>
                    <a:pt x="61779" y="6127"/>
                  </a:lnTo>
                  <a:lnTo>
                    <a:pt x="59430" y="7251"/>
                  </a:lnTo>
                  <a:lnTo>
                    <a:pt x="57071" y="8794"/>
                  </a:lnTo>
                  <a:lnTo>
                    <a:pt x="54704" y="10617"/>
                  </a:lnTo>
                  <a:lnTo>
                    <a:pt x="52333" y="11832"/>
                  </a:lnTo>
                  <a:lnTo>
                    <a:pt x="49958" y="12641"/>
                  </a:lnTo>
                  <a:lnTo>
                    <a:pt x="47581" y="13182"/>
                  </a:lnTo>
                  <a:lnTo>
                    <a:pt x="44409" y="14335"/>
                  </a:lnTo>
                  <a:lnTo>
                    <a:pt x="40707" y="15898"/>
                  </a:lnTo>
                  <a:lnTo>
                    <a:pt x="36650" y="17734"/>
                  </a:lnTo>
                  <a:lnTo>
                    <a:pt x="33154" y="19751"/>
                  </a:lnTo>
                  <a:lnTo>
                    <a:pt x="30028" y="21890"/>
                  </a:lnTo>
                  <a:lnTo>
                    <a:pt x="27150" y="24110"/>
                  </a:lnTo>
                  <a:lnTo>
                    <a:pt x="24438" y="26383"/>
                  </a:lnTo>
                  <a:lnTo>
                    <a:pt x="21837" y="28693"/>
                  </a:lnTo>
                  <a:lnTo>
                    <a:pt x="19309" y="31026"/>
                  </a:lnTo>
                  <a:lnTo>
                    <a:pt x="17623" y="33376"/>
                  </a:lnTo>
                  <a:lnTo>
                    <a:pt x="14458" y="40474"/>
                  </a:lnTo>
                  <a:lnTo>
                    <a:pt x="10904" y="45226"/>
                  </a:lnTo>
                  <a:lnTo>
                    <a:pt x="8845" y="46811"/>
                  </a:lnTo>
                  <a:lnTo>
                    <a:pt x="6679" y="47867"/>
                  </a:lnTo>
                  <a:lnTo>
                    <a:pt x="4441" y="48572"/>
                  </a:lnTo>
                  <a:lnTo>
                    <a:pt x="2949" y="49835"/>
                  </a:lnTo>
                  <a:lnTo>
                    <a:pt x="1954" y="51471"/>
                  </a:lnTo>
                  <a:lnTo>
                    <a:pt x="849" y="55405"/>
                  </a:lnTo>
                  <a:lnTo>
                    <a:pt x="139" y="64399"/>
                  </a:lnTo>
                  <a:lnTo>
                    <a:pt x="0" y="70026"/>
                  </a:lnTo>
                  <a:lnTo>
                    <a:pt x="2097" y="72913"/>
                  </a:lnTo>
                  <a:lnTo>
                    <a:pt x="3767" y="74794"/>
                  </a:lnTo>
                  <a:lnTo>
                    <a:pt x="4881" y="76841"/>
                  </a:lnTo>
                  <a:lnTo>
                    <a:pt x="7242" y="83515"/>
                  </a:lnTo>
                  <a:lnTo>
                    <a:pt x="10607" y="88168"/>
                  </a:lnTo>
                  <a:lnTo>
                    <a:pt x="12632" y="92882"/>
                  </a:lnTo>
                  <a:lnTo>
                    <a:pt x="13172" y="95250"/>
                  </a:lnTo>
                  <a:lnTo>
                    <a:pt x="14326" y="96829"/>
                  </a:lnTo>
                  <a:lnTo>
                    <a:pt x="15889" y="97881"/>
                  </a:lnTo>
                  <a:lnTo>
                    <a:pt x="17725" y="98583"/>
                  </a:lnTo>
                  <a:lnTo>
                    <a:pt x="21880" y="101479"/>
                  </a:lnTo>
                  <a:lnTo>
                    <a:pt x="24100" y="103363"/>
                  </a:lnTo>
                  <a:lnTo>
                    <a:pt x="26374" y="105413"/>
                  </a:lnTo>
                  <a:lnTo>
                    <a:pt x="31017" y="109806"/>
                  </a:lnTo>
                  <a:lnTo>
                    <a:pt x="33366" y="111295"/>
                  </a:lnTo>
                  <a:lnTo>
                    <a:pt x="35726" y="112288"/>
                  </a:lnTo>
                  <a:lnTo>
                    <a:pt x="38093" y="112950"/>
                  </a:lnTo>
                  <a:lnTo>
                    <a:pt x="40465" y="114185"/>
                  </a:lnTo>
                  <a:lnTo>
                    <a:pt x="42840" y="115802"/>
                  </a:lnTo>
                  <a:lnTo>
                    <a:pt x="45217" y="117674"/>
                  </a:lnTo>
                  <a:lnTo>
                    <a:pt x="47595" y="118922"/>
                  </a:lnTo>
                  <a:lnTo>
                    <a:pt x="49974" y="119754"/>
                  </a:lnTo>
                  <a:lnTo>
                    <a:pt x="52355" y="120309"/>
                  </a:lnTo>
                  <a:lnTo>
                    <a:pt x="55529" y="121472"/>
                  </a:lnTo>
                  <a:lnTo>
                    <a:pt x="59232" y="123041"/>
                  </a:lnTo>
                  <a:lnTo>
                    <a:pt x="63289" y="124881"/>
                  </a:lnTo>
                  <a:lnTo>
                    <a:pt x="66787" y="126108"/>
                  </a:lnTo>
                  <a:lnTo>
                    <a:pt x="69913" y="126926"/>
                  </a:lnTo>
                  <a:lnTo>
                    <a:pt x="72791" y="127471"/>
                  </a:lnTo>
                  <a:lnTo>
                    <a:pt x="75503" y="128629"/>
                  </a:lnTo>
                  <a:lnTo>
                    <a:pt x="78105" y="130194"/>
                  </a:lnTo>
                  <a:lnTo>
                    <a:pt x="80633" y="132031"/>
                  </a:lnTo>
                  <a:lnTo>
                    <a:pt x="83906" y="134049"/>
                  </a:lnTo>
                  <a:lnTo>
                    <a:pt x="87676" y="136189"/>
                  </a:lnTo>
                  <a:lnTo>
                    <a:pt x="91776" y="138409"/>
                  </a:lnTo>
                  <a:lnTo>
                    <a:pt x="95303" y="140683"/>
                  </a:lnTo>
                  <a:lnTo>
                    <a:pt x="98449" y="142993"/>
                  </a:lnTo>
                  <a:lnTo>
                    <a:pt x="101339" y="145326"/>
                  </a:lnTo>
                  <a:lnTo>
                    <a:pt x="103266" y="147675"/>
                  </a:lnTo>
                  <a:lnTo>
                    <a:pt x="104551" y="150035"/>
                  </a:lnTo>
                  <a:lnTo>
                    <a:pt x="105407" y="152402"/>
                  </a:lnTo>
                  <a:lnTo>
                    <a:pt x="107566" y="154774"/>
                  </a:lnTo>
                  <a:lnTo>
                    <a:pt x="110593" y="157149"/>
                  </a:lnTo>
                  <a:lnTo>
                    <a:pt x="114198" y="159526"/>
                  </a:lnTo>
                  <a:lnTo>
                    <a:pt x="116601" y="162699"/>
                  </a:lnTo>
                  <a:lnTo>
                    <a:pt x="118204" y="166401"/>
                  </a:lnTo>
                  <a:lnTo>
                    <a:pt x="119272" y="170456"/>
                  </a:lnTo>
                  <a:lnTo>
                    <a:pt x="122575" y="177079"/>
                  </a:lnTo>
                  <a:lnTo>
                    <a:pt x="124567" y="179957"/>
                  </a:lnTo>
                  <a:lnTo>
                    <a:pt x="126781" y="185270"/>
                  </a:lnTo>
                  <a:lnTo>
                    <a:pt x="127372" y="187799"/>
                  </a:lnTo>
                  <a:lnTo>
                    <a:pt x="130144" y="192725"/>
                  </a:lnTo>
                  <a:lnTo>
                    <a:pt x="131995" y="195149"/>
                  </a:lnTo>
                  <a:lnTo>
                    <a:pt x="134051" y="199960"/>
                  </a:lnTo>
                  <a:lnTo>
                    <a:pt x="135208" y="207132"/>
                  </a:lnTo>
                  <a:lnTo>
                    <a:pt x="135551" y="214283"/>
                  </a:lnTo>
                  <a:lnTo>
                    <a:pt x="135632" y="219841"/>
                  </a:lnTo>
                  <a:lnTo>
                    <a:pt x="135667" y="227603"/>
                  </a:lnTo>
                  <a:lnTo>
                    <a:pt x="134089" y="234277"/>
                  </a:lnTo>
                  <a:lnTo>
                    <a:pt x="131450" y="242695"/>
                  </a:lnTo>
                  <a:lnTo>
                    <a:pt x="128103" y="252275"/>
                  </a:lnTo>
                  <a:lnTo>
                    <a:pt x="125078" y="259456"/>
                  </a:lnTo>
                  <a:lnTo>
                    <a:pt x="122267" y="265037"/>
                  </a:lnTo>
                  <a:lnTo>
                    <a:pt x="119600" y="269552"/>
                  </a:lnTo>
                  <a:lnTo>
                    <a:pt x="117028" y="273355"/>
                  </a:lnTo>
                  <a:lnTo>
                    <a:pt x="114519" y="276684"/>
                  </a:lnTo>
                  <a:lnTo>
                    <a:pt x="112053" y="279698"/>
                  </a:lnTo>
                  <a:lnTo>
                    <a:pt x="109615" y="281706"/>
                  </a:lnTo>
                  <a:lnTo>
                    <a:pt x="107196" y="283045"/>
                  </a:lnTo>
                  <a:lnTo>
                    <a:pt x="104790" y="283938"/>
                  </a:lnTo>
                  <a:lnTo>
                    <a:pt x="102392" y="285327"/>
                  </a:lnTo>
                  <a:lnTo>
                    <a:pt x="100000" y="287047"/>
                  </a:lnTo>
                  <a:lnTo>
                    <a:pt x="97611" y="288987"/>
                  </a:lnTo>
                  <a:lnTo>
                    <a:pt x="95224" y="290281"/>
                  </a:lnTo>
                  <a:lnTo>
                    <a:pt x="92840" y="291143"/>
                  </a:lnTo>
                  <a:lnTo>
                    <a:pt x="90456" y="291718"/>
                  </a:lnTo>
                  <a:lnTo>
                    <a:pt x="88074" y="292101"/>
                  </a:lnTo>
                  <a:lnTo>
                    <a:pt x="85692" y="292357"/>
                  </a:lnTo>
                  <a:lnTo>
                    <a:pt x="83310" y="292527"/>
                  </a:lnTo>
                  <a:lnTo>
                    <a:pt x="80928" y="292641"/>
                  </a:lnTo>
                  <a:lnTo>
                    <a:pt x="76165" y="292767"/>
                  </a:lnTo>
                  <a:lnTo>
                    <a:pt x="61877" y="292859"/>
                  </a:lnTo>
                  <a:lnTo>
                    <a:pt x="59496" y="292068"/>
                  </a:lnTo>
                  <a:lnTo>
                    <a:pt x="57114" y="290747"/>
                  </a:lnTo>
                  <a:lnTo>
                    <a:pt x="51382" y="286716"/>
                  </a:lnTo>
                  <a:lnTo>
                    <a:pt x="48481" y="284049"/>
                  </a:lnTo>
                  <a:lnTo>
                    <a:pt x="46596" y="282226"/>
                  </a:lnTo>
                  <a:lnTo>
                    <a:pt x="45340" y="280217"/>
                  </a:lnTo>
                  <a:lnTo>
                    <a:pt x="43944" y="275868"/>
                  </a:lnTo>
                  <a:lnTo>
                    <a:pt x="43158" y="268957"/>
                  </a:lnTo>
                  <a:lnTo>
                    <a:pt x="42975" y="262133"/>
                  </a:lnTo>
                  <a:lnTo>
                    <a:pt x="42836" y="236980"/>
                  </a:lnTo>
                  <a:lnTo>
                    <a:pt x="43627" y="233384"/>
                  </a:lnTo>
                  <a:lnTo>
                    <a:pt x="46622" y="227272"/>
                  </a:lnTo>
                  <a:lnTo>
                    <a:pt x="50599" y="219793"/>
                  </a:lnTo>
                  <a:lnTo>
                    <a:pt x="66676" y="187997"/>
                  </a:lnTo>
                  <a:lnTo>
                    <a:pt x="69045" y="184060"/>
                  </a:lnTo>
                  <a:lnTo>
                    <a:pt x="71418" y="180642"/>
                  </a:lnTo>
                  <a:lnTo>
                    <a:pt x="73794" y="177569"/>
                  </a:lnTo>
                  <a:lnTo>
                    <a:pt x="76172" y="173933"/>
                  </a:lnTo>
                  <a:lnTo>
                    <a:pt x="78551" y="169922"/>
                  </a:lnTo>
                  <a:lnTo>
                    <a:pt x="80930" y="165660"/>
                  </a:lnTo>
                  <a:lnTo>
                    <a:pt x="84104" y="162025"/>
                  </a:lnTo>
                  <a:lnTo>
                    <a:pt x="87807" y="158808"/>
                  </a:lnTo>
                  <a:lnTo>
                    <a:pt x="91864" y="155870"/>
                  </a:lnTo>
                  <a:lnTo>
                    <a:pt x="95362" y="152323"/>
                  </a:lnTo>
                  <a:lnTo>
                    <a:pt x="98488" y="148371"/>
                  </a:lnTo>
                  <a:lnTo>
                    <a:pt x="101366" y="144150"/>
                  </a:lnTo>
                  <a:lnTo>
                    <a:pt x="104078" y="140541"/>
                  </a:lnTo>
                  <a:lnTo>
                    <a:pt x="106680" y="137342"/>
                  </a:lnTo>
                  <a:lnTo>
                    <a:pt x="109208" y="134415"/>
                  </a:lnTo>
                  <a:lnTo>
                    <a:pt x="111687" y="131670"/>
                  </a:lnTo>
                  <a:lnTo>
                    <a:pt x="116559" y="126503"/>
                  </a:lnTo>
                  <a:lnTo>
                    <a:pt x="123764" y="119132"/>
                  </a:lnTo>
                  <a:lnTo>
                    <a:pt x="125360" y="116719"/>
                  </a:lnTo>
                  <a:lnTo>
                    <a:pt x="128400" y="109531"/>
                  </a:lnTo>
                  <a:lnTo>
                    <a:pt x="131924" y="104757"/>
                  </a:lnTo>
                  <a:lnTo>
                    <a:pt x="136136" y="99990"/>
                  </a:lnTo>
                  <a:lnTo>
                    <a:pt x="138371" y="97608"/>
                  </a:lnTo>
                  <a:lnTo>
                    <a:pt x="139860" y="95226"/>
                  </a:lnTo>
                  <a:lnTo>
                    <a:pt x="141515" y="90462"/>
                  </a:lnTo>
                  <a:lnTo>
                    <a:pt x="142251" y="83583"/>
                  </a:lnTo>
                  <a:lnTo>
                    <a:pt x="142723" y="73816"/>
                  </a:lnTo>
                  <a:lnTo>
                    <a:pt x="142817" y="66183"/>
                  </a:lnTo>
                  <a:lnTo>
                    <a:pt x="142839" y="33310"/>
                  </a:lnTo>
                  <a:lnTo>
                    <a:pt x="142046" y="30929"/>
                  </a:lnTo>
                  <a:lnTo>
                    <a:pt x="139048" y="26167"/>
                  </a:lnTo>
                  <a:lnTo>
                    <a:pt x="137136" y="24580"/>
                  </a:lnTo>
                  <a:lnTo>
                    <a:pt x="135069" y="23522"/>
                  </a:lnTo>
                  <a:lnTo>
                    <a:pt x="132896" y="22816"/>
                  </a:lnTo>
                  <a:lnTo>
                    <a:pt x="130655" y="21552"/>
                  </a:lnTo>
                  <a:lnTo>
                    <a:pt x="128366" y="19916"/>
                  </a:lnTo>
                  <a:lnTo>
                    <a:pt x="126047" y="18031"/>
                  </a:lnTo>
                  <a:lnTo>
                    <a:pt x="123707" y="16775"/>
                  </a:lnTo>
                  <a:lnTo>
                    <a:pt x="121353" y="15937"/>
                  </a:lnTo>
                  <a:lnTo>
                    <a:pt x="118990" y="15378"/>
                  </a:lnTo>
                  <a:lnTo>
                    <a:pt x="116621" y="14213"/>
                  </a:lnTo>
                  <a:lnTo>
                    <a:pt x="114249" y="12641"/>
                  </a:lnTo>
                  <a:lnTo>
                    <a:pt x="111872" y="10800"/>
                  </a:lnTo>
                  <a:lnTo>
                    <a:pt x="109495" y="9573"/>
                  </a:lnTo>
                  <a:lnTo>
                    <a:pt x="107116" y="8754"/>
                  </a:lnTo>
                  <a:lnTo>
                    <a:pt x="104737" y="8209"/>
                  </a:lnTo>
                  <a:lnTo>
                    <a:pt x="102356" y="7845"/>
                  </a:lnTo>
                  <a:lnTo>
                    <a:pt x="99976" y="7603"/>
                  </a:lnTo>
                  <a:lnTo>
                    <a:pt x="97595" y="7441"/>
                  </a:lnTo>
                  <a:lnTo>
                    <a:pt x="94421" y="7333"/>
                  </a:lnTo>
                  <a:lnTo>
                    <a:pt x="80035" y="7160"/>
                  </a:lnTo>
                  <a:lnTo>
                    <a:pt x="64389" y="7121"/>
                  </a:lnTo>
                  <a:lnTo>
                    <a:pt x="42827" y="142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00"/>
            <p:cNvSpPr/>
            <p:nvPr/>
          </p:nvSpPr>
          <p:spPr>
            <a:xfrm>
              <a:off x="6536531" y="2214562"/>
              <a:ext cx="149930" cy="257176"/>
            </a:xfrm>
            <a:custGeom>
              <a:avLst/>
              <a:gdLst/>
              <a:ahLst/>
              <a:cxnLst/>
              <a:rect l="0" t="0" r="0" b="0"/>
              <a:pathLst>
                <a:path w="149930" h="257176">
                  <a:moveTo>
                    <a:pt x="0" y="0"/>
                  </a:moveTo>
                  <a:lnTo>
                    <a:pt x="3793" y="0"/>
                  </a:lnTo>
                  <a:lnTo>
                    <a:pt x="5703" y="794"/>
                  </a:lnTo>
                  <a:lnTo>
                    <a:pt x="9943" y="3792"/>
                  </a:lnTo>
                  <a:lnTo>
                    <a:pt x="12185" y="4910"/>
                  </a:lnTo>
                  <a:lnTo>
                    <a:pt x="16793" y="6151"/>
                  </a:lnTo>
                  <a:lnTo>
                    <a:pt x="19133" y="6482"/>
                  </a:lnTo>
                  <a:lnTo>
                    <a:pt x="21487" y="6702"/>
                  </a:lnTo>
                  <a:lnTo>
                    <a:pt x="23849" y="6850"/>
                  </a:lnTo>
                  <a:lnTo>
                    <a:pt x="28591" y="7013"/>
                  </a:lnTo>
                  <a:lnTo>
                    <a:pt x="30967" y="7057"/>
                  </a:lnTo>
                  <a:lnTo>
                    <a:pt x="50540" y="9222"/>
                  </a:lnTo>
                  <a:lnTo>
                    <a:pt x="64650" y="10910"/>
                  </a:lnTo>
                  <a:lnTo>
                    <a:pt x="74849" y="12830"/>
                  </a:lnTo>
                  <a:lnTo>
                    <a:pt x="82444" y="14903"/>
                  </a:lnTo>
                  <a:lnTo>
                    <a:pt x="88300" y="17079"/>
                  </a:lnTo>
                  <a:lnTo>
                    <a:pt x="92998" y="18530"/>
                  </a:lnTo>
                  <a:lnTo>
                    <a:pt x="96924" y="19497"/>
                  </a:lnTo>
                  <a:lnTo>
                    <a:pt x="100334" y="20142"/>
                  </a:lnTo>
                  <a:lnTo>
                    <a:pt x="103402" y="21366"/>
                  </a:lnTo>
                  <a:lnTo>
                    <a:pt x="106241" y="22975"/>
                  </a:lnTo>
                  <a:lnTo>
                    <a:pt x="108927" y="24842"/>
                  </a:lnTo>
                  <a:lnTo>
                    <a:pt x="111512" y="26880"/>
                  </a:lnTo>
                  <a:lnTo>
                    <a:pt x="114028" y="29032"/>
                  </a:lnTo>
                  <a:lnTo>
                    <a:pt x="116500" y="31261"/>
                  </a:lnTo>
                  <a:lnTo>
                    <a:pt x="121363" y="35854"/>
                  </a:lnTo>
                  <a:lnTo>
                    <a:pt x="138108" y="52395"/>
                  </a:lnTo>
                  <a:lnTo>
                    <a:pt x="139697" y="54774"/>
                  </a:lnTo>
                  <a:lnTo>
                    <a:pt x="141462" y="59534"/>
                  </a:lnTo>
                  <a:lnTo>
                    <a:pt x="142456" y="66676"/>
                  </a:lnTo>
                  <a:lnTo>
                    <a:pt x="143389" y="69057"/>
                  </a:lnTo>
                  <a:lnTo>
                    <a:pt x="147702" y="76200"/>
                  </a:lnTo>
                  <a:lnTo>
                    <a:pt x="148989" y="80963"/>
                  </a:lnTo>
                  <a:lnTo>
                    <a:pt x="149560" y="87842"/>
                  </a:lnTo>
                  <a:lnTo>
                    <a:pt x="149815" y="95397"/>
                  </a:lnTo>
                  <a:lnTo>
                    <a:pt x="149929" y="101401"/>
                  </a:lnTo>
                  <a:lnTo>
                    <a:pt x="149164" y="104113"/>
                  </a:lnTo>
                  <a:lnTo>
                    <a:pt x="145092" y="111723"/>
                  </a:lnTo>
                  <a:lnTo>
                    <a:pt x="142738" y="119005"/>
                  </a:lnTo>
                  <a:lnTo>
                    <a:pt x="138160" y="126189"/>
                  </a:lnTo>
                  <a:lnTo>
                    <a:pt x="135657" y="133345"/>
                  </a:lnTo>
                  <a:lnTo>
                    <a:pt x="132259" y="138110"/>
                  </a:lnTo>
                  <a:lnTo>
                    <a:pt x="128103" y="142874"/>
                  </a:lnTo>
                  <a:lnTo>
                    <a:pt x="123609" y="147637"/>
                  </a:lnTo>
                  <a:lnTo>
                    <a:pt x="111891" y="159544"/>
                  </a:lnTo>
                  <a:lnTo>
                    <a:pt x="110312" y="161925"/>
                  </a:lnTo>
                  <a:lnTo>
                    <a:pt x="107297" y="169069"/>
                  </a:lnTo>
                  <a:lnTo>
                    <a:pt x="103779" y="173831"/>
                  </a:lnTo>
                  <a:lnTo>
                    <a:pt x="99570" y="180710"/>
                  </a:lnTo>
                  <a:lnTo>
                    <a:pt x="94192" y="190477"/>
                  </a:lnTo>
                  <a:lnTo>
                    <a:pt x="91341" y="193929"/>
                  </a:lnTo>
                  <a:lnTo>
                    <a:pt x="87427" y="198109"/>
                  </a:lnTo>
                  <a:lnTo>
                    <a:pt x="83042" y="202613"/>
                  </a:lnTo>
                  <a:lnTo>
                    <a:pt x="80761" y="204132"/>
                  </a:lnTo>
                  <a:lnTo>
                    <a:pt x="76111" y="205819"/>
                  </a:lnTo>
                  <a:lnTo>
                    <a:pt x="73759" y="207063"/>
                  </a:lnTo>
                  <a:lnTo>
                    <a:pt x="71398" y="208686"/>
                  </a:lnTo>
                  <a:lnTo>
                    <a:pt x="69030" y="210561"/>
                  </a:lnTo>
                  <a:lnTo>
                    <a:pt x="67451" y="212606"/>
                  </a:lnTo>
                  <a:lnTo>
                    <a:pt x="66399" y="214762"/>
                  </a:lnTo>
                  <a:lnTo>
                    <a:pt x="65697" y="216993"/>
                  </a:lnTo>
                  <a:lnTo>
                    <a:pt x="64436" y="218481"/>
                  </a:lnTo>
                  <a:lnTo>
                    <a:pt x="62801" y="219473"/>
                  </a:lnTo>
                  <a:lnTo>
                    <a:pt x="58868" y="220575"/>
                  </a:lnTo>
                  <a:lnTo>
                    <a:pt x="54474" y="221065"/>
                  </a:lnTo>
                  <a:lnTo>
                    <a:pt x="52190" y="221989"/>
                  </a:lnTo>
                  <a:lnTo>
                    <a:pt x="47537" y="225133"/>
                  </a:lnTo>
                  <a:lnTo>
                    <a:pt x="45185" y="226288"/>
                  </a:lnTo>
                  <a:lnTo>
                    <a:pt x="42823" y="227059"/>
                  </a:lnTo>
                  <a:lnTo>
                    <a:pt x="40455" y="227573"/>
                  </a:lnTo>
                  <a:lnTo>
                    <a:pt x="38876" y="228709"/>
                  </a:lnTo>
                  <a:lnTo>
                    <a:pt x="37824" y="230260"/>
                  </a:lnTo>
                  <a:lnTo>
                    <a:pt x="36135" y="234661"/>
                  </a:lnTo>
                  <a:lnTo>
                    <a:pt x="32050" y="239215"/>
                  </a:lnTo>
                  <a:lnTo>
                    <a:pt x="30098" y="240439"/>
                  </a:lnTo>
                  <a:lnTo>
                    <a:pt x="25812" y="241799"/>
                  </a:lnTo>
                  <a:lnTo>
                    <a:pt x="22729" y="242565"/>
                  </a:lnTo>
                  <a:lnTo>
                    <a:pt x="19892" y="244861"/>
                  </a:lnTo>
                  <a:lnTo>
                    <a:pt x="15394" y="249010"/>
                  </a:lnTo>
                  <a:lnTo>
                    <a:pt x="12663" y="249577"/>
                  </a:lnTo>
                  <a:lnTo>
                    <a:pt x="10823" y="249729"/>
                  </a:lnTo>
                  <a:lnTo>
                    <a:pt x="9597" y="250623"/>
                  </a:lnTo>
                  <a:lnTo>
                    <a:pt x="8779" y="252013"/>
                  </a:lnTo>
                  <a:lnTo>
                    <a:pt x="7467" y="256155"/>
                  </a:lnTo>
                  <a:lnTo>
                    <a:pt x="6565" y="256495"/>
                  </a:lnTo>
                  <a:lnTo>
                    <a:pt x="2298" y="256973"/>
                  </a:lnTo>
                  <a:lnTo>
                    <a:pt x="0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01"/>
            <p:cNvSpPr/>
            <p:nvPr/>
          </p:nvSpPr>
          <p:spPr>
            <a:xfrm>
              <a:off x="6444684" y="2400300"/>
              <a:ext cx="163285" cy="121444"/>
            </a:xfrm>
            <a:custGeom>
              <a:avLst/>
              <a:gdLst/>
              <a:ahLst/>
              <a:cxnLst/>
              <a:rect l="0" t="0" r="0" b="0"/>
              <a:pathLst>
                <a:path w="163285" h="121444">
                  <a:moveTo>
                    <a:pt x="56128" y="0"/>
                  </a:moveTo>
                  <a:lnTo>
                    <a:pt x="56128" y="13000"/>
                  </a:lnTo>
                  <a:lnTo>
                    <a:pt x="54012" y="15831"/>
                  </a:lnTo>
                  <a:lnTo>
                    <a:pt x="52336" y="17698"/>
                  </a:lnTo>
                  <a:lnTo>
                    <a:pt x="51219" y="19736"/>
                  </a:lnTo>
                  <a:lnTo>
                    <a:pt x="50474" y="21888"/>
                  </a:lnTo>
                  <a:lnTo>
                    <a:pt x="49978" y="24117"/>
                  </a:lnTo>
                  <a:lnTo>
                    <a:pt x="48852" y="26397"/>
                  </a:lnTo>
                  <a:lnTo>
                    <a:pt x="47309" y="28710"/>
                  </a:lnTo>
                  <a:lnTo>
                    <a:pt x="45486" y="31046"/>
                  </a:lnTo>
                  <a:lnTo>
                    <a:pt x="44271" y="33397"/>
                  </a:lnTo>
                  <a:lnTo>
                    <a:pt x="43461" y="35759"/>
                  </a:lnTo>
                  <a:lnTo>
                    <a:pt x="42921" y="38126"/>
                  </a:lnTo>
                  <a:lnTo>
                    <a:pt x="41767" y="39705"/>
                  </a:lnTo>
                  <a:lnTo>
                    <a:pt x="40204" y="40757"/>
                  </a:lnTo>
                  <a:lnTo>
                    <a:pt x="38369" y="41459"/>
                  </a:lnTo>
                  <a:lnTo>
                    <a:pt x="34212" y="44355"/>
                  </a:lnTo>
                  <a:lnTo>
                    <a:pt x="31992" y="46239"/>
                  </a:lnTo>
                  <a:lnTo>
                    <a:pt x="29719" y="48288"/>
                  </a:lnTo>
                  <a:lnTo>
                    <a:pt x="25076" y="52682"/>
                  </a:lnTo>
                  <a:lnTo>
                    <a:pt x="18000" y="59618"/>
                  </a:lnTo>
                  <a:lnTo>
                    <a:pt x="16422" y="61970"/>
                  </a:lnTo>
                  <a:lnTo>
                    <a:pt x="15370" y="64332"/>
                  </a:lnTo>
                  <a:lnTo>
                    <a:pt x="14669" y="66701"/>
                  </a:lnTo>
                  <a:lnTo>
                    <a:pt x="13407" y="68279"/>
                  </a:lnTo>
                  <a:lnTo>
                    <a:pt x="11773" y="69332"/>
                  </a:lnTo>
                  <a:lnTo>
                    <a:pt x="9889" y="70034"/>
                  </a:lnTo>
                  <a:lnTo>
                    <a:pt x="8633" y="71295"/>
                  </a:lnTo>
                  <a:lnTo>
                    <a:pt x="7796" y="72930"/>
                  </a:lnTo>
                  <a:lnTo>
                    <a:pt x="6453" y="77465"/>
                  </a:lnTo>
                  <a:lnTo>
                    <a:pt x="5549" y="77837"/>
                  </a:lnTo>
                  <a:lnTo>
                    <a:pt x="511" y="78434"/>
                  </a:lnTo>
                  <a:lnTo>
                    <a:pt x="0" y="78483"/>
                  </a:lnTo>
                  <a:lnTo>
                    <a:pt x="4767" y="78568"/>
                  </a:lnTo>
                  <a:lnTo>
                    <a:pt x="5219" y="78572"/>
                  </a:lnTo>
                  <a:lnTo>
                    <a:pt x="5520" y="79369"/>
                  </a:lnTo>
                  <a:lnTo>
                    <a:pt x="5854" y="82371"/>
                  </a:lnTo>
                  <a:lnTo>
                    <a:pt x="6115" y="85637"/>
                  </a:lnTo>
                  <a:lnTo>
                    <a:pt x="12272" y="91868"/>
                  </a:lnTo>
                  <a:lnTo>
                    <a:pt x="14941" y="92424"/>
                  </a:lnTo>
                  <a:lnTo>
                    <a:pt x="18773" y="92671"/>
                  </a:lnTo>
                  <a:lnTo>
                    <a:pt x="23122" y="92780"/>
                  </a:lnTo>
                  <a:lnTo>
                    <a:pt x="40401" y="94946"/>
                  </a:lnTo>
                  <a:lnTo>
                    <a:pt x="61839" y="97761"/>
                  </a:lnTo>
                  <a:lnTo>
                    <a:pt x="68666" y="98511"/>
                  </a:lnTo>
                  <a:lnTo>
                    <a:pt x="74012" y="99011"/>
                  </a:lnTo>
                  <a:lnTo>
                    <a:pt x="79163" y="100139"/>
                  </a:lnTo>
                  <a:lnTo>
                    <a:pt x="84185" y="101684"/>
                  </a:lnTo>
                  <a:lnTo>
                    <a:pt x="89120" y="103508"/>
                  </a:lnTo>
                  <a:lnTo>
                    <a:pt x="93204" y="104724"/>
                  </a:lnTo>
                  <a:lnTo>
                    <a:pt x="96721" y="105535"/>
                  </a:lnTo>
                  <a:lnTo>
                    <a:pt x="99859" y="106075"/>
                  </a:lnTo>
                  <a:lnTo>
                    <a:pt x="102745" y="106435"/>
                  </a:lnTo>
                  <a:lnTo>
                    <a:pt x="105461" y="106676"/>
                  </a:lnTo>
                  <a:lnTo>
                    <a:pt x="108067" y="106835"/>
                  </a:lnTo>
                  <a:lnTo>
                    <a:pt x="110598" y="107736"/>
                  </a:lnTo>
                  <a:lnTo>
                    <a:pt x="115527" y="110853"/>
                  </a:lnTo>
                  <a:lnTo>
                    <a:pt x="120363" y="112768"/>
                  </a:lnTo>
                  <a:lnTo>
                    <a:pt x="122763" y="113278"/>
                  </a:lnTo>
                  <a:lnTo>
                    <a:pt x="127548" y="115962"/>
                  </a:lnTo>
                  <a:lnTo>
                    <a:pt x="129935" y="117790"/>
                  </a:lnTo>
                  <a:lnTo>
                    <a:pt x="133115" y="119008"/>
                  </a:lnTo>
                  <a:lnTo>
                    <a:pt x="136821" y="119819"/>
                  </a:lnTo>
                  <a:lnTo>
                    <a:pt x="146591" y="121123"/>
                  </a:lnTo>
                  <a:lnTo>
                    <a:pt x="150045" y="121301"/>
                  </a:lnTo>
                  <a:lnTo>
                    <a:pt x="156035" y="121441"/>
                  </a:lnTo>
                  <a:lnTo>
                    <a:pt x="163284" y="12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02"/>
            <p:cNvSpPr/>
            <p:nvPr/>
          </p:nvSpPr>
          <p:spPr>
            <a:xfrm>
              <a:off x="6807993" y="2257425"/>
              <a:ext cx="135733" cy="114301"/>
            </a:xfrm>
            <a:custGeom>
              <a:avLst/>
              <a:gdLst/>
              <a:ahLst/>
              <a:cxnLst/>
              <a:rect l="0" t="0" r="0" b="0"/>
              <a:pathLst>
                <a:path w="135733" h="114301">
                  <a:moveTo>
                    <a:pt x="0" y="0"/>
                  </a:moveTo>
                  <a:lnTo>
                    <a:pt x="0" y="6150"/>
                  </a:lnTo>
                  <a:lnTo>
                    <a:pt x="794" y="6481"/>
                  </a:lnTo>
                  <a:lnTo>
                    <a:pt x="3793" y="6849"/>
                  </a:lnTo>
                  <a:lnTo>
                    <a:pt x="4910" y="7741"/>
                  </a:lnTo>
                  <a:lnTo>
                    <a:pt x="5655" y="9129"/>
                  </a:lnTo>
                  <a:lnTo>
                    <a:pt x="6850" y="13268"/>
                  </a:lnTo>
                  <a:lnTo>
                    <a:pt x="7014" y="15951"/>
                  </a:lnTo>
                  <a:lnTo>
                    <a:pt x="7057" y="17778"/>
                  </a:lnTo>
                  <a:lnTo>
                    <a:pt x="7880" y="18996"/>
                  </a:lnTo>
                  <a:lnTo>
                    <a:pt x="9222" y="19807"/>
                  </a:lnTo>
                  <a:lnTo>
                    <a:pt x="10911" y="20348"/>
                  </a:lnTo>
                  <a:lnTo>
                    <a:pt x="14903" y="23066"/>
                  </a:lnTo>
                  <a:lnTo>
                    <a:pt x="17080" y="24902"/>
                  </a:lnTo>
                  <a:lnTo>
                    <a:pt x="18531" y="26921"/>
                  </a:lnTo>
                  <a:lnTo>
                    <a:pt x="19498" y="29059"/>
                  </a:lnTo>
                  <a:lnTo>
                    <a:pt x="20142" y="31279"/>
                  </a:lnTo>
                  <a:lnTo>
                    <a:pt x="21366" y="32759"/>
                  </a:lnTo>
                  <a:lnTo>
                    <a:pt x="22976" y="33745"/>
                  </a:lnTo>
                  <a:lnTo>
                    <a:pt x="24841" y="34403"/>
                  </a:lnTo>
                  <a:lnTo>
                    <a:pt x="29033" y="37251"/>
                  </a:lnTo>
                  <a:lnTo>
                    <a:pt x="31262" y="39121"/>
                  </a:lnTo>
                  <a:lnTo>
                    <a:pt x="33542" y="41162"/>
                  </a:lnTo>
                  <a:lnTo>
                    <a:pt x="38191" y="45546"/>
                  </a:lnTo>
                  <a:lnTo>
                    <a:pt x="45271" y="52477"/>
                  </a:lnTo>
                  <a:lnTo>
                    <a:pt x="46849" y="54828"/>
                  </a:lnTo>
                  <a:lnTo>
                    <a:pt x="47902" y="57190"/>
                  </a:lnTo>
                  <a:lnTo>
                    <a:pt x="48603" y="59557"/>
                  </a:lnTo>
                  <a:lnTo>
                    <a:pt x="49865" y="61136"/>
                  </a:lnTo>
                  <a:lnTo>
                    <a:pt x="51500" y="62189"/>
                  </a:lnTo>
                  <a:lnTo>
                    <a:pt x="53383" y="62890"/>
                  </a:lnTo>
                  <a:lnTo>
                    <a:pt x="56226" y="64152"/>
                  </a:lnTo>
                  <a:lnTo>
                    <a:pt x="63619" y="67670"/>
                  </a:lnTo>
                  <a:lnTo>
                    <a:pt x="67019" y="69719"/>
                  </a:lnTo>
                  <a:lnTo>
                    <a:pt x="70080" y="71879"/>
                  </a:lnTo>
                  <a:lnTo>
                    <a:pt x="72914" y="74113"/>
                  </a:lnTo>
                  <a:lnTo>
                    <a:pt x="75597" y="76396"/>
                  </a:lnTo>
                  <a:lnTo>
                    <a:pt x="78179" y="78712"/>
                  </a:lnTo>
                  <a:lnTo>
                    <a:pt x="80695" y="81050"/>
                  </a:lnTo>
                  <a:lnTo>
                    <a:pt x="83166" y="82608"/>
                  </a:lnTo>
                  <a:lnTo>
                    <a:pt x="85606" y="83647"/>
                  </a:lnTo>
                  <a:lnTo>
                    <a:pt x="88027" y="84340"/>
                  </a:lnTo>
                  <a:lnTo>
                    <a:pt x="90435" y="85595"/>
                  </a:lnTo>
                  <a:lnTo>
                    <a:pt x="92833" y="87226"/>
                  </a:lnTo>
                  <a:lnTo>
                    <a:pt x="95227" y="89107"/>
                  </a:lnTo>
                  <a:lnTo>
                    <a:pt x="96822" y="91155"/>
                  </a:lnTo>
                  <a:lnTo>
                    <a:pt x="97886" y="93313"/>
                  </a:lnTo>
                  <a:lnTo>
                    <a:pt x="98595" y="95546"/>
                  </a:lnTo>
                  <a:lnTo>
                    <a:pt x="99862" y="97035"/>
                  </a:lnTo>
                  <a:lnTo>
                    <a:pt x="101499" y="98027"/>
                  </a:lnTo>
                  <a:lnTo>
                    <a:pt x="103385" y="98689"/>
                  </a:lnTo>
                  <a:lnTo>
                    <a:pt x="107598" y="101541"/>
                  </a:lnTo>
                  <a:lnTo>
                    <a:pt x="109832" y="103413"/>
                  </a:lnTo>
                  <a:lnTo>
                    <a:pt x="112115" y="104661"/>
                  </a:lnTo>
                  <a:lnTo>
                    <a:pt x="114430" y="105492"/>
                  </a:lnTo>
                  <a:lnTo>
                    <a:pt x="116768" y="106047"/>
                  </a:lnTo>
                  <a:lnTo>
                    <a:pt x="118327" y="107210"/>
                  </a:lnTo>
                  <a:lnTo>
                    <a:pt x="119366" y="108779"/>
                  </a:lnTo>
                  <a:lnTo>
                    <a:pt x="121034" y="113209"/>
                  </a:lnTo>
                  <a:lnTo>
                    <a:pt x="121965" y="113573"/>
                  </a:lnTo>
                  <a:lnTo>
                    <a:pt x="125114" y="113977"/>
                  </a:lnTo>
                  <a:lnTo>
                    <a:pt x="128695" y="114236"/>
                  </a:lnTo>
                  <a:lnTo>
                    <a:pt x="135732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03"/>
            <p:cNvSpPr/>
            <p:nvPr/>
          </p:nvSpPr>
          <p:spPr>
            <a:xfrm>
              <a:off x="6800850" y="2264568"/>
              <a:ext cx="92869" cy="128589"/>
            </a:xfrm>
            <a:custGeom>
              <a:avLst/>
              <a:gdLst/>
              <a:ahLst/>
              <a:cxnLst/>
              <a:rect l="0" t="0" r="0" b="0"/>
              <a:pathLst>
                <a:path w="92869" h="128589">
                  <a:moveTo>
                    <a:pt x="92868" y="0"/>
                  </a:moveTo>
                  <a:lnTo>
                    <a:pt x="92868" y="10849"/>
                  </a:lnTo>
                  <a:lnTo>
                    <a:pt x="92075" y="12789"/>
                  </a:lnTo>
                  <a:lnTo>
                    <a:pt x="90752" y="14876"/>
                  </a:lnTo>
                  <a:lnTo>
                    <a:pt x="86717" y="20137"/>
                  </a:lnTo>
                  <a:lnTo>
                    <a:pt x="84049" y="22972"/>
                  </a:lnTo>
                  <a:lnTo>
                    <a:pt x="82227" y="24840"/>
                  </a:lnTo>
                  <a:lnTo>
                    <a:pt x="81012" y="26879"/>
                  </a:lnTo>
                  <a:lnTo>
                    <a:pt x="80201" y="29032"/>
                  </a:lnTo>
                  <a:lnTo>
                    <a:pt x="79661" y="31261"/>
                  </a:lnTo>
                  <a:lnTo>
                    <a:pt x="78507" y="32747"/>
                  </a:lnTo>
                  <a:lnTo>
                    <a:pt x="76944" y="33738"/>
                  </a:lnTo>
                  <a:lnTo>
                    <a:pt x="75109" y="34398"/>
                  </a:lnTo>
                  <a:lnTo>
                    <a:pt x="73091" y="35632"/>
                  </a:lnTo>
                  <a:lnTo>
                    <a:pt x="70953" y="37249"/>
                  </a:lnTo>
                  <a:lnTo>
                    <a:pt x="68733" y="39120"/>
                  </a:lnTo>
                  <a:lnTo>
                    <a:pt x="67253" y="41161"/>
                  </a:lnTo>
                  <a:lnTo>
                    <a:pt x="66267" y="43316"/>
                  </a:lnTo>
                  <a:lnTo>
                    <a:pt x="65609" y="45546"/>
                  </a:lnTo>
                  <a:lnTo>
                    <a:pt x="64377" y="47827"/>
                  </a:lnTo>
                  <a:lnTo>
                    <a:pt x="62762" y="50141"/>
                  </a:lnTo>
                  <a:lnTo>
                    <a:pt x="60891" y="52477"/>
                  </a:lnTo>
                  <a:lnTo>
                    <a:pt x="59644" y="54828"/>
                  </a:lnTo>
                  <a:lnTo>
                    <a:pt x="58812" y="57190"/>
                  </a:lnTo>
                  <a:lnTo>
                    <a:pt x="58258" y="59558"/>
                  </a:lnTo>
                  <a:lnTo>
                    <a:pt x="57095" y="61137"/>
                  </a:lnTo>
                  <a:lnTo>
                    <a:pt x="55526" y="62189"/>
                  </a:lnTo>
                  <a:lnTo>
                    <a:pt x="53686" y="62891"/>
                  </a:lnTo>
                  <a:lnTo>
                    <a:pt x="51665" y="64152"/>
                  </a:lnTo>
                  <a:lnTo>
                    <a:pt x="49525" y="65787"/>
                  </a:lnTo>
                  <a:lnTo>
                    <a:pt x="47304" y="67671"/>
                  </a:lnTo>
                  <a:lnTo>
                    <a:pt x="45823" y="69720"/>
                  </a:lnTo>
                  <a:lnTo>
                    <a:pt x="44836" y="71880"/>
                  </a:lnTo>
                  <a:lnTo>
                    <a:pt x="44179" y="74114"/>
                  </a:lnTo>
                  <a:lnTo>
                    <a:pt x="42946" y="76397"/>
                  </a:lnTo>
                  <a:lnTo>
                    <a:pt x="41330" y="78713"/>
                  </a:lnTo>
                  <a:lnTo>
                    <a:pt x="39460" y="81050"/>
                  </a:lnTo>
                  <a:lnTo>
                    <a:pt x="37419" y="83403"/>
                  </a:lnTo>
                  <a:lnTo>
                    <a:pt x="35264" y="85764"/>
                  </a:lnTo>
                  <a:lnTo>
                    <a:pt x="29896" y="91466"/>
                  </a:lnTo>
                  <a:lnTo>
                    <a:pt x="7472" y="113972"/>
                  </a:lnTo>
                  <a:lnTo>
                    <a:pt x="7290" y="116271"/>
                  </a:lnTo>
                  <a:lnTo>
                    <a:pt x="7173" y="120422"/>
                  </a:lnTo>
                  <a:lnTo>
                    <a:pt x="6369" y="120763"/>
                  </a:lnTo>
                  <a:lnTo>
                    <a:pt x="5040" y="120990"/>
                  </a:lnTo>
                  <a:lnTo>
                    <a:pt x="3360" y="121141"/>
                  </a:lnTo>
                  <a:lnTo>
                    <a:pt x="2240" y="122036"/>
                  </a:lnTo>
                  <a:lnTo>
                    <a:pt x="1493" y="123426"/>
                  </a:lnTo>
                  <a:lnTo>
                    <a:pt x="3" y="128576"/>
                  </a:lnTo>
                  <a:lnTo>
                    <a:pt x="1" y="128584"/>
                  </a:lnTo>
                  <a:lnTo>
                    <a:pt x="1" y="128585"/>
                  </a:lnTo>
                  <a:lnTo>
                    <a:pt x="0" y="128587"/>
                  </a:lnTo>
                  <a:lnTo>
                    <a:pt x="0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04"/>
            <p:cNvSpPr/>
            <p:nvPr/>
          </p:nvSpPr>
          <p:spPr>
            <a:xfrm>
              <a:off x="7022306" y="2193133"/>
              <a:ext cx="191675" cy="214311"/>
            </a:xfrm>
            <a:custGeom>
              <a:avLst/>
              <a:gdLst/>
              <a:ahLst/>
              <a:cxnLst/>
              <a:rect l="0" t="0" r="0" b="0"/>
              <a:pathLst>
                <a:path w="191675" h="214311">
                  <a:moveTo>
                    <a:pt x="0" y="14285"/>
                  </a:moveTo>
                  <a:lnTo>
                    <a:pt x="6151" y="14285"/>
                  </a:lnTo>
                  <a:lnTo>
                    <a:pt x="10643" y="10493"/>
                  </a:lnTo>
                  <a:lnTo>
                    <a:pt x="12651" y="9376"/>
                  </a:lnTo>
                  <a:lnTo>
                    <a:pt x="16999" y="8134"/>
                  </a:lnTo>
                  <a:lnTo>
                    <a:pt x="21578" y="7583"/>
                  </a:lnTo>
                  <a:lnTo>
                    <a:pt x="23911" y="7436"/>
                  </a:lnTo>
                  <a:lnTo>
                    <a:pt x="27052" y="6544"/>
                  </a:lnTo>
                  <a:lnTo>
                    <a:pt x="30735" y="5156"/>
                  </a:lnTo>
                  <a:lnTo>
                    <a:pt x="34777" y="3436"/>
                  </a:lnTo>
                  <a:lnTo>
                    <a:pt x="38266" y="2290"/>
                  </a:lnTo>
                  <a:lnTo>
                    <a:pt x="41386" y="1526"/>
                  </a:lnTo>
                  <a:lnTo>
                    <a:pt x="46969" y="677"/>
                  </a:lnTo>
                  <a:lnTo>
                    <a:pt x="52096" y="300"/>
                  </a:lnTo>
                  <a:lnTo>
                    <a:pt x="59137" y="132"/>
                  </a:lnTo>
                  <a:lnTo>
                    <a:pt x="88016" y="0"/>
                  </a:lnTo>
                  <a:lnTo>
                    <a:pt x="90428" y="793"/>
                  </a:lnTo>
                  <a:lnTo>
                    <a:pt x="95223" y="3791"/>
                  </a:lnTo>
                  <a:lnTo>
                    <a:pt x="100001" y="5652"/>
                  </a:lnTo>
                  <a:lnTo>
                    <a:pt x="102386" y="6149"/>
                  </a:lnTo>
                  <a:lnTo>
                    <a:pt x="107152" y="8817"/>
                  </a:lnTo>
                  <a:lnTo>
                    <a:pt x="112888" y="13205"/>
                  </a:lnTo>
                  <a:lnTo>
                    <a:pt x="113359" y="14359"/>
                  </a:lnTo>
                  <a:lnTo>
                    <a:pt x="114021" y="19775"/>
                  </a:lnTo>
                  <a:lnTo>
                    <a:pt x="114217" y="26407"/>
                  </a:lnTo>
                  <a:lnTo>
                    <a:pt x="114263" y="31050"/>
                  </a:lnTo>
                  <a:lnTo>
                    <a:pt x="113482" y="33399"/>
                  </a:lnTo>
                  <a:lnTo>
                    <a:pt x="110497" y="38126"/>
                  </a:lnTo>
                  <a:lnTo>
                    <a:pt x="106524" y="42873"/>
                  </a:lnTo>
                  <a:lnTo>
                    <a:pt x="102113" y="47628"/>
                  </a:lnTo>
                  <a:lnTo>
                    <a:pt x="97506" y="52388"/>
                  </a:lnTo>
                  <a:lnTo>
                    <a:pt x="75281" y="74699"/>
                  </a:lnTo>
                  <a:lnTo>
                    <a:pt x="68444" y="80755"/>
                  </a:lnTo>
                  <a:lnTo>
                    <a:pt x="63091" y="84792"/>
                  </a:lnTo>
                  <a:lnTo>
                    <a:pt x="50015" y="92861"/>
                  </a:lnTo>
                  <a:lnTo>
                    <a:pt x="50012" y="92863"/>
                  </a:lnTo>
                  <a:lnTo>
                    <a:pt x="53800" y="92866"/>
                  </a:lnTo>
                  <a:lnTo>
                    <a:pt x="55710" y="92072"/>
                  </a:lnTo>
                  <a:lnTo>
                    <a:pt x="59950" y="89074"/>
                  </a:lnTo>
                  <a:lnTo>
                    <a:pt x="62191" y="87957"/>
                  </a:lnTo>
                  <a:lnTo>
                    <a:pt x="66799" y="86716"/>
                  </a:lnTo>
                  <a:lnTo>
                    <a:pt x="69933" y="85591"/>
                  </a:lnTo>
                  <a:lnTo>
                    <a:pt x="73609" y="84047"/>
                  </a:lnTo>
                  <a:lnTo>
                    <a:pt x="77648" y="82225"/>
                  </a:lnTo>
                  <a:lnTo>
                    <a:pt x="81927" y="81009"/>
                  </a:lnTo>
                  <a:lnTo>
                    <a:pt x="86368" y="80199"/>
                  </a:lnTo>
                  <a:lnTo>
                    <a:pt x="90916" y="79659"/>
                  </a:lnTo>
                  <a:lnTo>
                    <a:pt x="95536" y="78505"/>
                  </a:lnTo>
                  <a:lnTo>
                    <a:pt x="100203" y="76942"/>
                  </a:lnTo>
                  <a:lnTo>
                    <a:pt x="104902" y="75107"/>
                  </a:lnTo>
                  <a:lnTo>
                    <a:pt x="109623" y="73883"/>
                  </a:lnTo>
                  <a:lnTo>
                    <a:pt x="114356" y="73067"/>
                  </a:lnTo>
                  <a:lnTo>
                    <a:pt x="119100" y="72523"/>
                  </a:lnTo>
                  <a:lnTo>
                    <a:pt x="123850" y="72160"/>
                  </a:lnTo>
                  <a:lnTo>
                    <a:pt x="128604" y="71919"/>
                  </a:lnTo>
                  <a:lnTo>
                    <a:pt x="133361" y="71758"/>
                  </a:lnTo>
                  <a:lnTo>
                    <a:pt x="138120" y="72444"/>
                  </a:lnTo>
                  <a:lnTo>
                    <a:pt x="142880" y="73695"/>
                  </a:lnTo>
                  <a:lnTo>
                    <a:pt x="147640" y="75323"/>
                  </a:lnTo>
                  <a:lnTo>
                    <a:pt x="151609" y="76409"/>
                  </a:lnTo>
                  <a:lnTo>
                    <a:pt x="155047" y="77132"/>
                  </a:lnTo>
                  <a:lnTo>
                    <a:pt x="158133" y="77614"/>
                  </a:lnTo>
                  <a:lnTo>
                    <a:pt x="163680" y="80267"/>
                  </a:lnTo>
                  <a:lnTo>
                    <a:pt x="169583" y="84091"/>
                  </a:lnTo>
                  <a:lnTo>
                    <a:pt x="173381" y="86223"/>
                  </a:lnTo>
                  <a:lnTo>
                    <a:pt x="177499" y="88438"/>
                  </a:lnTo>
                  <a:lnTo>
                    <a:pt x="180245" y="90708"/>
                  </a:lnTo>
                  <a:lnTo>
                    <a:pt x="182075" y="93015"/>
                  </a:lnTo>
                  <a:lnTo>
                    <a:pt x="184904" y="97695"/>
                  </a:lnTo>
                  <a:lnTo>
                    <a:pt x="188807" y="102421"/>
                  </a:lnTo>
                  <a:lnTo>
                    <a:pt x="190165" y="104792"/>
                  </a:lnTo>
                  <a:lnTo>
                    <a:pt x="191674" y="109544"/>
                  </a:lnTo>
                  <a:lnTo>
                    <a:pt x="191283" y="112716"/>
                  </a:lnTo>
                  <a:lnTo>
                    <a:pt x="190228" y="116418"/>
                  </a:lnTo>
                  <a:lnTo>
                    <a:pt x="188731" y="120474"/>
                  </a:lnTo>
                  <a:lnTo>
                    <a:pt x="184951" y="127097"/>
                  </a:lnTo>
                  <a:lnTo>
                    <a:pt x="180625" y="133480"/>
                  </a:lnTo>
                  <a:lnTo>
                    <a:pt x="178361" y="137405"/>
                  </a:lnTo>
                  <a:lnTo>
                    <a:pt x="176057" y="141609"/>
                  </a:lnTo>
                  <a:lnTo>
                    <a:pt x="173728" y="145205"/>
                  </a:lnTo>
                  <a:lnTo>
                    <a:pt x="169023" y="151318"/>
                  </a:lnTo>
                  <a:lnTo>
                    <a:pt x="164285" y="156680"/>
                  </a:lnTo>
                  <a:lnTo>
                    <a:pt x="158740" y="162503"/>
                  </a:lnTo>
                  <a:lnTo>
                    <a:pt x="150985" y="170383"/>
                  </a:lnTo>
                  <a:lnTo>
                    <a:pt x="146694" y="173913"/>
                  </a:lnTo>
                  <a:lnTo>
                    <a:pt x="142246" y="177060"/>
                  </a:lnTo>
                  <a:lnTo>
                    <a:pt x="137694" y="179952"/>
                  </a:lnTo>
                  <a:lnTo>
                    <a:pt x="133071" y="182673"/>
                  </a:lnTo>
                  <a:lnTo>
                    <a:pt x="128401" y="185282"/>
                  </a:lnTo>
                  <a:lnTo>
                    <a:pt x="118980" y="190296"/>
                  </a:lnTo>
                  <a:lnTo>
                    <a:pt x="109501" y="195171"/>
                  </a:lnTo>
                  <a:lnTo>
                    <a:pt x="104751" y="196788"/>
                  </a:lnTo>
                  <a:lnTo>
                    <a:pt x="99996" y="197866"/>
                  </a:lnTo>
                  <a:lnTo>
                    <a:pt x="95239" y="198585"/>
                  </a:lnTo>
                  <a:lnTo>
                    <a:pt x="90480" y="199858"/>
                  </a:lnTo>
                  <a:lnTo>
                    <a:pt x="85720" y="201500"/>
                  </a:lnTo>
                  <a:lnTo>
                    <a:pt x="80959" y="203389"/>
                  </a:lnTo>
                  <a:lnTo>
                    <a:pt x="76197" y="204648"/>
                  </a:lnTo>
                  <a:lnTo>
                    <a:pt x="71436" y="205488"/>
                  </a:lnTo>
                  <a:lnTo>
                    <a:pt x="66674" y="206047"/>
                  </a:lnTo>
                  <a:lnTo>
                    <a:pt x="61912" y="206420"/>
                  </a:lnTo>
                  <a:lnTo>
                    <a:pt x="57150" y="206669"/>
                  </a:lnTo>
                  <a:lnTo>
                    <a:pt x="52387" y="206835"/>
                  </a:lnTo>
                  <a:lnTo>
                    <a:pt x="48419" y="207739"/>
                  </a:lnTo>
                  <a:lnTo>
                    <a:pt x="44979" y="209136"/>
                  </a:lnTo>
                  <a:lnTo>
                    <a:pt x="41892" y="210861"/>
                  </a:lnTo>
                  <a:lnTo>
                    <a:pt x="38246" y="212010"/>
                  </a:lnTo>
                  <a:lnTo>
                    <a:pt x="34229" y="212777"/>
                  </a:lnTo>
                  <a:lnTo>
                    <a:pt x="29963" y="213288"/>
                  </a:lnTo>
                  <a:lnTo>
                    <a:pt x="26325" y="213629"/>
                  </a:lnTo>
                  <a:lnTo>
                    <a:pt x="23107" y="213856"/>
                  </a:lnTo>
                  <a:lnTo>
                    <a:pt x="16029" y="214221"/>
                  </a:lnTo>
                  <a:lnTo>
                    <a:pt x="11011" y="214284"/>
                  </a:lnTo>
                  <a:lnTo>
                    <a:pt x="7144" y="2143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05"/>
            <p:cNvSpPr/>
            <p:nvPr/>
          </p:nvSpPr>
          <p:spPr>
            <a:xfrm>
              <a:off x="6486525" y="2628900"/>
              <a:ext cx="191791" cy="328613"/>
            </a:xfrm>
            <a:custGeom>
              <a:avLst/>
              <a:gdLst/>
              <a:ahLst/>
              <a:cxnLst/>
              <a:rect l="0" t="0" r="0" b="0"/>
              <a:pathLst>
                <a:path w="191791" h="328613">
                  <a:moveTo>
                    <a:pt x="0" y="0"/>
                  </a:moveTo>
                  <a:lnTo>
                    <a:pt x="9943" y="0"/>
                  </a:lnTo>
                  <a:lnTo>
                    <a:pt x="11391" y="793"/>
                  </a:lnTo>
                  <a:lnTo>
                    <a:pt x="12356" y="2116"/>
                  </a:lnTo>
                  <a:lnTo>
                    <a:pt x="13000" y="3792"/>
                  </a:lnTo>
                  <a:lnTo>
                    <a:pt x="14223" y="4909"/>
                  </a:lnTo>
                  <a:lnTo>
                    <a:pt x="15832" y="5654"/>
                  </a:lnTo>
                  <a:lnTo>
                    <a:pt x="19736" y="6481"/>
                  </a:lnTo>
                  <a:lnTo>
                    <a:pt x="24117" y="6849"/>
                  </a:lnTo>
                  <a:lnTo>
                    <a:pt x="31160" y="8535"/>
                  </a:lnTo>
                  <a:lnTo>
                    <a:pt x="62855" y="16904"/>
                  </a:lnTo>
                  <a:lnTo>
                    <a:pt x="69684" y="18413"/>
                  </a:lnTo>
                  <a:lnTo>
                    <a:pt x="75031" y="19419"/>
                  </a:lnTo>
                  <a:lnTo>
                    <a:pt x="80183" y="20883"/>
                  </a:lnTo>
                  <a:lnTo>
                    <a:pt x="85205" y="22654"/>
                  </a:lnTo>
                  <a:lnTo>
                    <a:pt x="90141" y="24627"/>
                  </a:lnTo>
                  <a:lnTo>
                    <a:pt x="95019" y="25943"/>
                  </a:lnTo>
                  <a:lnTo>
                    <a:pt x="99859" y="26820"/>
                  </a:lnTo>
                  <a:lnTo>
                    <a:pt x="104672" y="27405"/>
                  </a:lnTo>
                  <a:lnTo>
                    <a:pt x="108675" y="28589"/>
                  </a:lnTo>
                  <a:lnTo>
                    <a:pt x="112138" y="30172"/>
                  </a:lnTo>
                  <a:lnTo>
                    <a:pt x="115240" y="32020"/>
                  </a:lnTo>
                  <a:lnTo>
                    <a:pt x="118895" y="34047"/>
                  </a:lnTo>
                  <a:lnTo>
                    <a:pt x="127189" y="38415"/>
                  </a:lnTo>
                  <a:lnTo>
                    <a:pt x="130830" y="40691"/>
                  </a:lnTo>
                  <a:lnTo>
                    <a:pt x="134052" y="43002"/>
                  </a:lnTo>
                  <a:lnTo>
                    <a:pt x="136993" y="45337"/>
                  </a:lnTo>
                  <a:lnTo>
                    <a:pt x="142378" y="47931"/>
                  </a:lnTo>
                  <a:lnTo>
                    <a:pt x="144924" y="48623"/>
                  </a:lnTo>
                  <a:lnTo>
                    <a:pt x="149871" y="51508"/>
                  </a:lnTo>
                  <a:lnTo>
                    <a:pt x="154716" y="55436"/>
                  </a:lnTo>
                  <a:lnTo>
                    <a:pt x="159515" y="59828"/>
                  </a:lnTo>
                  <a:lnTo>
                    <a:pt x="164293" y="66542"/>
                  </a:lnTo>
                  <a:lnTo>
                    <a:pt x="169062" y="74024"/>
                  </a:lnTo>
                  <a:lnTo>
                    <a:pt x="173828" y="79995"/>
                  </a:lnTo>
                  <a:lnTo>
                    <a:pt x="176476" y="85295"/>
                  </a:lnTo>
                  <a:lnTo>
                    <a:pt x="180083" y="94858"/>
                  </a:lnTo>
                  <a:lnTo>
                    <a:pt x="183224" y="102484"/>
                  </a:lnTo>
                  <a:lnTo>
                    <a:pt x="185787" y="111240"/>
                  </a:lnTo>
                  <a:lnTo>
                    <a:pt x="189198" y="116379"/>
                  </a:lnTo>
                  <a:lnTo>
                    <a:pt x="191244" y="123426"/>
                  </a:lnTo>
                  <a:lnTo>
                    <a:pt x="191790" y="127528"/>
                  </a:lnTo>
                  <a:lnTo>
                    <a:pt x="190279" y="136318"/>
                  </a:lnTo>
                  <a:lnTo>
                    <a:pt x="187755" y="144723"/>
                  </a:lnTo>
                  <a:lnTo>
                    <a:pt x="186335" y="153917"/>
                  </a:lnTo>
                  <a:lnTo>
                    <a:pt x="185914" y="162462"/>
                  </a:lnTo>
                  <a:lnTo>
                    <a:pt x="185815" y="170366"/>
                  </a:lnTo>
                  <a:lnTo>
                    <a:pt x="183656" y="179170"/>
                  </a:lnTo>
                  <a:lnTo>
                    <a:pt x="180844" y="188375"/>
                  </a:lnTo>
                  <a:lnTo>
                    <a:pt x="179593" y="197757"/>
                  </a:lnTo>
                  <a:lnTo>
                    <a:pt x="179037" y="207219"/>
                  </a:lnTo>
                  <a:lnTo>
                    <a:pt x="178889" y="211965"/>
                  </a:lnTo>
                  <a:lnTo>
                    <a:pt x="177997" y="215922"/>
                  </a:lnTo>
                  <a:lnTo>
                    <a:pt x="173742" y="226078"/>
                  </a:lnTo>
                  <a:lnTo>
                    <a:pt x="172469" y="234358"/>
                  </a:lnTo>
                  <a:lnTo>
                    <a:pt x="169786" y="243330"/>
                  </a:lnTo>
                  <a:lnTo>
                    <a:pt x="165948" y="251815"/>
                  </a:lnTo>
                  <a:lnTo>
                    <a:pt x="161596" y="258232"/>
                  </a:lnTo>
                  <a:lnTo>
                    <a:pt x="159133" y="265847"/>
                  </a:lnTo>
                  <a:lnTo>
                    <a:pt x="158476" y="270100"/>
                  </a:lnTo>
                  <a:lnTo>
                    <a:pt x="155630" y="276942"/>
                  </a:lnTo>
                  <a:lnTo>
                    <a:pt x="152513" y="282629"/>
                  </a:lnTo>
                  <a:lnTo>
                    <a:pt x="149963" y="291087"/>
                  </a:lnTo>
                  <a:lnTo>
                    <a:pt x="146554" y="298970"/>
                  </a:lnTo>
                  <a:lnTo>
                    <a:pt x="142394" y="305648"/>
                  </a:lnTo>
                  <a:lnTo>
                    <a:pt x="140173" y="308540"/>
                  </a:lnTo>
                  <a:lnTo>
                    <a:pt x="137705" y="313870"/>
                  </a:lnTo>
                  <a:lnTo>
                    <a:pt x="137048" y="316403"/>
                  </a:lnTo>
                  <a:lnTo>
                    <a:pt x="135814" y="318092"/>
                  </a:lnTo>
                  <a:lnTo>
                    <a:pt x="134199" y="319217"/>
                  </a:lnTo>
                  <a:lnTo>
                    <a:pt x="132329" y="319968"/>
                  </a:lnTo>
                  <a:lnTo>
                    <a:pt x="131081" y="321261"/>
                  </a:lnTo>
                  <a:lnTo>
                    <a:pt x="130250" y="322918"/>
                  </a:lnTo>
                  <a:lnTo>
                    <a:pt x="129695" y="324816"/>
                  </a:lnTo>
                  <a:lnTo>
                    <a:pt x="128532" y="326082"/>
                  </a:lnTo>
                  <a:lnTo>
                    <a:pt x="126963" y="326925"/>
                  </a:lnTo>
                  <a:lnTo>
                    <a:pt x="121472" y="328603"/>
                  </a:lnTo>
                  <a:lnTo>
                    <a:pt x="114300" y="3286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06"/>
            <p:cNvSpPr/>
            <p:nvPr/>
          </p:nvSpPr>
          <p:spPr>
            <a:xfrm>
              <a:off x="6522245" y="2886075"/>
              <a:ext cx="171449" cy="142876"/>
            </a:xfrm>
            <a:custGeom>
              <a:avLst/>
              <a:gdLst/>
              <a:ahLst/>
              <a:cxnLst/>
              <a:rect l="0" t="0" r="0" b="0"/>
              <a:pathLst>
                <a:path w="171449" h="142876">
                  <a:moveTo>
                    <a:pt x="50005" y="0"/>
                  </a:moveTo>
                  <a:lnTo>
                    <a:pt x="53797" y="0"/>
                  </a:lnTo>
                  <a:lnTo>
                    <a:pt x="54914" y="793"/>
                  </a:lnTo>
                  <a:lnTo>
                    <a:pt x="55659" y="2116"/>
                  </a:lnTo>
                  <a:lnTo>
                    <a:pt x="56156" y="3792"/>
                  </a:lnTo>
                  <a:lnTo>
                    <a:pt x="55693" y="4909"/>
                  </a:lnTo>
                  <a:lnTo>
                    <a:pt x="54591" y="5654"/>
                  </a:lnTo>
                  <a:lnTo>
                    <a:pt x="53062" y="6150"/>
                  </a:lnTo>
                  <a:lnTo>
                    <a:pt x="52043" y="7275"/>
                  </a:lnTo>
                  <a:lnTo>
                    <a:pt x="51363" y="8819"/>
                  </a:lnTo>
                  <a:lnTo>
                    <a:pt x="50609" y="12650"/>
                  </a:lnTo>
                  <a:lnTo>
                    <a:pt x="50273" y="16999"/>
                  </a:lnTo>
                  <a:lnTo>
                    <a:pt x="50125" y="21578"/>
                  </a:lnTo>
                  <a:lnTo>
                    <a:pt x="50084" y="23910"/>
                  </a:lnTo>
                  <a:lnTo>
                    <a:pt x="49263" y="26259"/>
                  </a:lnTo>
                  <a:lnTo>
                    <a:pt x="47924" y="28618"/>
                  </a:lnTo>
                  <a:lnTo>
                    <a:pt x="46237" y="30985"/>
                  </a:lnTo>
                  <a:lnTo>
                    <a:pt x="45111" y="33356"/>
                  </a:lnTo>
                  <a:lnTo>
                    <a:pt x="44361" y="35731"/>
                  </a:lnTo>
                  <a:lnTo>
                    <a:pt x="43861" y="38108"/>
                  </a:lnTo>
                  <a:lnTo>
                    <a:pt x="42734" y="41280"/>
                  </a:lnTo>
                  <a:lnTo>
                    <a:pt x="41189" y="44983"/>
                  </a:lnTo>
                  <a:lnTo>
                    <a:pt x="39365" y="49038"/>
                  </a:lnTo>
                  <a:lnTo>
                    <a:pt x="38149" y="52536"/>
                  </a:lnTo>
                  <a:lnTo>
                    <a:pt x="37339" y="55661"/>
                  </a:lnTo>
                  <a:lnTo>
                    <a:pt x="36799" y="58539"/>
                  </a:lnTo>
                  <a:lnTo>
                    <a:pt x="35644" y="61251"/>
                  </a:lnTo>
                  <a:lnTo>
                    <a:pt x="34081" y="63852"/>
                  </a:lnTo>
                  <a:lnTo>
                    <a:pt x="32245" y="66381"/>
                  </a:lnTo>
                  <a:lnTo>
                    <a:pt x="31021" y="69654"/>
                  </a:lnTo>
                  <a:lnTo>
                    <a:pt x="30206" y="73423"/>
                  </a:lnTo>
                  <a:lnTo>
                    <a:pt x="29662" y="77524"/>
                  </a:lnTo>
                  <a:lnTo>
                    <a:pt x="28505" y="80257"/>
                  </a:lnTo>
                  <a:lnTo>
                    <a:pt x="26941" y="82080"/>
                  </a:lnTo>
                  <a:lnTo>
                    <a:pt x="25104" y="83295"/>
                  </a:lnTo>
                  <a:lnTo>
                    <a:pt x="23085" y="85692"/>
                  </a:lnTo>
                  <a:lnTo>
                    <a:pt x="20946" y="88878"/>
                  </a:lnTo>
                  <a:lnTo>
                    <a:pt x="18726" y="92589"/>
                  </a:lnTo>
                  <a:lnTo>
                    <a:pt x="17246" y="95857"/>
                  </a:lnTo>
                  <a:lnTo>
                    <a:pt x="16259" y="98830"/>
                  </a:lnTo>
                  <a:lnTo>
                    <a:pt x="15602" y="101605"/>
                  </a:lnTo>
                  <a:lnTo>
                    <a:pt x="14369" y="104249"/>
                  </a:lnTo>
                  <a:lnTo>
                    <a:pt x="12754" y="106806"/>
                  </a:lnTo>
                  <a:lnTo>
                    <a:pt x="10884" y="109303"/>
                  </a:lnTo>
                  <a:lnTo>
                    <a:pt x="9636" y="111762"/>
                  </a:lnTo>
                  <a:lnTo>
                    <a:pt x="8805" y="114196"/>
                  </a:lnTo>
                  <a:lnTo>
                    <a:pt x="7471" y="120012"/>
                  </a:lnTo>
                  <a:lnTo>
                    <a:pt x="5172" y="122924"/>
                  </a:lnTo>
                  <a:lnTo>
                    <a:pt x="1021" y="127468"/>
                  </a:lnTo>
                  <a:lnTo>
                    <a:pt x="453" y="130207"/>
                  </a:lnTo>
                  <a:lnTo>
                    <a:pt x="26" y="135408"/>
                  </a:lnTo>
                  <a:lnTo>
                    <a:pt x="0" y="142572"/>
                  </a:lnTo>
                  <a:lnTo>
                    <a:pt x="4908" y="142815"/>
                  </a:lnTo>
                  <a:lnTo>
                    <a:pt x="8818" y="142863"/>
                  </a:lnTo>
                  <a:lnTo>
                    <a:pt x="30285" y="142875"/>
                  </a:lnTo>
                  <a:lnTo>
                    <a:pt x="33683" y="142081"/>
                  </a:lnTo>
                  <a:lnTo>
                    <a:pt x="37536" y="140758"/>
                  </a:lnTo>
                  <a:lnTo>
                    <a:pt x="41693" y="139082"/>
                  </a:lnTo>
                  <a:lnTo>
                    <a:pt x="45257" y="137965"/>
                  </a:lnTo>
                  <a:lnTo>
                    <a:pt x="48427" y="137220"/>
                  </a:lnTo>
                  <a:lnTo>
                    <a:pt x="51335" y="136724"/>
                  </a:lnTo>
                  <a:lnTo>
                    <a:pt x="54860" y="136393"/>
                  </a:lnTo>
                  <a:lnTo>
                    <a:pt x="58798" y="136172"/>
                  </a:lnTo>
                  <a:lnTo>
                    <a:pt x="66613" y="135927"/>
                  </a:lnTo>
                  <a:lnTo>
                    <a:pt x="76269" y="135789"/>
                  </a:lnTo>
                  <a:lnTo>
                    <a:pt x="121031" y="135733"/>
                  </a:lnTo>
                  <a:lnTo>
                    <a:pt x="129106" y="136526"/>
                  </a:lnTo>
                  <a:lnTo>
                    <a:pt x="135283" y="137848"/>
                  </a:lnTo>
                  <a:lnTo>
                    <a:pt x="140194" y="139524"/>
                  </a:lnTo>
                  <a:lnTo>
                    <a:pt x="144262" y="140641"/>
                  </a:lnTo>
                  <a:lnTo>
                    <a:pt x="147768" y="141385"/>
                  </a:lnTo>
                  <a:lnTo>
                    <a:pt x="150898" y="141882"/>
                  </a:lnTo>
                  <a:lnTo>
                    <a:pt x="153780" y="142213"/>
                  </a:lnTo>
                  <a:lnTo>
                    <a:pt x="159098" y="142581"/>
                  </a:lnTo>
                  <a:lnTo>
                    <a:pt x="164107" y="142744"/>
                  </a:lnTo>
                  <a:lnTo>
                    <a:pt x="171448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07"/>
            <p:cNvSpPr/>
            <p:nvPr/>
          </p:nvSpPr>
          <p:spPr>
            <a:xfrm>
              <a:off x="6800850" y="2807493"/>
              <a:ext cx="142876" cy="121445"/>
            </a:xfrm>
            <a:custGeom>
              <a:avLst/>
              <a:gdLst/>
              <a:ahLst/>
              <a:cxnLst/>
              <a:rect l="0" t="0" r="0" b="0"/>
              <a:pathLst>
                <a:path w="142876" h="121445">
                  <a:moveTo>
                    <a:pt x="0" y="0"/>
                  </a:moveTo>
                  <a:lnTo>
                    <a:pt x="9943" y="0"/>
                  </a:lnTo>
                  <a:lnTo>
                    <a:pt x="12185" y="794"/>
                  </a:lnTo>
                  <a:lnTo>
                    <a:pt x="14473" y="2117"/>
                  </a:lnTo>
                  <a:lnTo>
                    <a:pt x="16792" y="3793"/>
                  </a:lnTo>
                  <a:lnTo>
                    <a:pt x="18339" y="5704"/>
                  </a:lnTo>
                  <a:lnTo>
                    <a:pt x="19369" y="7771"/>
                  </a:lnTo>
                  <a:lnTo>
                    <a:pt x="20057" y="9943"/>
                  </a:lnTo>
                  <a:lnTo>
                    <a:pt x="21309" y="12185"/>
                  </a:lnTo>
                  <a:lnTo>
                    <a:pt x="22937" y="14474"/>
                  </a:lnTo>
                  <a:lnTo>
                    <a:pt x="24817" y="16793"/>
                  </a:lnTo>
                  <a:lnTo>
                    <a:pt x="27657" y="19133"/>
                  </a:lnTo>
                  <a:lnTo>
                    <a:pt x="31138" y="21487"/>
                  </a:lnTo>
                  <a:lnTo>
                    <a:pt x="35045" y="23849"/>
                  </a:lnTo>
                  <a:lnTo>
                    <a:pt x="38445" y="26219"/>
                  </a:lnTo>
                  <a:lnTo>
                    <a:pt x="41505" y="28592"/>
                  </a:lnTo>
                  <a:lnTo>
                    <a:pt x="44339" y="30968"/>
                  </a:lnTo>
                  <a:lnTo>
                    <a:pt x="47021" y="33345"/>
                  </a:lnTo>
                  <a:lnTo>
                    <a:pt x="52119" y="38104"/>
                  </a:lnTo>
                  <a:lnTo>
                    <a:pt x="54590" y="41277"/>
                  </a:lnTo>
                  <a:lnTo>
                    <a:pt x="57030" y="44981"/>
                  </a:lnTo>
                  <a:lnTo>
                    <a:pt x="59452" y="49037"/>
                  </a:lnTo>
                  <a:lnTo>
                    <a:pt x="61859" y="52535"/>
                  </a:lnTo>
                  <a:lnTo>
                    <a:pt x="64258" y="55661"/>
                  </a:lnTo>
                  <a:lnTo>
                    <a:pt x="66651" y="58539"/>
                  </a:lnTo>
                  <a:lnTo>
                    <a:pt x="69834" y="61251"/>
                  </a:lnTo>
                  <a:lnTo>
                    <a:pt x="73544" y="63853"/>
                  </a:lnTo>
                  <a:lnTo>
                    <a:pt x="77604" y="66381"/>
                  </a:lnTo>
                  <a:lnTo>
                    <a:pt x="81105" y="69654"/>
                  </a:lnTo>
                  <a:lnTo>
                    <a:pt x="84232" y="73424"/>
                  </a:lnTo>
                  <a:lnTo>
                    <a:pt x="87110" y="77524"/>
                  </a:lnTo>
                  <a:lnTo>
                    <a:pt x="89823" y="81052"/>
                  </a:lnTo>
                  <a:lnTo>
                    <a:pt x="92426" y="84197"/>
                  </a:lnTo>
                  <a:lnTo>
                    <a:pt x="94955" y="87088"/>
                  </a:lnTo>
                  <a:lnTo>
                    <a:pt x="97435" y="89015"/>
                  </a:lnTo>
                  <a:lnTo>
                    <a:pt x="99881" y="90300"/>
                  </a:lnTo>
                  <a:lnTo>
                    <a:pt x="102306" y="91156"/>
                  </a:lnTo>
                  <a:lnTo>
                    <a:pt x="104716" y="92521"/>
                  </a:lnTo>
                  <a:lnTo>
                    <a:pt x="107117" y="94224"/>
                  </a:lnTo>
                  <a:lnTo>
                    <a:pt x="109511" y="96154"/>
                  </a:lnTo>
                  <a:lnTo>
                    <a:pt x="111901" y="98234"/>
                  </a:lnTo>
                  <a:lnTo>
                    <a:pt x="114288" y="100414"/>
                  </a:lnTo>
                  <a:lnTo>
                    <a:pt x="116673" y="102662"/>
                  </a:lnTo>
                  <a:lnTo>
                    <a:pt x="119057" y="104160"/>
                  </a:lnTo>
                  <a:lnTo>
                    <a:pt x="121440" y="105159"/>
                  </a:lnTo>
                  <a:lnTo>
                    <a:pt x="123823" y="105825"/>
                  </a:lnTo>
                  <a:lnTo>
                    <a:pt x="125411" y="107063"/>
                  </a:lnTo>
                  <a:lnTo>
                    <a:pt x="126469" y="108681"/>
                  </a:lnTo>
                  <a:lnTo>
                    <a:pt x="142875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08"/>
            <p:cNvSpPr/>
            <p:nvPr/>
          </p:nvSpPr>
          <p:spPr>
            <a:xfrm>
              <a:off x="6815137" y="2793206"/>
              <a:ext cx="114301" cy="150020"/>
            </a:xfrm>
            <a:custGeom>
              <a:avLst/>
              <a:gdLst/>
              <a:ahLst/>
              <a:cxnLst/>
              <a:rect l="0" t="0" r="0" b="0"/>
              <a:pathLst>
                <a:path w="114301" h="150020">
                  <a:moveTo>
                    <a:pt x="114300" y="0"/>
                  </a:moveTo>
                  <a:lnTo>
                    <a:pt x="108149" y="0"/>
                  </a:lnTo>
                  <a:lnTo>
                    <a:pt x="107818" y="794"/>
                  </a:lnTo>
                  <a:lnTo>
                    <a:pt x="107353" y="4910"/>
                  </a:lnTo>
                  <a:lnTo>
                    <a:pt x="107243" y="6151"/>
                  </a:lnTo>
                  <a:lnTo>
                    <a:pt x="106421" y="8069"/>
                  </a:lnTo>
                  <a:lnTo>
                    <a:pt x="103390" y="14434"/>
                  </a:lnTo>
                  <a:lnTo>
                    <a:pt x="100677" y="17560"/>
                  </a:lnTo>
                  <a:lnTo>
                    <a:pt x="97281" y="20438"/>
                  </a:lnTo>
                  <a:lnTo>
                    <a:pt x="93428" y="23150"/>
                  </a:lnTo>
                  <a:lnTo>
                    <a:pt x="90067" y="26546"/>
                  </a:lnTo>
                  <a:lnTo>
                    <a:pt x="87033" y="30397"/>
                  </a:lnTo>
                  <a:lnTo>
                    <a:pt x="84215" y="34552"/>
                  </a:lnTo>
                  <a:lnTo>
                    <a:pt x="81544" y="38116"/>
                  </a:lnTo>
                  <a:lnTo>
                    <a:pt x="78969" y="41286"/>
                  </a:lnTo>
                  <a:lnTo>
                    <a:pt x="76458" y="44192"/>
                  </a:lnTo>
                  <a:lnTo>
                    <a:pt x="73197" y="47718"/>
                  </a:lnTo>
                  <a:lnTo>
                    <a:pt x="61817" y="59471"/>
                  </a:lnTo>
                  <a:lnTo>
                    <a:pt x="55785" y="65590"/>
                  </a:lnTo>
                  <a:lnTo>
                    <a:pt x="53065" y="69126"/>
                  </a:lnTo>
                  <a:lnTo>
                    <a:pt x="50458" y="73072"/>
                  </a:lnTo>
                  <a:lnTo>
                    <a:pt x="47927" y="77289"/>
                  </a:lnTo>
                  <a:lnTo>
                    <a:pt x="45445" y="81689"/>
                  </a:lnTo>
                  <a:lnTo>
                    <a:pt x="40571" y="90810"/>
                  </a:lnTo>
                  <a:lnTo>
                    <a:pt x="38160" y="94671"/>
                  </a:lnTo>
                  <a:lnTo>
                    <a:pt x="35759" y="98039"/>
                  </a:lnTo>
                  <a:lnTo>
                    <a:pt x="33364" y="101078"/>
                  </a:lnTo>
                  <a:lnTo>
                    <a:pt x="30974" y="104692"/>
                  </a:lnTo>
                  <a:lnTo>
                    <a:pt x="28587" y="108688"/>
                  </a:lnTo>
                  <a:lnTo>
                    <a:pt x="26202" y="112940"/>
                  </a:lnTo>
                  <a:lnTo>
                    <a:pt x="24612" y="116568"/>
                  </a:lnTo>
                  <a:lnTo>
                    <a:pt x="23552" y="119781"/>
                  </a:lnTo>
                  <a:lnTo>
                    <a:pt x="22845" y="122716"/>
                  </a:lnTo>
                  <a:lnTo>
                    <a:pt x="21580" y="125467"/>
                  </a:lnTo>
                  <a:lnTo>
                    <a:pt x="19943" y="128095"/>
                  </a:lnTo>
                  <a:lnTo>
                    <a:pt x="18058" y="130640"/>
                  </a:lnTo>
                  <a:lnTo>
                    <a:pt x="16008" y="133131"/>
                  </a:lnTo>
                  <a:lnTo>
                    <a:pt x="13846" y="135585"/>
                  </a:lnTo>
                  <a:lnTo>
                    <a:pt x="8468" y="141435"/>
                  </a:lnTo>
                  <a:lnTo>
                    <a:pt x="7233" y="141915"/>
                  </a:lnTo>
                  <a:lnTo>
                    <a:pt x="3745" y="142448"/>
                  </a:lnTo>
                  <a:lnTo>
                    <a:pt x="2496" y="143384"/>
                  </a:lnTo>
                  <a:lnTo>
                    <a:pt x="1665" y="144802"/>
                  </a:lnTo>
                  <a:lnTo>
                    <a:pt x="0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09"/>
            <p:cNvSpPr/>
            <p:nvPr/>
          </p:nvSpPr>
          <p:spPr>
            <a:xfrm>
              <a:off x="7000875" y="2746250"/>
              <a:ext cx="172686" cy="181666"/>
            </a:xfrm>
            <a:custGeom>
              <a:avLst/>
              <a:gdLst/>
              <a:ahLst/>
              <a:cxnLst/>
              <a:rect l="0" t="0" r="0" b="0"/>
              <a:pathLst>
                <a:path w="172686" h="181666">
                  <a:moveTo>
                    <a:pt x="0" y="25525"/>
                  </a:moveTo>
                  <a:lnTo>
                    <a:pt x="6151" y="19374"/>
                  </a:lnTo>
                  <a:lnTo>
                    <a:pt x="8819" y="18822"/>
                  </a:lnTo>
                  <a:lnTo>
                    <a:pt x="10642" y="18675"/>
                  </a:lnTo>
                  <a:lnTo>
                    <a:pt x="12651" y="17783"/>
                  </a:lnTo>
                  <a:lnTo>
                    <a:pt x="16999" y="14676"/>
                  </a:lnTo>
                  <a:lnTo>
                    <a:pt x="21578" y="10649"/>
                  </a:lnTo>
                  <a:lnTo>
                    <a:pt x="23910" y="8464"/>
                  </a:lnTo>
                  <a:lnTo>
                    <a:pt x="26259" y="7007"/>
                  </a:lnTo>
                  <a:lnTo>
                    <a:pt x="30985" y="5388"/>
                  </a:lnTo>
                  <a:lnTo>
                    <a:pt x="34150" y="4957"/>
                  </a:lnTo>
                  <a:lnTo>
                    <a:pt x="37848" y="4669"/>
                  </a:lnTo>
                  <a:lnTo>
                    <a:pt x="41900" y="4477"/>
                  </a:lnTo>
                  <a:lnTo>
                    <a:pt x="50637" y="4264"/>
                  </a:lnTo>
                  <a:lnTo>
                    <a:pt x="55189" y="4207"/>
                  </a:lnTo>
                  <a:lnTo>
                    <a:pt x="59018" y="3375"/>
                  </a:lnTo>
                  <a:lnTo>
                    <a:pt x="62364" y="2027"/>
                  </a:lnTo>
                  <a:lnTo>
                    <a:pt x="65389" y="335"/>
                  </a:lnTo>
                  <a:lnTo>
                    <a:pt x="68992" y="0"/>
                  </a:lnTo>
                  <a:lnTo>
                    <a:pt x="72983" y="571"/>
                  </a:lnTo>
                  <a:lnTo>
                    <a:pt x="77230" y="1745"/>
                  </a:lnTo>
                  <a:lnTo>
                    <a:pt x="80856" y="2528"/>
                  </a:lnTo>
                  <a:lnTo>
                    <a:pt x="84066" y="3050"/>
                  </a:lnTo>
                  <a:lnTo>
                    <a:pt x="87000" y="3397"/>
                  </a:lnTo>
                  <a:lnTo>
                    <a:pt x="92377" y="3784"/>
                  </a:lnTo>
                  <a:lnTo>
                    <a:pt x="94922" y="3887"/>
                  </a:lnTo>
                  <a:lnTo>
                    <a:pt x="97413" y="4749"/>
                  </a:lnTo>
                  <a:lnTo>
                    <a:pt x="102296" y="7824"/>
                  </a:lnTo>
                  <a:lnTo>
                    <a:pt x="103916" y="9756"/>
                  </a:lnTo>
                  <a:lnTo>
                    <a:pt x="104996" y="11837"/>
                  </a:lnTo>
                  <a:lnTo>
                    <a:pt x="106196" y="16266"/>
                  </a:lnTo>
                  <a:lnTo>
                    <a:pt x="106729" y="20880"/>
                  </a:lnTo>
                  <a:lnTo>
                    <a:pt x="106967" y="25577"/>
                  </a:lnTo>
                  <a:lnTo>
                    <a:pt x="107030" y="27941"/>
                  </a:lnTo>
                  <a:lnTo>
                    <a:pt x="106278" y="30310"/>
                  </a:lnTo>
                  <a:lnTo>
                    <a:pt x="103327" y="35060"/>
                  </a:lnTo>
                  <a:lnTo>
                    <a:pt x="99369" y="39817"/>
                  </a:lnTo>
                  <a:lnTo>
                    <a:pt x="94964" y="45370"/>
                  </a:lnTo>
                  <a:lnTo>
                    <a:pt x="92678" y="49074"/>
                  </a:lnTo>
                  <a:lnTo>
                    <a:pt x="90360" y="53130"/>
                  </a:lnTo>
                  <a:lnTo>
                    <a:pt x="87228" y="56628"/>
                  </a:lnTo>
                  <a:lnTo>
                    <a:pt x="83552" y="59754"/>
                  </a:lnTo>
                  <a:lnTo>
                    <a:pt x="79514" y="62632"/>
                  </a:lnTo>
                  <a:lnTo>
                    <a:pt x="76028" y="65344"/>
                  </a:lnTo>
                  <a:lnTo>
                    <a:pt x="72910" y="67946"/>
                  </a:lnTo>
                  <a:lnTo>
                    <a:pt x="70038" y="70474"/>
                  </a:lnTo>
                  <a:lnTo>
                    <a:pt x="64730" y="75400"/>
                  </a:lnTo>
                  <a:lnTo>
                    <a:pt x="57280" y="82636"/>
                  </a:lnTo>
                  <a:lnTo>
                    <a:pt x="54855" y="85030"/>
                  </a:lnTo>
                  <a:lnTo>
                    <a:pt x="52444" y="86626"/>
                  </a:lnTo>
                  <a:lnTo>
                    <a:pt x="47650" y="88399"/>
                  </a:lnTo>
                  <a:lnTo>
                    <a:pt x="42874" y="89188"/>
                  </a:lnTo>
                  <a:lnTo>
                    <a:pt x="35743" y="89816"/>
                  </a:lnTo>
                  <a:lnTo>
                    <a:pt x="35729" y="89817"/>
                  </a:lnTo>
                  <a:lnTo>
                    <a:pt x="39514" y="89818"/>
                  </a:lnTo>
                  <a:lnTo>
                    <a:pt x="41423" y="89024"/>
                  </a:lnTo>
                  <a:lnTo>
                    <a:pt x="45663" y="86026"/>
                  </a:lnTo>
                  <a:lnTo>
                    <a:pt x="47904" y="84909"/>
                  </a:lnTo>
                  <a:lnTo>
                    <a:pt x="52511" y="83668"/>
                  </a:lnTo>
                  <a:lnTo>
                    <a:pt x="55645" y="82543"/>
                  </a:lnTo>
                  <a:lnTo>
                    <a:pt x="59321" y="80999"/>
                  </a:lnTo>
                  <a:lnTo>
                    <a:pt x="63361" y="79176"/>
                  </a:lnTo>
                  <a:lnTo>
                    <a:pt x="67640" y="77961"/>
                  </a:lnTo>
                  <a:lnTo>
                    <a:pt x="72080" y="77151"/>
                  </a:lnTo>
                  <a:lnTo>
                    <a:pt x="76629" y="76611"/>
                  </a:lnTo>
                  <a:lnTo>
                    <a:pt x="81248" y="76251"/>
                  </a:lnTo>
                  <a:lnTo>
                    <a:pt x="85915" y="76011"/>
                  </a:lnTo>
                  <a:lnTo>
                    <a:pt x="95335" y="75744"/>
                  </a:lnTo>
                  <a:lnTo>
                    <a:pt x="119074" y="75559"/>
                  </a:lnTo>
                  <a:lnTo>
                    <a:pt x="123832" y="76343"/>
                  </a:lnTo>
                  <a:lnTo>
                    <a:pt x="128592" y="77660"/>
                  </a:lnTo>
                  <a:lnTo>
                    <a:pt x="133353" y="79331"/>
                  </a:lnTo>
                  <a:lnTo>
                    <a:pt x="138115" y="81240"/>
                  </a:lnTo>
                  <a:lnTo>
                    <a:pt x="142877" y="83305"/>
                  </a:lnTo>
                  <a:lnTo>
                    <a:pt x="147639" y="85476"/>
                  </a:lnTo>
                  <a:lnTo>
                    <a:pt x="151607" y="87718"/>
                  </a:lnTo>
                  <a:lnTo>
                    <a:pt x="155047" y="90005"/>
                  </a:lnTo>
                  <a:lnTo>
                    <a:pt x="158132" y="92324"/>
                  </a:lnTo>
                  <a:lnTo>
                    <a:pt x="161778" y="97839"/>
                  </a:lnTo>
                  <a:lnTo>
                    <a:pt x="165796" y="105484"/>
                  </a:lnTo>
                  <a:lnTo>
                    <a:pt x="170062" y="114550"/>
                  </a:lnTo>
                  <a:lnTo>
                    <a:pt x="172112" y="121387"/>
                  </a:lnTo>
                  <a:lnTo>
                    <a:pt x="172685" y="126739"/>
                  </a:lnTo>
                  <a:lnTo>
                    <a:pt x="172273" y="131101"/>
                  </a:lnTo>
                  <a:lnTo>
                    <a:pt x="172000" y="134803"/>
                  </a:lnTo>
                  <a:lnTo>
                    <a:pt x="171816" y="138064"/>
                  </a:lnTo>
                  <a:lnTo>
                    <a:pt x="171694" y="141032"/>
                  </a:lnTo>
                  <a:lnTo>
                    <a:pt x="170025" y="143805"/>
                  </a:lnTo>
                  <a:lnTo>
                    <a:pt x="167325" y="146447"/>
                  </a:lnTo>
                  <a:lnTo>
                    <a:pt x="163938" y="149002"/>
                  </a:lnTo>
                  <a:lnTo>
                    <a:pt x="160886" y="151499"/>
                  </a:lnTo>
                  <a:lnTo>
                    <a:pt x="158057" y="153957"/>
                  </a:lnTo>
                  <a:lnTo>
                    <a:pt x="152797" y="158806"/>
                  </a:lnTo>
                  <a:lnTo>
                    <a:pt x="147814" y="163607"/>
                  </a:lnTo>
                  <a:lnTo>
                    <a:pt x="144580" y="165204"/>
                  </a:lnTo>
                  <a:lnTo>
                    <a:pt x="140837" y="166269"/>
                  </a:lnTo>
                  <a:lnTo>
                    <a:pt x="136754" y="166979"/>
                  </a:lnTo>
                  <a:lnTo>
                    <a:pt x="132445" y="168246"/>
                  </a:lnTo>
                  <a:lnTo>
                    <a:pt x="127984" y="169885"/>
                  </a:lnTo>
                  <a:lnTo>
                    <a:pt x="123422" y="171771"/>
                  </a:lnTo>
                  <a:lnTo>
                    <a:pt x="119588" y="173028"/>
                  </a:lnTo>
                  <a:lnTo>
                    <a:pt x="116237" y="173867"/>
                  </a:lnTo>
                  <a:lnTo>
                    <a:pt x="113211" y="174426"/>
                  </a:lnTo>
                  <a:lnTo>
                    <a:pt x="109605" y="174798"/>
                  </a:lnTo>
                  <a:lnTo>
                    <a:pt x="105614" y="175047"/>
                  </a:lnTo>
                  <a:lnTo>
                    <a:pt x="101365" y="175212"/>
                  </a:lnTo>
                  <a:lnTo>
                    <a:pt x="96946" y="176116"/>
                  </a:lnTo>
                  <a:lnTo>
                    <a:pt x="92412" y="177513"/>
                  </a:lnTo>
                  <a:lnTo>
                    <a:pt x="87801" y="179237"/>
                  </a:lnTo>
                  <a:lnTo>
                    <a:pt x="83934" y="180388"/>
                  </a:lnTo>
                  <a:lnTo>
                    <a:pt x="80562" y="181154"/>
                  </a:lnTo>
                  <a:lnTo>
                    <a:pt x="77520" y="181665"/>
                  </a:lnTo>
                  <a:lnTo>
                    <a:pt x="74700" y="181212"/>
                  </a:lnTo>
                  <a:lnTo>
                    <a:pt x="66936" y="177575"/>
                  </a:lnTo>
                  <a:lnTo>
                    <a:pt x="62028" y="176447"/>
                  </a:lnTo>
                  <a:lnTo>
                    <a:pt x="57201" y="175945"/>
                  </a:lnTo>
                  <a:lnTo>
                    <a:pt x="51427" y="175623"/>
                  </a:lnTo>
                  <a:lnTo>
                    <a:pt x="46635" y="175567"/>
                  </a:lnTo>
                  <a:lnTo>
                    <a:pt x="42862" y="1755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0" name="SMARTInkAnnotation510"/>
            <p:cNvSpPr/>
            <p:nvPr/>
          </p:nvSpPr>
          <p:spPr>
            <a:xfrm>
              <a:off x="6215062" y="1671639"/>
              <a:ext cx="285751" cy="20437"/>
            </a:xfrm>
            <a:custGeom>
              <a:avLst/>
              <a:gdLst/>
              <a:ahLst/>
              <a:cxnLst/>
              <a:rect l="0" t="0" r="0" b="0"/>
              <a:pathLst>
                <a:path w="285751" h="20437">
                  <a:moveTo>
                    <a:pt x="0" y="14286"/>
                  </a:moveTo>
                  <a:lnTo>
                    <a:pt x="6152" y="14286"/>
                  </a:lnTo>
                  <a:lnTo>
                    <a:pt x="7276" y="15079"/>
                  </a:lnTo>
                  <a:lnTo>
                    <a:pt x="8819" y="16402"/>
                  </a:lnTo>
                  <a:lnTo>
                    <a:pt x="10642" y="18078"/>
                  </a:lnTo>
                  <a:lnTo>
                    <a:pt x="12651" y="19195"/>
                  </a:lnTo>
                  <a:lnTo>
                    <a:pt x="14784" y="19940"/>
                  </a:lnTo>
                  <a:lnTo>
                    <a:pt x="17000" y="20436"/>
                  </a:lnTo>
                  <a:lnTo>
                    <a:pt x="20065" y="19974"/>
                  </a:lnTo>
                  <a:lnTo>
                    <a:pt x="23695" y="18871"/>
                  </a:lnTo>
                  <a:lnTo>
                    <a:pt x="27703" y="17343"/>
                  </a:lnTo>
                  <a:lnTo>
                    <a:pt x="31169" y="16324"/>
                  </a:lnTo>
                  <a:lnTo>
                    <a:pt x="34273" y="15644"/>
                  </a:lnTo>
                  <a:lnTo>
                    <a:pt x="37136" y="15191"/>
                  </a:lnTo>
                  <a:lnTo>
                    <a:pt x="44551" y="14688"/>
                  </a:lnTo>
                  <a:lnTo>
                    <a:pt x="53138" y="14465"/>
                  </a:lnTo>
                  <a:lnTo>
                    <a:pt x="129008" y="14286"/>
                  </a:lnTo>
                  <a:lnTo>
                    <a:pt x="135218" y="13492"/>
                  </a:lnTo>
                  <a:lnTo>
                    <a:pt x="140945" y="12169"/>
                  </a:lnTo>
                  <a:lnTo>
                    <a:pt x="146351" y="10493"/>
                  </a:lnTo>
                  <a:lnTo>
                    <a:pt x="152336" y="9376"/>
                  </a:lnTo>
                  <a:lnTo>
                    <a:pt x="158707" y="8632"/>
                  </a:lnTo>
                  <a:lnTo>
                    <a:pt x="165336" y="8135"/>
                  </a:lnTo>
                  <a:lnTo>
                    <a:pt x="172137" y="7804"/>
                  </a:lnTo>
                  <a:lnTo>
                    <a:pt x="186043" y="7436"/>
                  </a:lnTo>
                  <a:lnTo>
                    <a:pt x="192291" y="6544"/>
                  </a:lnTo>
                  <a:lnTo>
                    <a:pt x="198045" y="5156"/>
                  </a:lnTo>
                  <a:lnTo>
                    <a:pt x="203467" y="3437"/>
                  </a:lnTo>
                  <a:lnTo>
                    <a:pt x="209464" y="2290"/>
                  </a:lnTo>
                  <a:lnTo>
                    <a:pt x="215843" y="1526"/>
                  </a:lnTo>
                  <a:lnTo>
                    <a:pt x="222476" y="1017"/>
                  </a:lnTo>
                  <a:lnTo>
                    <a:pt x="228486" y="677"/>
                  </a:lnTo>
                  <a:lnTo>
                    <a:pt x="239397" y="300"/>
                  </a:lnTo>
                  <a:lnTo>
                    <a:pt x="250673" y="88"/>
                  </a:lnTo>
                  <a:lnTo>
                    <a:pt x="276856" y="0"/>
                  </a:lnTo>
                  <a:lnTo>
                    <a:pt x="278233" y="793"/>
                  </a:lnTo>
                  <a:lnTo>
                    <a:pt x="279945" y="2116"/>
                  </a:lnTo>
                  <a:lnTo>
                    <a:pt x="285750" y="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1" name="SMARTInkAnnotation511"/>
            <p:cNvSpPr/>
            <p:nvPr/>
          </p:nvSpPr>
          <p:spPr>
            <a:xfrm>
              <a:off x="6279356" y="1714804"/>
              <a:ext cx="257176" cy="32329"/>
            </a:xfrm>
            <a:custGeom>
              <a:avLst/>
              <a:gdLst/>
              <a:ahLst/>
              <a:cxnLst/>
              <a:rect l="0" t="0" r="0" b="0"/>
              <a:pathLst>
                <a:path w="257176" h="32329">
                  <a:moveTo>
                    <a:pt x="0" y="21127"/>
                  </a:moveTo>
                  <a:lnTo>
                    <a:pt x="0" y="27976"/>
                  </a:lnTo>
                  <a:lnTo>
                    <a:pt x="794" y="28868"/>
                  </a:lnTo>
                  <a:lnTo>
                    <a:pt x="3792" y="31976"/>
                  </a:lnTo>
                  <a:lnTo>
                    <a:pt x="9672" y="32328"/>
                  </a:lnTo>
                  <a:lnTo>
                    <a:pt x="18354" y="31770"/>
                  </a:lnTo>
                  <a:lnTo>
                    <a:pt x="28905" y="30603"/>
                  </a:lnTo>
                  <a:lnTo>
                    <a:pt x="38320" y="29826"/>
                  </a:lnTo>
                  <a:lnTo>
                    <a:pt x="46978" y="29307"/>
                  </a:lnTo>
                  <a:lnTo>
                    <a:pt x="55131" y="28962"/>
                  </a:lnTo>
                  <a:lnTo>
                    <a:pt x="62948" y="27938"/>
                  </a:lnTo>
                  <a:lnTo>
                    <a:pt x="70540" y="26461"/>
                  </a:lnTo>
                  <a:lnTo>
                    <a:pt x="77983" y="24683"/>
                  </a:lnTo>
                  <a:lnTo>
                    <a:pt x="85327" y="23498"/>
                  </a:lnTo>
                  <a:lnTo>
                    <a:pt x="92603" y="22707"/>
                  </a:lnTo>
                  <a:lnTo>
                    <a:pt x="99835" y="22180"/>
                  </a:lnTo>
                  <a:lnTo>
                    <a:pt x="107038" y="21035"/>
                  </a:lnTo>
                  <a:lnTo>
                    <a:pt x="114222" y="19478"/>
                  </a:lnTo>
                  <a:lnTo>
                    <a:pt x="121391" y="17647"/>
                  </a:lnTo>
                  <a:lnTo>
                    <a:pt x="128552" y="15632"/>
                  </a:lnTo>
                  <a:lnTo>
                    <a:pt x="142860" y="11276"/>
                  </a:lnTo>
                  <a:lnTo>
                    <a:pt x="150008" y="9797"/>
                  </a:lnTo>
                  <a:lnTo>
                    <a:pt x="157155" y="8811"/>
                  </a:lnTo>
                  <a:lnTo>
                    <a:pt x="164301" y="8154"/>
                  </a:lnTo>
                  <a:lnTo>
                    <a:pt x="171447" y="7716"/>
                  </a:lnTo>
                  <a:lnTo>
                    <a:pt x="185736" y="7229"/>
                  </a:lnTo>
                  <a:lnTo>
                    <a:pt x="192087" y="6305"/>
                  </a:lnTo>
                  <a:lnTo>
                    <a:pt x="197907" y="4896"/>
                  </a:lnTo>
                  <a:lnTo>
                    <a:pt x="203376" y="3162"/>
                  </a:lnTo>
                  <a:lnTo>
                    <a:pt x="208609" y="2007"/>
                  </a:lnTo>
                  <a:lnTo>
                    <a:pt x="213685" y="1236"/>
                  </a:lnTo>
                  <a:lnTo>
                    <a:pt x="218656" y="723"/>
                  </a:lnTo>
                  <a:lnTo>
                    <a:pt x="223559" y="380"/>
                  </a:lnTo>
                  <a:lnTo>
                    <a:pt x="228414" y="152"/>
                  </a:lnTo>
                  <a:lnTo>
                    <a:pt x="233238" y="0"/>
                  </a:lnTo>
                  <a:lnTo>
                    <a:pt x="237248" y="692"/>
                  </a:lnTo>
                  <a:lnTo>
                    <a:pt x="240716" y="1947"/>
                  </a:lnTo>
                  <a:lnTo>
                    <a:pt x="243821" y="3578"/>
                  </a:lnTo>
                  <a:lnTo>
                    <a:pt x="246685" y="4665"/>
                  </a:lnTo>
                  <a:lnTo>
                    <a:pt x="249388" y="5390"/>
                  </a:lnTo>
                  <a:lnTo>
                    <a:pt x="257175" y="68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4" name="SMARTInkAnnotation512"/>
            <p:cNvSpPr/>
            <p:nvPr/>
          </p:nvSpPr>
          <p:spPr>
            <a:xfrm>
              <a:off x="5850818" y="914408"/>
              <a:ext cx="1578541" cy="1300153"/>
            </a:xfrm>
            <a:custGeom>
              <a:avLst/>
              <a:gdLst/>
              <a:ahLst/>
              <a:cxnLst/>
              <a:rect l="0" t="0" r="0" b="0"/>
              <a:pathLst>
                <a:path w="1578541" h="1300153">
                  <a:moveTo>
                    <a:pt x="7057" y="357179"/>
                  </a:moveTo>
                  <a:lnTo>
                    <a:pt x="3264" y="353387"/>
                  </a:lnTo>
                  <a:lnTo>
                    <a:pt x="2147" y="351476"/>
                  </a:lnTo>
                  <a:lnTo>
                    <a:pt x="905" y="347236"/>
                  </a:lnTo>
                  <a:lnTo>
                    <a:pt x="0" y="337122"/>
                  </a:lnTo>
                  <a:lnTo>
                    <a:pt x="2068" y="334242"/>
                  </a:lnTo>
                  <a:lnTo>
                    <a:pt x="3731" y="332363"/>
                  </a:lnTo>
                  <a:lnTo>
                    <a:pt x="4840" y="330316"/>
                  </a:lnTo>
                  <a:lnTo>
                    <a:pt x="6071" y="325925"/>
                  </a:lnTo>
                  <a:lnTo>
                    <a:pt x="7793" y="304627"/>
                  </a:lnTo>
                  <a:lnTo>
                    <a:pt x="10823" y="298633"/>
                  </a:lnTo>
                  <a:lnTo>
                    <a:pt x="38184" y="261667"/>
                  </a:lnTo>
                  <a:lnTo>
                    <a:pt x="47677" y="248358"/>
                  </a:lnTo>
                  <a:lnTo>
                    <a:pt x="88085" y="211725"/>
                  </a:lnTo>
                  <a:lnTo>
                    <a:pt x="102326" y="198370"/>
                  </a:lnTo>
                  <a:lnTo>
                    <a:pt x="149932" y="159139"/>
                  </a:lnTo>
                  <a:lnTo>
                    <a:pt x="193212" y="130659"/>
                  </a:lnTo>
                  <a:lnTo>
                    <a:pt x="226451" y="112762"/>
                  </a:lnTo>
                  <a:lnTo>
                    <a:pt x="237915" y="104881"/>
                  </a:lnTo>
                  <a:lnTo>
                    <a:pt x="258550" y="95981"/>
                  </a:lnTo>
                  <a:lnTo>
                    <a:pt x="291449" y="83746"/>
                  </a:lnTo>
                  <a:lnTo>
                    <a:pt x="321114" y="70070"/>
                  </a:lnTo>
                  <a:lnTo>
                    <a:pt x="370371" y="54850"/>
                  </a:lnTo>
                  <a:lnTo>
                    <a:pt x="414744" y="37212"/>
                  </a:lnTo>
                  <a:lnTo>
                    <a:pt x="433520" y="32409"/>
                  </a:lnTo>
                  <a:lnTo>
                    <a:pt x="480954" y="25280"/>
                  </a:lnTo>
                  <a:lnTo>
                    <a:pt x="528554" y="16277"/>
                  </a:lnTo>
                  <a:lnTo>
                    <a:pt x="576176" y="9633"/>
                  </a:lnTo>
                  <a:lnTo>
                    <a:pt x="616393" y="5512"/>
                  </a:lnTo>
                  <a:lnTo>
                    <a:pt x="658526" y="1082"/>
                  </a:lnTo>
                  <a:lnTo>
                    <a:pt x="703126" y="207"/>
                  </a:lnTo>
                  <a:lnTo>
                    <a:pt x="791510" y="0"/>
                  </a:lnTo>
                  <a:lnTo>
                    <a:pt x="826510" y="3786"/>
                  </a:lnTo>
                  <a:lnTo>
                    <a:pt x="957353" y="21996"/>
                  </a:lnTo>
                  <a:lnTo>
                    <a:pt x="1002234" y="29086"/>
                  </a:lnTo>
                  <a:lnTo>
                    <a:pt x="1049813" y="37540"/>
                  </a:lnTo>
                  <a:lnTo>
                    <a:pt x="1119654" y="52331"/>
                  </a:lnTo>
                  <a:lnTo>
                    <a:pt x="1161926" y="67598"/>
                  </a:lnTo>
                  <a:lnTo>
                    <a:pt x="1205554" y="83784"/>
                  </a:lnTo>
                  <a:lnTo>
                    <a:pt x="1244980" y="98652"/>
                  </a:lnTo>
                  <a:lnTo>
                    <a:pt x="1287235" y="121571"/>
                  </a:lnTo>
                  <a:lnTo>
                    <a:pt x="1304687" y="131814"/>
                  </a:lnTo>
                  <a:lnTo>
                    <a:pt x="1346397" y="160931"/>
                  </a:lnTo>
                  <a:lnTo>
                    <a:pt x="1382045" y="181566"/>
                  </a:lnTo>
                  <a:lnTo>
                    <a:pt x="1410253" y="205632"/>
                  </a:lnTo>
                  <a:lnTo>
                    <a:pt x="1434586" y="223112"/>
                  </a:lnTo>
                  <a:lnTo>
                    <a:pt x="1470571" y="257386"/>
                  </a:lnTo>
                  <a:lnTo>
                    <a:pt x="1497280" y="292914"/>
                  </a:lnTo>
                  <a:lnTo>
                    <a:pt x="1526256" y="335750"/>
                  </a:lnTo>
                  <a:lnTo>
                    <a:pt x="1539634" y="364323"/>
                  </a:lnTo>
                  <a:lnTo>
                    <a:pt x="1552363" y="400042"/>
                  </a:lnTo>
                  <a:lnTo>
                    <a:pt x="1562782" y="428617"/>
                  </a:lnTo>
                  <a:lnTo>
                    <a:pt x="1573266" y="450048"/>
                  </a:lnTo>
                  <a:lnTo>
                    <a:pt x="1577076" y="471479"/>
                  </a:lnTo>
                  <a:lnTo>
                    <a:pt x="1578540" y="509432"/>
                  </a:lnTo>
                  <a:lnTo>
                    <a:pt x="1577876" y="549463"/>
                  </a:lnTo>
                  <a:lnTo>
                    <a:pt x="1572976" y="565846"/>
                  </a:lnTo>
                  <a:lnTo>
                    <a:pt x="1557196" y="605669"/>
                  </a:lnTo>
                  <a:lnTo>
                    <a:pt x="1551669" y="616050"/>
                  </a:lnTo>
                  <a:lnTo>
                    <a:pt x="1540427" y="631614"/>
                  </a:lnTo>
                  <a:lnTo>
                    <a:pt x="1530923" y="650160"/>
                  </a:lnTo>
                  <a:lnTo>
                    <a:pt x="1501391" y="690464"/>
                  </a:lnTo>
                  <a:lnTo>
                    <a:pt x="1464340" y="728651"/>
                  </a:lnTo>
                  <a:lnTo>
                    <a:pt x="1416757" y="776279"/>
                  </a:lnTo>
                  <a:lnTo>
                    <a:pt x="1368339" y="812047"/>
                  </a:lnTo>
                  <a:lnTo>
                    <a:pt x="1321145" y="837613"/>
                  </a:lnTo>
                  <a:lnTo>
                    <a:pt x="1256524" y="868622"/>
                  </a:lnTo>
                  <a:lnTo>
                    <a:pt x="1213924" y="893884"/>
                  </a:lnTo>
                  <a:lnTo>
                    <a:pt x="1171451" y="909501"/>
                  </a:lnTo>
                  <a:lnTo>
                    <a:pt x="1126389" y="925496"/>
                  </a:lnTo>
                  <a:lnTo>
                    <a:pt x="1092612" y="932052"/>
                  </a:lnTo>
                  <a:lnTo>
                    <a:pt x="1035455" y="952517"/>
                  </a:lnTo>
                  <a:lnTo>
                    <a:pt x="993009" y="968368"/>
                  </a:lnTo>
                  <a:lnTo>
                    <a:pt x="982097" y="970131"/>
                  </a:lnTo>
                  <a:lnTo>
                    <a:pt x="969840" y="975148"/>
                  </a:lnTo>
                  <a:lnTo>
                    <a:pt x="963236" y="978709"/>
                  </a:lnTo>
                  <a:lnTo>
                    <a:pt x="949551" y="982664"/>
                  </a:lnTo>
                  <a:lnTo>
                    <a:pt x="936324" y="985216"/>
                  </a:lnTo>
                  <a:lnTo>
                    <a:pt x="889227" y="1002567"/>
                  </a:lnTo>
                  <a:lnTo>
                    <a:pt x="843360" y="1021551"/>
                  </a:lnTo>
                  <a:lnTo>
                    <a:pt x="795439" y="1042979"/>
                  </a:lnTo>
                  <a:lnTo>
                    <a:pt x="775599" y="1054885"/>
                  </a:lnTo>
                  <a:lnTo>
                    <a:pt x="726840" y="1077110"/>
                  </a:lnTo>
                  <a:lnTo>
                    <a:pt x="679965" y="1109567"/>
                  </a:lnTo>
                  <a:lnTo>
                    <a:pt x="659124" y="1121549"/>
                  </a:lnTo>
                  <a:lnTo>
                    <a:pt x="633257" y="1141404"/>
                  </a:lnTo>
                  <a:lnTo>
                    <a:pt x="597615" y="1181066"/>
                  </a:lnTo>
                  <a:lnTo>
                    <a:pt x="583320" y="1195377"/>
                  </a:lnTo>
                  <a:lnTo>
                    <a:pt x="581732" y="1197759"/>
                  </a:lnTo>
                  <a:lnTo>
                    <a:pt x="578703" y="1204904"/>
                  </a:lnTo>
                  <a:lnTo>
                    <a:pt x="570971" y="1214429"/>
                  </a:lnTo>
                  <a:lnTo>
                    <a:pt x="568737" y="1216810"/>
                  </a:lnTo>
                  <a:lnTo>
                    <a:pt x="567248" y="1219192"/>
                  </a:lnTo>
                  <a:lnTo>
                    <a:pt x="550650" y="1259562"/>
                  </a:lnTo>
                  <a:lnTo>
                    <a:pt x="544193" y="1270207"/>
                  </a:lnTo>
                  <a:lnTo>
                    <a:pt x="541360" y="1273046"/>
                  </a:lnTo>
                  <a:lnTo>
                    <a:pt x="539471" y="1275732"/>
                  </a:lnTo>
                  <a:lnTo>
                    <a:pt x="537373" y="1280833"/>
                  </a:lnTo>
                  <a:lnTo>
                    <a:pt x="535738" y="1292585"/>
                  </a:lnTo>
                  <a:lnTo>
                    <a:pt x="535698" y="1299124"/>
                  </a:lnTo>
                  <a:lnTo>
                    <a:pt x="534903" y="1299467"/>
                  </a:lnTo>
                  <a:lnTo>
                    <a:pt x="528576" y="1300152"/>
                  </a:lnTo>
                  <a:lnTo>
                    <a:pt x="528550" y="12930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5" name="SMARTInkAnnotation513"/>
            <p:cNvSpPr/>
            <p:nvPr/>
          </p:nvSpPr>
          <p:spPr>
            <a:xfrm>
              <a:off x="6350793" y="2143125"/>
              <a:ext cx="142876" cy="99987"/>
            </a:xfrm>
            <a:custGeom>
              <a:avLst/>
              <a:gdLst/>
              <a:ahLst/>
              <a:cxnLst/>
              <a:rect l="0" t="0" r="0" b="0"/>
              <a:pathLst>
                <a:path w="142876" h="99987">
                  <a:moveTo>
                    <a:pt x="0" y="0"/>
                  </a:moveTo>
                  <a:lnTo>
                    <a:pt x="0" y="39119"/>
                  </a:lnTo>
                  <a:lnTo>
                    <a:pt x="794" y="41160"/>
                  </a:lnTo>
                  <a:lnTo>
                    <a:pt x="2118" y="43315"/>
                  </a:lnTo>
                  <a:lnTo>
                    <a:pt x="6152" y="48684"/>
                  </a:lnTo>
                  <a:lnTo>
                    <a:pt x="7276" y="52300"/>
                  </a:lnTo>
                  <a:lnTo>
                    <a:pt x="13208" y="74493"/>
                  </a:lnTo>
                  <a:lnTo>
                    <a:pt x="14362" y="76649"/>
                  </a:lnTo>
                  <a:lnTo>
                    <a:pt x="15924" y="78881"/>
                  </a:lnTo>
                  <a:lnTo>
                    <a:pt x="20344" y="84372"/>
                  </a:lnTo>
                  <a:lnTo>
                    <a:pt x="20948" y="87240"/>
                  </a:lnTo>
                  <a:lnTo>
                    <a:pt x="21404" y="92539"/>
                  </a:lnTo>
                  <a:lnTo>
                    <a:pt x="25216" y="92771"/>
                  </a:lnTo>
                  <a:lnTo>
                    <a:pt x="26335" y="93597"/>
                  </a:lnTo>
                  <a:lnTo>
                    <a:pt x="27083" y="94941"/>
                  </a:lnTo>
                  <a:lnTo>
                    <a:pt x="27580" y="96632"/>
                  </a:lnTo>
                  <a:lnTo>
                    <a:pt x="28705" y="97758"/>
                  </a:lnTo>
                  <a:lnTo>
                    <a:pt x="30250" y="98510"/>
                  </a:lnTo>
                  <a:lnTo>
                    <a:pt x="35399" y="99924"/>
                  </a:lnTo>
                  <a:lnTo>
                    <a:pt x="39417" y="99986"/>
                  </a:lnTo>
                  <a:lnTo>
                    <a:pt x="41359" y="99201"/>
                  </a:lnTo>
                  <a:lnTo>
                    <a:pt x="45634" y="96212"/>
                  </a:lnTo>
                  <a:lnTo>
                    <a:pt x="47885" y="95098"/>
                  </a:lnTo>
                  <a:lnTo>
                    <a:pt x="50180" y="94354"/>
                  </a:lnTo>
                  <a:lnTo>
                    <a:pt x="52503" y="93859"/>
                  </a:lnTo>
                  <a:lnTo>
                    <a:pt x="55640" y="93529"/>
                  </a:lnTo>
                  <a:lnTo>
                    <a:pt x="59318" y="93309"/>
                  </a:lnTo>
                  <a:lnTo>
                    <a:pt x="63358" y="93162"/>
                  </a:lnTo>
                  <a:lnTo>
                    <a:pt x="66846" y="92270"/>
                  </a:lnTo>
                  <a:lnTo>
                    <a:pt x="69964" y="90882"/>
                  </a:lnTo>
                  <a:lnTo>
                    <a:pt x="72837" y="89163"/>
                  </a:lnTo>
                  <a:lnTo>
                    <a:pt x="75546" y="87223"/>
                  </a:lnTo>
                  <a:lnTo>
                    <a:pt x="78145" y="85136"/>
                  </a:lnTo>
                  <a:lnTo>
                    <a:pt x="80672" y="82951"/>
                  </a:lnTo>
                  <a:lnTo>
                    <a:pt x="83944" y="81494"/>
                  </a:lnTo>
                  <a:lnTo>
                    <a:pt x="87713" y="80523"/>
                  </a:lnTo>
                  <a:lnTo>
                    <a:pt x="91813" y="79876"/>
                  </a:lnTo>
                  <a:lnTo>
                    <a:pt x="96134" y="78650"/>
                  </a:lnTo>
                  <a:lnTo>
                    <a:pt x="100602" y="77040"/>
                  </a:lnTo>
                  <a:lnTo>
                    <a:pt x="105168" y="75172"/>
                  </a:lnTo>
                  <a:lnTo>
                    <a:pt x="108212" y="73133"/>
                  </a:lnTo>
                  <a:lnTo>
                    <a:pt x="110242" y="70980"/>
                  </a:lnTo>
                  <a:lnTo>
                    <a:pt x="111595" y="68751"/>
                  </a:lnTo>
                  <a:lnTo>
                    <a:pt x="114084" y="67266"/>
                  </a:lnTo>
                  <a:lnTo>
                    <a:pt x="117331" y="66275"/>
                  </a:lnTo>
                  <a:lnTo>
                    <a:pt x="121084" y="65614"/>
                  </a:lnTo>
                  <a:lnTo>
                    <a:pt x="123585" y="64380"/>
                  </a:lnTo>
                  <a:lnTo>
                    <a:pt x="125253" y="62764"/>
                  </a:lnTo>
                  <a:lnTo>
                    <a:pt x="126364" y="60892"/>
                  </a:lnTo>
                  <a:lnTo>
                    <a:pt x="127899" y="59645"/>
                  </a:lnTo>
                  <a:lnTo>
                    <a:pt x="129716" y="58813"/>
                  </a:lnTo>
                  <a:lnTo>
                    <a:pt x="133852" y="57889"/>
                  </a:lnTo>
                  <a:lnTo>
                    <a:pt x="136066" y="57642"/>
                  </a:lnTo>
                  <a:lnTo>
                    <a:pt x="142875" y="571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vs. exponential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Exponential functions look like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159000"/>
            <a:ext cx="4038600" cy="301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3143261" y="2450306"/>
            <a:ext cx="5214915" cy="1357310"/>
            <a:chOff x="3143261" y="2450306"/>
            <a:chExt cx="5214915" cy="1357310"/>
          </a:xfrm>
        </p:grpSpPr>
        <p:sp>
          <p:nvSpPr>
            <p:cNvPr id="2" name="SMARTInkAnnotation463"/>
            <p:cNvSpPr/>
            <p:nvPr/>
          </p:nvSpPr>
          <p:spPr>
            <a:xfrm>
              <a:off x="6965459" y="3029546"/>
              <a:ext cx="185435" cy="156567"/>
            </a:xfrm>
            <a:custGeom>
              <a:avLst/>
              <a:gdLst/>
              <a:ahLst/>
              <a:cxnLst/>
              <a:rect l="0" t="0" r="0" b="0"/>
              <a:pathLst>
                <a:path w="185435" h="156567">
                  <a:moveTo>
                    <a:pt x="106853" y="27978"/>
                  </a:moveTo>
                  <a:lnTo>
                    <a:pt x="106853" y="14011"/>
                  </a:lnTo>
                  <a:lnTo>
                    <a:pt x="94154" y="9600"/>
                  </a:lnTo>
                  <a:lnTo>
                    <a:pt x="84099" y="6201"/>
                  </a:lnTo>
                  <a:lnTo>
                    <a:pt x="76603" y="3935"/>
                  </a:lnTo>
                  <a:lnTo>
                    <a:pt x="70812" y="2425"/>
                  </a:lnTo>
                  <a:lnTo>
                    <a:pt x="59605" y="0"/>
                  </a:lnTo>
                  <a:lnTo>
                    <a:pt x="57892" y="595"/>
                  </a:lnTo>
                  <a:lnTo>
                    <a:pt x="53872" y="3373"/>
                  </a:lnTo>
                  <a:lnTo>
                    <a:pt x="50895" y="4431"/>
                  </a:lnTo>
                  <a:lnTo>
                    <a:pt x="47323" y="5136"/>
                  </a:lnTo>
                  <a:lnTo>
                    <a:pt x="43354" y="5607"/>
                  </a:lnTo>
                  <a:lnTo>
                    <a:pt x="40708" y="6714"/>
                  </a:lnTo>
                  <a:lnTo>
                    <a:pt x="38944" y="8246"/>
                  </a:lnTo>
                  <a:lnTo>
                    <a:pt x="37767" y="10061"/>
                  </a:lnTo>
                  <a:lnTo>
                    <a:pt x="32227" y="14194"/>
                  </a:lnTo>
                  <a:lnTo>
                    <a:pt x="28528" y="16408"/>
                  </a:lnTo>
                  <a:lnTo>
                    <a:pt x="25267" y="18677"/>
                  </a:lnTo>
                  <a:lnTo>
                    <a:pt x="19528" y="23315"/>
                  </a:lnTo>
                  <a:lnTo>
                    <a:pt x="17680" y="26457"/>
                  </a:lnTo>
                  <a:lnTo>
                    <a:pt x="16448" y="30139"/>
                  </a:lnTo>
                  <a:lnTo>
                    <a:pt x="15628" y="34181"/>
                  </a:lnTo>
                  <a:lnTo>
                    <a:pt x="14286" y="37670"/>
                  </a:lnTo>
                  <a:lnTo>
                    <a:pt x="12598" y="40790"/>
                  </a:lnTo>
                  <a:lnTo>
                    <a:pt x="10678" y="43663"/>
                  </a:lnTo>
                  <a:lnTo>
                    <a:pt x="9399" y="47166"/>
                  </a:lnTo>
                  <a:lnTo>
                    <a:pt x="8547" y="51089"/>
                  </a:lnTo>
                  <a:lnTo>
                    <a:pt x="7978" y="55292"/>
                  </a:lnTo>
                  <a:lnTo>
                    <a:pt x="7599" y="59681"/>
                  </a:lnTo>
                  <a:lnTo>
                    <a:pt x="7347" y="64195"/>
                  </a:lnTo>
                  <a:lnTo>
                    <a:pt x="7178" y="68792"/>
                  </a:lnTo>
                  <a:lnTo>
                    <a:pt x="6272" y="73443"/>
                  </a:lnTo>
                  <a:lnTo>
                    <a:pt x="4874" y="78132"/>
                  </a:lnTo>
                  <a:lnTo>
                    <a:pt x="3148" y="82845"/>
                  </a:lnTo>
                  <a:lnTo>
                    <a:pt x="1997" y="86782"/>
                  </a:lnTo>
                  <a:lnTo>
                    <a:pt x="1232" y="90199"/>
                  </a:lnTo>
                  <a:lnTo>
                    <a:pt x="720" y="93271"/>
                  </a:lnTo>
                  <a:lnTo>
                    <a:pt x="379" y="96907"/>
                  </a:lnTo>
                  <a:lnTo>
                    <a:pt x="152" y="100918"/>
                  </a:lnTo>
                  <a:lnTo>
                    <a:pt x="0" y="105180"/>
                  </a:lnTo>
                  <a:lnTo>
                    <a:pt x="693" y="108815"/>
                  </a:lnTo>
                  <a:lnTo>
                    <a:pt x="1948" y="112032"/>
                  </a:lnTo>
                  <a:lnTo>
                    <a:pt x="3579" y="114970"/>
                  </a:lnTo>
                  <a:lnTo>
                    <a:pt x="4666" y="117723"/>
                  </a:lnTo>
                  <a:lnTo>
                    <a:pt x="5391" y="120352"/>
                  </a:lnTo>
                  <a:lnTo>
                    <a:pt x="5875" y="122898"/>
                  </a:lnTo>
                  <a:lnTo>
                    <a:pt x="6990" y="125390"/>
                  </a:lnTo>
                  <a:lnTo>
                    <a:pt x="10347" y="130274"/>
                  </a:lnTo>
                  <a:lnTo>
                    <a:pt x="12367" y="135091"/>
                  </a:lnTo>
                  <a:lnTo>
                    <a:pt x="12907" y="137487"/>
                  </a:lnTo>
                  <a:lnTo>
                    <a:pt x="15622" y="142266"/>
                  </a:lnTo>
                  <a:lnTo>
                    <a:pt x="17458" y="144651"/>
                  </a:lnTo>
                  <a:lnTo>
                    <a:pt x="19475" y="146241"/>
                  </a:lnTo>
                  <a:lnTo>
                    <a:pt x="21613" y="147302"/>
                  </a:lnTo>
                  <a:lnTo>
                    <a:pt x="26106" y="148480"/>
                  </a:lnTo>
                  <a:lnTo>
                    <a:pt x="30749" y="149003"/>
                  </a:lnTo>
                  <a:lnTo>
                    <a:pt x="35288" y="149340"/>
                  </a:lnTo>
                  <a:lnTo>
                    <a:pt x="38798" y="149386"/>
                  </a:lnTo>
                  <a:lnTo>
                    <a:pt x="40845" y="148604"/>
                  </a:lnTo>
                  <a:lnTo>
                    <a:pt x="45238" y="145619"/>
                  </a:lnTo>
                  <a:lnTo>
                    <a:pt x="49836" y="141646"/>
                  </a:lnTo>
                  <a:lnTo>
                    <a:pt x="54524" y="137235"/>
                  </a:lnTo>
                  <a:lnTo>
                    <a:pt x="68758" y="123204"/>
                  </a:lnTo>
                  <a:lnTo>
                    <a:pt x="87804" y="104178"/>
                  </a:lnTo>
                  <a:lnTo>
                    <a:pt x="90185" y="101003"/>
                  </a:lnTo>
                  <a:lnTo>
                    <a:pt x="92566" y="97299"/>
                  </a:lnTo>
                  <a:lnTo>
                    <a:pt x="94947" y="93242"/>
                  </a:lnTo>
                  <a:lnTo>
                    <a:pt x="96534" y="89744"/>
                  </a:lnTo>
                  <a:lnTo>
                    <a:pt x="97593" y="86618"/>
                  </a:lnTo>
                  <a:lnTo>
                    <a:pt x="98298" y="83740"/>
                  </a:lnTo>
                  <a:lnTo>
                    <a:pt x="98768" y="81028"/>
                  </a:lnTo>
                  <a:lnTo>
                    <a:pt x="99082" y="78426"/>
                  </a:lnTo>
                  <a:lnTo>
                    <a:pt x="99291" y="75898"/>
                  </a:lnTo>
                  <a:lnTo>
                    <a:pt x="99431" y="73418"/>
                  </a:lnTo>
                  <a:lnTo>
                    <a:pt x="99586" y="68547"/>
                  </a:lnTo>
                  <a:lnTo>
                    <a:pt x="99694" y="56565"/>
                  </a:lnTo>
                  <a:lnTo>
                    <a:pt x="99698" y="54180"/>
                  </a:lnTo>
                  <a:lnTo>
                    <a:pt x="98909" y="51796"/>
                  </a:lnTo>
                  <a:lnTo>
                    <a:pt x="95914" y="47031"/>
                  </a:lnTo>
                  <a:lnTo>
                    <a:pt x="94054" y="42267"/>
                  </a:lnTo>
                  <a:lnTo>
                    <a:pt x="93558" y="39885"/>
                  </a:lnTo>
                  <a:lnTo>
                    <a:pt x="90890" y="35123"/>
                  </a:lnTo>
                  <a:lnTo>
                    <a:pt x="85516" y="28102"/>
                  </a:lnTo>
                  <a:lnTo>
                    <a:pt x="79780" y="27995"/>
                  </a:lnTo>
                  <a:lnTo>
                    <a:pt x="78304" y="27979"/>
                  </a:lnTo>
                  <a:lnTo>
                    <a:pt x="88224" y="37921"/>
                  </a:lnTo>
                  <a:lnTo>
                    <a:pt x="91259" y="43339"/>
                  </a:lnTo>
                  <a:lnTo>
                    <a:pt x="94870" y="50919"/>
                  </a:lnTo>
                  <a:lnTo>
                    <a:pt x="98864" y="59941"/>
                  </a:lnTo>
                  <a:lnTo>
                    <a:pt x="102321" y="66749"/>
                  </a:lnTo>
                  <a:lnTo>
                    <a:pt x="105419" y="72082"/>
                  </a:lnTo>
                  <a:lnTo>
                    <a:pt x="108278" y="76431"/>
                  </a:lnTo>
                  <a:lnTo>
                    <a:pt x="110978" y="80124"/>
                  </a:lnTo>
                  <a:lnTo>
                    <a:pt x="113572" y="83380"/>
                  </a:lnTo>
                  <a:lnTo>
                    <a:pt x="116095" y="86344"/>
                  </a:lnTo>
                  <a:lnTo>
                    <a:pt x="118571" y="89907"/>
                  </a:lnTo>
                  <a:lnTo>
                    <a:pt x="121016" y="93871"/>
                  </a:lnTo>
                  <a:lnTo>
                    <a:pt x="123438" y="98101"/>
                  </a:lnTo>
                  <a:lnTo>
                    <a:pt x="125847" y="101714"/>
                  </a:lnTo>
                  <a:lnTo>
                    <a:pt x="128247" y="104917"/>
                  </a:lnTo>
                  <a:lnTo>
                    <a:pt x="130641" y="107846"/>
                  </a:lnTo>
                  <a:lnTo>
                    <a:pt x="133030" y="110592"/>
                  </a:lnTo>
                  <a:lnTo>
                    <a:pt x="135417" y="113217"/>
                  </a:lnTo>
                  <a:lnTo>
                    <a:pt x="140187" y="118250"/>
                  </a:lnTo>
                  <a:lnTo>
                    <a:pt x="159241" y="137508"/>
                  </a:lnTo>
                  <a:lnTo>
                    <a:pt x="161622" y="139098"/>
                  </a:lnTo>
                  <a:lnTo>
                    <a:pt x="166384" y="140865"/>
                  </a:lnTo>
                  <a:lnTo>
                    <a:pt x="167972" y="142130"/>
                  </a:lnTo>
                  <a:lnTo>
                    <a:pt x="169031" y="143767"/>
                  </a:lnTo>
                  <a:lnTo>
                    <a:pt x="169736" y="145652"/>
                  </a:lnTo>
                  <a:lnTo>
                    <a:pt x="170999" y="146909"/>
                  </a:lnTo>
                  <a:lnTo>
                    <a:pt x="172637" y="147747"/>
                  </a:lnTo>
                  <a:lnTo>
                    <a:pt x="174521" y="148305"/>
                  </a:lnTo>
                  <a:lnTo>
                    <a:pt x="175778" y="149471"/>
                  </a:lnTo>
                  <a:lnTo>
                    <a:pt x="176615" y="151043"/>
                  </a:lnTo>
                  <a:lnTo>
                    <a:pt x="177174" y="152883"/>
                  </a:lnTo>
                  <a:lnTo>
                    <a:pt x="178340" y="154111"/>
                  </a:lnTo>
                  <a:lnTo>
                    <a:pt x="179911" y="154929"/>
                  </a:lnTo>
                  <a:lnTo>
                    <a:pt x="185434" y="1565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464"/>
            <p:cNvSpPr/>
            <p:nvPr/>
          </p:nvSpPr>
          <p:spPr>
            <a:xfrm>
              <a:off x="7200900" y="3014662"/>
              <a:ext cx="164001" cy="135725"/>
            </a:xfrm>
            <a:custGeom>
              <a:avLst/>
              <a:gdLst/>
              <a:ahLst/>
              <a:cxnLst/>
              <a:rect l="0" t="0" r="0" b="0"/>
              <a:pathLst>
                <a:path w="164001" h="135725">
                  <a:moveTo>
                    <a:pt x="0" y="0"/>
                  </a:moveTo>
                  <a:lnTo>
                    <a:pt x="0" y="3793"/>
                  </a:lnTo>
                  <a:lnTo>
                    <a:pt x="793" y="4910"/>
                  </a:lnTo>
                  <a:lnTo>
                    <a:pt x="2116" y="5654"/>
                  </a:lnTo>
                  <a:lnTo>
                    <a:pt x="6151" y="6850"/>
                  </a:lnTo>
                  <a:lnTo>
                    <a:pt x="10642" y="10849"/>
                  </a:lnTo>
                  <a:lnTo>
                    <a:pt x="13207" y="13269"/>
                  </a:lnTo>
                  <a:lnTo>
                    <a:pt x="15924" y="13835"/>
                  </a:lnTo>
                  <a:lnTo>
                    <a:pt x="17759" y="13986"/>
                  </a:lnTo>
                  <a:lnTo>
                    <a:pt x="19777" y="14880"/>
                  </a:lnTo>
                  <a:lnTo>
                    <a:pt x="24135" y="17991"/>
                  </a:lnTo>
                  <a:lnTo>
                    <a:pt x="26409" y="19137"/>
                  </a:lnTo>
                  <a:lnTo>
                    <a:pt x="31052" y="20412"/>
                  </a:lnTo>
                  <a:lnTo>
                    <a:pt x="35761" y="20978"/>
                  </a:lnTo>
                  <a:lnTo>
                    <a:pt x="38128" y="21130"/>
                  </a:lnTo>
                  <a:lnTo>
                    <a:pt x="44992" y="21297"/>
                  </a:lnTo>
                  <a:lnTo>
                    <a:pt x="70174" y="21424"/>
                  </a:lnTo>
                  <a:lnTo>
                    <a:pt x="73769" y="22220"/>
                  </a:lnTo>
                  <a:lnTo>
                    <a:pt x="76961" y="23545"/>
                  </a:lnTo>
                  <a:lnTo>
                    <a:pt x="79882" y="25222"/>
                  </a:lnTo>
                  <a:lnTo>
                    <a:pt x="87386" y="27133"/>
                  </a:lnTo>
                  <a:lnTo>
                    <a:pt x="97945" y="29201"/>
                  </a:lnTo>
                  <a:lnTo>
                    <a:pt x="110540" y="31374"/>
                  </a:lnTo>
                  <a:lnTo>
                    <a:pt x="120524" y="32822"/>
                  </a:lnTo>
                  <a:lnTo>
                    <a:pt x="128768" y="33788"/>
                  </a:lnTo>
                  <a:lnTo>
                    <a:pt x="135852" y="34431"/>
                  </a:lnTo>
                  <a:lnTo>
                    <a:pt x="140575" y="35654"/>
                  </a:lnTo>
                  <a:lnTo>
                    <a:pt x="143723" y="37264"/>
                  </a:lnTo>
                  <a:lnTo>
                    <a:pt x="145821" y="39130"/>
                  </a:lnTo>
                  <a:lnTo>
                    <a:pt x="148014" y="40374"/>
                  </a:lnTo>
                  <a:lnTo>
                    <a:pt x="152567" y="41757"/>
                  </a:lnTo>
                  <a:lnTo>
                    <a:pt x="156758" y="42766"/>
                  </a:lnTo>
                  <a:lnTo>
                    <a:pt x="160835" y="46626"/>
                  </a:lnTo>
                  <a:lnTo>
                    <a:pt x="164000" y="49710"/>
                  </a:lnTo>
                  <a:lnTo>
                    <a:pt x="160423" y="53711"/>
                  </a:lnTo>
                  <a:lnTo>
                    <a:pt x="159336" y="55651"/>
                  </a:lnTo>
                  <a:lnTo>
                    <a:pt x="158612" y="57738"/>
                  </a:lnTo>
                  <a:lnTo>
                    <a:pt x="157448" y="62999"/>
                  </a:lnTo>
                  <a:lnTo>
                    <a:pt x="155173" y="65835"/>
                  </a:lnTo>
                  <a:lnTo>
                    <a:pt x="153455" y="67703"/>
                  </a:lnTo>
                  <a:lnTo>
                    <a:pt x="151516" y="68948"/>
                  </a:lnTo>
                  <a:lnTo>
                    <a:pt x="147244" y="70331"/>
                  </a:lnTo>
                  <a:lnTo>
                    <a:pt x="142700" y="73062"/>
                  </a:lnTo>
                  <a:lnTo>
                    <a:pt x="138035" y="76922"/>
                  </a:lnTo>
                  <a:lnTo>
                    <a:pt x="135680" y="79063"/>
                  </a:lnTo>
                  <a:lnTo>
                    <a:pt x="130945" y="83558"/>
                  </a:lnTo>
                  <a:lnTo>
                    <a:pt x="119060" y="95278"/>
                  </a:lnTo>
                  <a:lnTo>
                    <a:pt x="116678" y="96856"/>
                  </a:lnTo>
                  <a:lnTo>
                    <a:pt x="111917" y="98610"/>
                  </a:lnTo>
                  <a:lnTo>
                    <a:pt x="107156" y="101506"/>
                  </a:lnTo>
                  <a:lnTo>
                    <a:pt x="102393" y="105439"/>
                  </a:lnTo>
                  <a:lnTo>
                    <a:pt x="100012" y="107599"/>
                  </a:lnTo>
                  <a:lnTo>
                    <a:pt x="97631" y="109833"/>
                  </a:lnTo>
                  <a:lnTo>
                    <a:pt x="95250" y="111322"/>
                  </a:lnTo>
                  <a:lnTo>
                    <a:pt x="90487" y="112976"/>
                  </a:lnTo>
                  <a:lnTo>
                    <a:pt x="88900" y="114211"/>
                  </a:lnTo>
                  <a:lnTo>
                    <a:pt x="87841" y="115829"/>
                  </a:lnTo>
                  <a:lnTo>
                    <a:pt x="87136" y="117700"/>
                  </a:lnTo>
                  <a:lnTo>
                    <a:pt x="85872" y="118948"/>
                  </a:lnTo>
                  <a:lnTo>
                    <a:pt x="84235" y="119780"/>
                  </a:lnTo>
                  <a:lnTo>
                    <a:pt x="80301" y="120704"/>
                  </a:lnTo>
                  <a:lnTo>
                    <a:pt x="75905" y="121115"/>
                  </a:lnTo>
                  <a:lnTo>
                    <a:pt x="74416" y="122019"/>
                  </a:lnTo>
                  <a:lnTo>
                    <a:pt x="73424" y="123415"/>
                  </a:lnTo>
                  <a:lnTo>
                    <a:pt x="71472" y="128498"/>
                  </a:lnTo>
                  <a:lnTo>
                    <a:pt x="71439" y="135435"/>
                  </a:lnTo>
                  <a:lnTo>
                    <a:pt x="66528" y="135673"/>
                  </a:lnTo>
                  <a:lnTo>
                    <a:pt x="65286" y="135705"/>
                  </a:lnTo>
                  <a:lnTo>
                    <a:pt x="68380" y="135724"/>
                  </a:lnTo>
                  <a:lnTo>
                    <a:pt x="69399" y="134933"/>
                  </a:lnTo>
                  <a:lnTo>
                    <a:pt x="70079" y="133611"/>
                  </a:lnTo>
                  <a:lnTo>
                    <a:pt x="71437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65"/>
            <p:cNvSpPr/>
            <p:nvPr/>
          </p:nvSpPr>
          <p:spPr>
            <a:xfrm>
              <a:off x="7486650" y="2921793"/>
              <a:ext cx="7144" cy="214314"/>
            </a:xfrm>
            <a:custGeom>
              <a:avLst/>
              <a:gdLst/>
              <a:ahLst/>
              <a:cxnLst/>
              <a:rect l="0" t="0" r="0" b="0"/>
              <a:pathLst>
                <a:path w="7144" h="214314">
                  <a:moveTo>
                    <a:pt x="7143" y="0"/>
                  </a:moveTo>
                  <a:lnTo>
                    <a:pt x="7143" y="10642"/>
                  </a:lnTo>
                  <a:lnTo>
                    <a:pt x="6350" y="12651"/>
                  </a:lnTo>
                  <a:lnTo>
                    <a:pt x="5027" y="14784"/>
                  </a:lnTo>
                  <a:lnTo>
                    <a:pt x="3351" y="17000"/>
                  </a:lnTo>
                  <a:lnTo>
                    <a:pt x="3028" y="20065"/>
                  </a:lnTo>
                  <a:lnTo>
                    <a:pt x="3605" y="23696"/>
                  </a:lnTo>
                  <a:lnTo>
                    <a:pt x="4784" y="27703"/>
                  </a:lnTo>
                  <a:lnTo>
                    <a:pt x="4778" y="31169"/>
                  </a:lnTo>
                  <a:lnTo>
                    <a:pt x="3978" y="34273"/>
                  </a:lnTo>
                  <a:lnTo>
                    <a:pt x="2652" y="37137"/>
                  </a:lnTo>
                  <a:lnTo>
                    <a:pt x="1768" y="39839"/>
                  </a:lnTo>
                  <a:lnTo>
                    <a:pt x="1178" y="42435"/>
                  </a:lnTo>
                  <a:lnTo>
                    <a:pt x="785" y="44959"/>
                  </a:lnTo>
                  <a:lnTo>
                    <a:pt x="524" y="48229"/>
                  </a:lnTo>
                  <a:lnTo>
                    <a:pt x="349" y="51996"/>
                  </a:lnTo>
                  <a:lnTo>
                    <a:pt x="155" y="60416"/>
                  </a:lnTo>
                  <a:lnTo>
                    <a:pt x="0" y="155078"/>
                  </a:lnTo>
                  <a:lnTo>
                    <a:pt x="793" y="158948"/>
                  </a:lnTo>
                  <a:lnTo>
                    <a:pt x="2116" y="162322"/>
                  </a:lnTo>
                  <a:lnTo>
                    <a:pt x="3792" y="165365"/>
                  </a:lnTo>
                  <a:lnTo>
                    <a:pt x="4909" y="168981"/>
                  </a:lnTo>
                  <a:lnTo>
                    <a:pt x="5654" y="172979"/>
                  </a:lnTo>
                  <a:lnTo>
                    <a:pt x="6151" y="177232"/>
                  </a:lnTo>
                  <a:lnTo>
                    <a:pt x="6481" y="180861"/>
                  </a:lnTo>
                  <a:lnTo>
                    <a:pt x="6702" y="184074"/>
                  </a:lnTo>
                  <a:lnTo>
                    <a:pt x="6849" y="187010"/>
                  </a:lnTo>
                  <a:lnTo>
                    <a:pt x="7013" y="192389"/>
                  </a:lnTo>
                  <a:lnTo>
                    <a:pt x="7132" y="201472"/>
                  </a:lnTo>
                  <a:lnTo>
                    <a:pt x="7143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66"/>
            <p:cNvSpPr/>
            <p:nvPr/>
          </p:nvSpPr>
          <p:spPr>
            <a:xfrm>
              <a:off x="6865475" y="3479014"/>
              <a:ext cx="163947" cy="328602"/>
            </a:xfrm>
            <a:custGeom>
              <a:avLst/>
              <a:gdLst/>
              <a:ahLst/>
              <a:cxnLst/>
              <a:rect l="0" t="0" r="0" b="0"/>
              <a:pathLst>
                <a:path w="163947" h="328602">
                  <a:moveTo>
                    <a:pt x="113968" y="28567"/>
                  </a:moveTo>
                  <a:lnTo>
                    <a:pt x="113968" y="21511"/>
                  </a:lnTo>
                  <a:lnTo>
                    <a:pt x="109058" y="16531"/>
                  </a:lnTo>
                  <a:lnTo>
                    <a:pt x="107817" y="15280"/>
                  </a:lnTo>
                  <a:lnTo>
                    <a:pt x="107266" y="12607"/>
                  </a:lnTo>
                  <a:lnTo>
                    <a:pt x="107120" y="10783"/>
                  </a:lnTo>
                  <a:lnTo>
                    <a:pt x="106227" y="9567"/>
                  </a:lnTo>
                  <a:lnTo>
                    <a:pt x="104839" y="8757"/>
                  </a:lnTo>
                  <a:lnTo>
                    <a:pt x="100700" y="7456"/>
                  </a:lnTo>
                  <a:lnTo>
                    <a:pt x="96190" y="3438"/>
                  </a:lnTo>
                  <a:lnTo>
                    <a:pt x="94180" y="2289"/>
                  </a:lnTo>
                  <a:lnTo>
                    <a:pt x="89827" y="1013"/>
                  </a:lnTo>
                  <a:lnTo>
                    <a:pt x="85248" y="446"/>
                  </a:lnTo>
                  <a:lnTo>
                    <a:pt x="82915" y="294"/>
                  </a:lnTo>
                  <a:lnTo>
                    <a:pt x="76090" y="126"/>
                  </a:lnTo>
                  <a:lnTo>
                    <a:pt x="57087" y="0"/>
                  </a:lnTo>
                  <a:lnTo>
                    <a:pt x="53823" y="791"/>
                  </a:lnTo>
                  <a:lnTo>
                    <a:pt x="50852" y="2112"/>
                  </a:lnTo>
                  <a:lnTo>
                    <a:pt x="48078" y="3787"/>
                  </a:lnTo>
                  <a:lnTo>
                    <a:pt x="45436" y="5696"/>
                  </a:lnTo>
                  <a:lnTo>
                    <a:pt x="40382" y="9936"/>
                  </a:lnTo>
                  <a:lnTo>
                    <a:pt x="35491" y="14466"/>
                  </a:lnTo>
                  <a:lnTo>
                    <a:pt x="28274" y="21478"/>
                  </a:lnTo>
                  <a:lnTo>
                    <a:pt x="23495" y="27004"/>
                  </a:lnTo>
                  <a:lnTo>
                    <a:pt x="18725" y="34751"/>
                  </a:lnTo>
                  <a:lnTo>
                    <a:pt x="13959" y="41369"/>
                  </a:lnTo>
                  <a:lnTo>
                    <a:pt x="11578" y="44246"/>
                  </a:lnTo>
                  <a:lnTo>
                    <a:pt x="9989" y="47750"/>
                  </a:lnTo>
                  <a:lnTo>
                    <a:pt x="8224" y="55878"/>
                  </a:lnTo>
                  <a:lnTo>
                    <a:pt x="5324" y="64782"/>
                  </a:lnTo>
                  <a:lnTo>
                    <a:pt x="2182" y="74031"/>
                  </a:lnTo>
                  <a:lnTo>
                    <a:pt x="786" y="83434"/>
                  </a:lnTo>
                  <a:lnTo>
                    <a:pt x="165" y="90787"/>
                  </a:lnTo>
                  <a:lnTo>
                    <a:pt x="0" y="93860"/>
                  </a:lnTo>
                  <a:lnTo>
                    <a:pt x="684" y="96702"/>
                  </a:lnTo>
                  <a:lnTo>
                    <a:pt x="4644" y="105288"/>
                  </a:lnTo>
                  <a:lnTo>
                    <a:pt x="5848" y="113200"/>
                  </a:lnTo>
                  <a:lnTo>
                    <a:pt x="7757" y="115945"/>
                  </a:lnTo>
                  <a:lnTo>
                    <a:pt x="10618" y="117775"/>
                  </a:lnTo>
                  <a:lnTo>
                    <a:pt x="14112" y="118995"/>
                  </a:lnTo>
                  <a:lnTo>
                    <a:pt x="16441" y="120603"/>
                  </a:lnTo>
                  <a:lnTo>
                    <a:pt x="17994" y="122468"/>
                  </a:lnTo>
                  <a:lnTo>
                    <a:pt x="19029" y="124505"/>
                  </a:lnTo>
                  <a:lnTo>
                    <a:pt x="20513" y="125863"/>
                  </a:lnTo>
                  <a:lnTo>
                    <a:pt x="22296" y="126769"/>
                  </a:lnTo>
                  <a:lnTo>
                    <a:pt x="26394" y="127775"/>
                  </a:lnTo>
                  <a:lnTo>
                    <a:pt x="30861" y="128222"/>
                  </a:lnTo>
                  <a:lnTo>
                    <a:pt x="33957" y="128341"/>
                  </a:lnTo>
                  <a:lnTo>
                    <a:pt x="41631" y="128473"/>
                  </a:lnTo>
                  <a:lnTo>
                    <a:pt x="45107" y="127715"/>
                  </a:lnTo>
                  <a:lnTo>
                    <a:pt x="48216" y="126415"/>
                  </a:lnTo>
                  <a:lnTo>
                    <a:pt x="51084" y="124755"/>
                  </a:lnTo>
                  <a:lnTo>
                    <a:pt x="53789" y="122855"/>
                  </a:lnTo>
                  <a:lnTo>
                    <a:pt x="58912" y="118627"/>
                  </a:lnTo>
                  <a:lnTo>
                    <a:pt x="63835" y="114102"/>
                  </a:lnTo>
                  <a:lnTo>
                    <a:pt x="66258" y="111784"/>
                  </a:lnTo>
                  <a:lnTo>
                    <a:pt x="71069" y="104975"/>
                  </a:lnTo>
                  <a:lnTo>
                    <a:pt x="73462" y="100937"/>
                  </a:lnTo>
                  <a:lnTo>
                    <a:pt x="86706" y="81633"/>
                  </a:lnTo>
                  <a:lnTo>
                    <a:pt x="95793" y="68707"/>
                  </a:lnTo>
                  <a:lnTo>
                    <a:pt x="101851" y="58502"/>
                  </a:lnTo>
                  <a:lnTo>
                    <a:pt x="105890" y="50111"/>
                  </a:lnTo>
                  <a:lnTo>
                    <a:pt x="108583" y="42929"/>
                  </a:lnTo>
                  <a:lnTo>
                    <a:pt x="111575" y="32834"/>
                  </a:lnTo>
                  <a:lnTo>
                    <a:pt x="113259" y="22687"/>
                  </a:lnTo>
                  <a:lnTo>
                    <a:pt x="113906" y="12901"/>
                  </a:lnTo>
                  <a:lnTo>
                    <a:pt x="113967" y="7235"/>
                  </a:lnTo>
                  <a:lnTo>
                    <a:pt x="110176" y="7165"/>
                  </a:lnTo>
                  <a:lnTo>
                    <a:pt x="109058" y="7949"/>
                  </a:lnTo>
                  <a:lnTo>
                    <a:pt x="108314" y="9266"/>
                  </a:lnTo>
                  <a:lnTo>
                    <a:pt x="107120" y="13289"/>
                  </a:lnTo>
                  <a:lnTo>
                    <a:pt x="109072" y="15956"/>
                  </a:lnTo>
                  <a:lnTo>
                    <a:pt x="110704" y="17778"/>
                  </a:lnTo>
                  <a:lnTo>
                    <a:pt x="111792" y="20580"/>
                  </a:lnTo>
                  <a:lnTo>
                    <a:pt x="113002" y="27928"/>
                  </a:lnTo>
                  <a:lnTo>
                    <a:pt x="113682" y="37197"/>
                  </a:lnTo>
                  <a:lnTo>
                    <a:pt x="115958" y="44573"/>
                  </a:lnTo>
                  <a:lnTo>
                    <a:pt x="119615" y="53143"/>
                  </a:lnTo>
                  <a:lnTo>
                    <a:pt x="123886" y="62244"/>
                  </a:lnTo>
                  <a:lnTo>
                    <a:pt x="130754" y="76292"/>
                  </a:lnTo>
                  <a:lnTo>
                    <a:pt x="133335" y="83645"/>
                  </a:lnTo>
                  <a:lnTo>
                    <a:pt x="135275" y="90352"/>
                  </a:lnTo>
                  <a:lnTo>
                    <a:pt x="138784" y="98625"/>
                  </a:lnTo>
                  <a:lnTo>
                    <a:pt x="142990" y="107593"/>
                  </a:lnTo>
                  <a:lnTo>
                    <a:pt x="152156" y="126286"/>
                  </a:lnTo>
                  <a:lnTo>
                    <a:pt x="153715" y="131813"/>
                  </a:lnTo>
                  <a:lnTo>
                    <a:pt x="154753" y="137879"/>
                  </a:lnTo>
                  <a:lnTo>
                    <a:pt x="155446" y="144304"/>
                  </a:lnTo>
                  <a:lnTo>
                    <a:pt x="156701" y="150175"/>
                  </a:lnTo>
                  <a:lnTo>
                    <a:pt x="158331" y="155676"/>
                  </a:lnTo>
                  <a:lnTo>
                    <a:pt x="160213" y="160932"/>
                  </a:lnTo>
                  <a:lnTo>
                    <a:pt x="161467" y="166816"/>
                  </a:lnTo>
                  <a:lnTo>
                    <a:pt x="162303" y="173121"/>
                  </a:lnTo>
                  <a:lnTo>
                    <a:pt x="162860" y="179705"/>
                  </a:lnTo>
                  <a:lnTo>
                    <a:pt x="163232" y="185682"/>
                  </a:lnTo>
                  <a:lnTo>
                    <a:pt x="163644" y="196556"/>
                  </a:lnTo>
                  <a:lnTo>
                    <a:pt x="163877" y="211603"/>
                  </a:lnTo>
                  <a:lnTo>
                    <a:pt x="163946" y="229908"/>
                  </a:lnTo>
                  <a:lnTo>
                    <a:pt x="163161" y="235819"/>
                  </a:lnTo>
                  <a:lnTo>
                    <a:pt x="161845" y="241348"/>
                  </a:lnTo>
                  <a:lnTo>
                    <a:pt x="160173" y="246621"/>
                  </a:lnTo>
                  <a:lnTo>
                    <a:pt x="156200" y="256713"/>
                  </a:lnTo>
                  <a:lnTo>
                    <a:pt x="154029" y="261627"/>
                  </a:lnTo>
                  <a:lnTo>
                    <a:pt x="150995" y="266490"/>
                  </a:lnTo>
                  <a:lnTo>
                    <a:pt x="147383" y="271320"/>
                  </a:lnTo>
                  <a:lnTo>
                    <a:pt x="143389" y="276127"/>
                  </a:lnTo>
                  <a:lnTo>
                    <a:pt x="140726" y="280919"/>
                  </a:lnTo>
                  <a:lnTo>
                    <a:pt x="137767" y="290478"/>
                  </a:lnTo>
                  <a:lnTo>
                    <a:pt x="135390" y="295249"/>
                  </a:lnTo>
                  <a:lnTo>
                    <a:pt x="132218" y="300018"/>
                  </a:lnTo>
                  <a:lnTo>
                    <a:pt x="128516" y="304784"/>
                  </a:lnTo>
                  <a:lnTo>
                    <a:pt x="125254" y="308755"/>
                  </a:lnTo>
                  <a:lnTo>
                    <a:pt x="122286" y="312197"/>
                  </a:lnTo>
                  <a:lnTo>
                    <a:pt x="119514" y="315285"/>
                  </a:lnTo>
                  <a:lnTo>
                    <a:pt x="114316" y="320832"/>
                  </a:lnTo>
                  <a:lnTo>
                    <a:pt x="111820" y="323423"/>
                  </a:lnTo>
                  <a:lnTo>
                    <a:pt x="109360" y="325150"/>
                  </a:lnTo>
                  <a:lnTo>
                    <a:pt x="104511" y="327069"/>
                  </a:lnTo>
                  <a:lnTo>
                    <a:pt x="101314" y="327581"/>
                  </a:lnTo>
                  <a:lnTo>
                    <a:pt x="97595" y="327922"/>
                  </a:lnTo>
                  <a:lnTo>
                    <a:pt x="90022" y="328301"/>
                  </a:lnTo>
                  <a:lnTo>
                    <a:pt x="84011" y="328469"/>
                  </a:lnTo>
                  <a:lnTo>
                    <a:pt x="68812" y="328593"/>
                  </a:lnTo>
                  <a:lnTo>
                    <a:pt x="61606" y="328601"/>
                  </a:lnTo>
                  <a:lnTo>
                    <a:pt x="60010" y="327808"/>
                  </a:lnTo>
                  <a:lnTo>
                    <a:pt x="58947" y="326486"/>
                  </a:lnTo>
                  <a:lnTo>
                    <a:pt x="58238" y="324811"/>
                  </a:lnTo>
                  <a:lnTo>
                    <a:pt x="53447" y="318661"/>
                  </a:lnTo>
                  <a:lnTo>
                    <a:pt x="51395" y="317213"/>
                  </a:lnTo>
                  <a:lnTo>
                    <a:pt x="47000" y="315604"/>
                  </a:lnTo>
                  <a:lnTo>
                    <a:pt x="45510" y="314381"/>
                  </a:lnTo>
                  <a:lnTo>
                    <a:pt x="44517" y="312772"/>
                  </a:lnTo>
                  <a:lnTo>
                    <a:pt x="42531" y="3071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67"/>
            <p:cNvSpPr/>
            <p:nvPr/>
          </p:nvSpPr>
          <p:spPr>
            <a:xfrm>
              <a:off x="7072312" y="3436268"/>
              <a:ext cx="364297" cy="206712"/>
            </a:xfrm>
            <a:custGeom>
              <a:avLst/>
              <a:gdLst/>
              <a:ahLst/>
              <a:cxnLst/>
              <a:rect l="0" t="0" r="0" b="0"/>
              <a:pathLst>
                <a:path w="364297" h="206712">
                  <a:moveTo>
                    <a:pt x="0" y="49882"/>
                  </a:moveTo>
                  <a:lnTo>
                    <a:pt x="10643" y="49882"/>
                  </a:lnTo>
                  <a:lnTo>
                    <a:pt x="12651" y="50675"/>
                  </a:lnTo>
                  <a:lnTo>
                    <a:pt x="19271" y="54791"/>
                  </a:lnTo>
                  <a:lnTo>
                    <a:pt x="23911" y="56032"/>
                  </a:lnTo>
                  <a:lnTo>
                    <a:pt x="26260" y="57951"/>
                  </a:lnTo>
                  <a:lnTo>
                    <a:pt x="30986" y="64316"/>
                  </a:lnTo>
                  <a:lnTo>
                    <a:pt x="35732" y="70320"/>
                  </a:lnTo>
                  <a:lnTo>
                    <a:pt x="38109" y="73032"/>
                  </a:lnTo>
                  <a:lnTo>
                    <a:pt x="39694" y="76428"/>
                  </a:lnTo>
                  <a:lnTo>
                    <a:pt x="40750" y="80279"/>
                  </a:lnTo>
                  <a:lnTo>
                    <a:pt x="41454" y="84434"/>
                  </a:lnTo>
                  <a:lnTo>
                    <a:pt x="42718" y="88792"/>
                  </a:lnTo>
                  <a:lnTo>
                    <a:pt x="44354" y="93284"/>
                  </a:lnTo>
                  <a:lnTo>
                    <a:pt x="46238" y="97866"/>
                  </a:lnTo>
                  <a:lnTo>
                    <a:pt x="49082" y="102509"/>
                  </a:lnTo>
                  <a:lnTo>
                    <a:pt x="52565" y="107192"/>
                  </a:lnTo>
                  <a:lnTo>
                    <a:pt x="56475" y="111901"/>
                  </a:lnTo>
                  <a:lnTo>
                    <a:pt x="59081" y="116628"/>
                  </a:lnTo>
                  <a:lnTo>
                    <a:pt x="60819" y="121367"/>
                  </a:lnTo>
                  <a:lnTo>
                    <a:pt x="61978" y="126113"/>
                  </a:lnTo>
                  <a:lnTo>
                    <a:pt x="63543" y="130865"/>
                  </a:lnTo>
                  <a:lnTo>
                    <a:pt x="65381" y="135621"/>
                  </a:lnTo>
                  <a:lnTo>
                    <a:pt x="67400" y="140378"/>
                  </a:lnTo>
                  <a:lnTo>
                    <a:pt x="68745" y="145138"/>
                  </a:lnTo>
                  <a:lnTo>
                    <a:pt x="69643" y="149898"/>
                  </a:lnTo>
                  <a:lnTo>
                    <a:pt x="70241" y="154659"/>
                  </a:lnTo>
                  <a:lnTo>
                    <a:pt x="70641" y="158627"/>
                  </a:lnTo>
                  <a:lnTo>
                    <a:pt x="70907" y="162066"/>
                  </a:lnTo>
                  <a:lnTo>
                    <a:pt x="71083" y="165152"/>
                  </a:lnTo>
                  <a:lnTo>
                    <a:pt x="71280" y="172815"/>
                  </a:lnTo>
                  <a:lnTo>
                    <a:pt x="71406" y="186877"/>
                  </a:lnTo>
                  <a:lnTo>
                    <a:pt x="72211" y="189631"/>
                  </a:lnTo>
                  <a:lnTo>
                    <a:pt x="75221" y="194807"/>
                  </a:lnTo>
                  <a:lnTo>
                    <a:pt x="77586" y="198391"/>
                  </a:lnTo>
                  <a:lnTo>
                    <a:pt x="78139" y="201347"/>
                  </a:lnTo>
                  <a:lnTo>
                    <a:pt x="78287" y="203246"/>
                  </a:lnTo>
                  <a:lnTo>
                    <a:pt x="77591" y="204512"/>
                  </a:lnTo>
                  <a:lnTo>
                    <a:pt x="76333" y="205356"/>
                  </a:lnTo>
                  <a:lnTo>
                    <a:pt x="72405" y="206711"/>
                  </a:lnTo>
                  <a:lnTo>
                    <a:pt x="72082" y="206028"/>
                  </a:lnTo>
                  <a:lnTo>
                    <a:pt x="71724" y="203153"/>
                  </a:lnTo>
                  <a:lnTo>
                    <a:pt x="70834" y="202069"/>
                  </a:lnTo>
                  <a:lnTo>
                    <a:pt x="69448" y="201346"/>
                  </a:lnTo>
                  <a:lnTo>
                    <a:pt x="67731" y="200864"/>
                  </a:lnTo>
                  <a:lnTo>
                    <a:pt x="63705" y="198212"/>
                  </a:lnTo>
                  <a:lnTo>
                    <a:pt x="61520" y="196394"/>
                  </a:lnTo>
                  <a:lnTo>
                    <a:pt x="60063" y="194387"/>
                  </a:lnTo>
                  <a:lnTo>
                    <a:pt x="58445" y="190042"/>
                  </a:lnTo>
                  <a:lnTo>
                    <a:pt x="55609" y="185464"/>
                  </a:lnTo>
                  <a:lnTo>
                    <a:pt x="53742" y="183133"/>
                  </a:lnTo>
                  <a:lnTo>
                    <a:pt x="52497" y="179991"/>
                  </a:lnTo>
                  <a:lnTo>
                    <a:pt x="51667" y="176309"/>
                  </a:lnTo>
                  <a:lnTo>
                    <a:pt x="51113" y="172267"/>
                  </a:lnTo>
                  <a:lnTo>
                    <a:pt x="49950" y="167984"/>
                  </a:lnTo>
                  <a:lnTo>
                    <a:pt x="48382" y="163542"/>
                  </a:lnTo>
                  <a:lnTo>
                    <a:pt x="46542" y="158993"/>
                  </a:lnTo>
                  <a:lnTo>
                    <a:pt x="45316" y="154372"/>
                  </a:lnTo>
                  <a:lnTo>
                    <a:pt x="44498" y="149704"/>
                  </a:lnTo>
                  <a:lnTo>
                    <a:pt x="43953" y="145005"/>
                  </a:lnTo>
                  <a:lnTo>
                    <a:pt x="44384" y="140285"/>
                  </a:lnTo>
                  <a:lnTo>
                    <a:pt x="45464" y="135550"/>
                  </a:lnTo>
                  <a:lnTo>
                    <a:pt x="46979" y="130807"/>
                  </a:lnTo>
                  <a:lnTo>
                    <a:pt x="47988" y="126057"/>
                  </a:lnTo>
                  <a:lnTo>
                    <a:pt x="48661" y="121303"/>
                  </a:lnTo>
                  <a:lnTo>
                    <a:pt x="49109" y="116546"/>
                  </a:lnTo>
                  <a:lnTo>
                    <a:pt x="50202" y="110993"/>
                  </a:lnTo>
                  <a:lnTo>
                    <a:pt x="51725" y="104910"/>
                  </a:lnTo>
                  <a:lnTo>
                    <a:pt x="53533" y="98473"/>
                  </a:lnTo>
                  <a:lnTo>
                    <a:pt x="55533" y="92595"/>
                  </a:lnTo>
                  <a:lnTo>
                    <a:pt x="57659" y="87089"/>
                  </a:lnTo>
                  <a:lnTo>
                    <a:pt x="59872" y="81830"/>
                  </a:lnTo>
                  <a:lnTo>
                    <a:pt x="62139" y="76737"/>
                  </a:lnTo>
                  <a:lnTo>
                    <a:pt x="66777" y="66844"/>
                  </a:lnTo>
                  <a:lnTo>
                    <a:pt x="69917" y="61984"/>
                  </a:lnTo>
                  <a:lnTo>
                    <a:pt x="73599" y="57156"/>
                  </a:lnTo>
                  <a:lnTo>
                    <a:pt x="77642" y="52350"/>
                  </a:lnTo>
                  <a:lnTo>
                    <a:pt x="81924" y="47558"/>
                  </a:lnTo>
                  <a:lnTo>
                    <a:pt x="90915" y="38001"/>
                  </a:lnTo>
                  <a:lnTo>
                    <a:pt x="101109" y="27488"/>
                  </a:lnTo>
                  <a:lnTo>
                    <a:pt x="108702" y="21937"/>
                  </a:lnTo>
                  <a:lnTo>
                    <a:pt x="117369" y="16824"/>
                  </a:lnTo>
                  <a:lnTo>
                    <a:pt x="126512" y="11906"/>
                  </a:lnTo>
                  <a:lnTo>
                    <a:pt x="133751" y="7074"/>
                  </a:lnTo>
                  <a:lnTo>
                    <a:pt x="136792" y="4675"/>
                  </a:lnTo>
                  <a:lnTo>
                    <a:pt x="140408" y="3075"/>
                  </a:lnTo>
                  <a:lnTo>
                    <a:pt x="148658" y="1297"/>
                  </a:lnTo>
                  <a:lnTo>
                    <a:pt x="157616" y="507"/>
                  </a:lnTo>
                  <a:lnTo>
                    <a:pt x="166095" y="156"/>
                  </a:lnTo>
                  <a:lnTo>
                    <a:pt x="172510" y="0"/>
                  </a:lnTo>
                  <a:lnTo>
                    <a:pt x="175332" y="752"/>
                  </a:lnTo>
                  <a:lnTo>
                    <a:pt x="183889" y="5604"/>
                  </a:lnTo>
                  <a:lnTo>
                    <a:pt x="191795" y="9829"/>
                  </a:lnTo>
                  <a:lnTo>
                    <a:pt x="205172" y="16671"/>
                  </a:lnTo>
                  <a:lnTo>
                    <a:pt x="212367" y="19246"/>
                  </a:lnTo>
                  <a:lnTo>
                    <a:pt x="215397" y="19933"/>
                  </a:lnTo>
                  <a:lnTo>
                    <a:pt x="217417" y="21185"/>
                  </a:lnTo>
                  <a:lnTo>
                    <a:pt x="218764" y="22813"/>
                  </a:lnTo>
                  <a:lnTo>
                    <a:pt x="221300" y="28120"/>
                  </a:lnTo>
                  <a:lnTo>
                    <a:pt x="221426" y="34089"/>
                  </a:lnTo>
                  <a:lnTo>
                    <a:pt x="221456" y="91774"/>
                  </a:lnTo>
                  <a:lnTo>
                    <a:pt x="222250" y="95273"/>
                  </a:lnTo>
                  <a:lnTo>
                    <a:pt x="225249" y="101276"/>
                  </a:lnTo>
                  <a:lnTo>
                    <a:pt x="226366" y="104782"/>
                  </a:lnTo>
                  <a:lnTo>
                    <a:pt x="227111" y="108707"/>
                  </a:lnTo>
                  <a:lnTo>
                    <a:pt x="227608" y="112911"/>
                  </a:lnTo>
                  <a:lnTo>
                    <a:pt x="228733" y="116507"/>
                  </a:lnTo>
                  <a:lnTo>
                    <a:pt x="232099" y="122620"/>
                  </a:lnTo>
                  <a:lnTo>
                    <a:pt x="234108" y="126156"/>
                  </a:lnTo>
                  <a:lnTo>
                    <a:pt x="238457" y="134317"/>
                  </a:lnTo>
                  <a:lnTo>
                    <a:pt x="239933" y="137921"/>
                  </a:lnTo>
                  <a:lnTo>
                    <a:pt x="241575" y="144044"/>
                  </a:lnTo>
                  <a:lnTo>
                    <a:pt x="242806" y="147581"/>
                  </a:lnTo>
                  <a:lnTo>
                    <a:pt x="244421" y="151527"/>
                  </a:lnTo>
                  <a:lnTo>
                    <a:pt x="246292" y="155746"/>
                  </a:lnTo>
                  <a:lnTo>
                    <a:pt x="248332" y="159351"/>
                  </a:lnTo>
                  <a:lnTo>
                    <a:pt x="252716" y="165474"/>
                  </a:lnTo>
                  <a:lnTo>
                    <a:pt x="257310" y="170842"/>
                  </a:lnTo>
                  <a:lnTo>
                    <a:pt x="259647" y="173384"/>
                  </a:lnTo>
                  <a:lnTo>
                    <a:pt x="266476" y="178326"/>
                  </a:lnTo>
                  <a:lnTo>
                    <a:pt x="274009" y="183168"/>
                  </a:lnTo>
                  <a:lnTo>
                    <a:pt x="282712" y="189563"/>
                  </a:lnTo>
                  <a:lnTo>
                    <a:pt x="290318" y="192604"/>
                  </a:lnTo>
                  <a:lnTo>
                    <a:pt x="295189" y="196128"/>
                  </a:lnTo>
                  <a:lnTo>
                    <a:pt x="298393" y="197386"/>
                  </a:lnTo>
                  <a:lnTo>
                    <a:pt x="309693" y="199155"/>
                  </a:lnTo>
                  <a:lnTo>
                    <a:pt x="315706" y="199569"/>
                  </a:lnTo>
                  <a:lnTo>
                    <a:pt x="318422" y="198886"/>
                  </a:lnTo>
                  <a:lnTo>
                    <a:pt x="323554" y="196010"/>
                  </a:lnTo>
                  <a:lnTo>
                    <a:pt x="330906" y="189928"/>
                  </a:lnTo>
                  <a:lnTo>
                    <a:pt x="335717" y="185414"/>
                  </a:lnTo>
                  <a:lnTo>
                    <a:pt x="338112" y="183099"/>
                  </a:lnTo>
                  <a:lnTo>
                    <a:pt x="339708" y="179969"/>
                  </a:lnTo>
                  <a:lnTo>
                    <a:pt x="340773" y="176294"/>
                  </a:lnTo>
                  <a:lnTo>
                    <a:pt x="341481" y="172256"/>
                  </a:lnTo>
                  <a:lnTo>
                    <a:pt x="342749" y="167977"/>
                  </a:lnTo>
                  <a:lnTo>
                    <a:pt x="344386" y="163537"/>
                  </a:lnTo>
                  <a:lnTo>
                    <a:pt x="346273" y="158990"/>
                  </a:lnTo>
                  <a:lnTo>
                    <a:pt x="348324" y="154370"/>
                  </a:lnTo>
                  <a:lnTo>
                    <a:pt x="352719" y="145004"/>
                  </a:lnTo>
                  <a:lnTo>
                    <a:pt x="355002" y="139490"/>
                  </a:lnTo>
                  <a:lnTo>
                    <a:pt x="357318" y="133433"/>
                  </a:lnTo>
                  <a:lnTo>
                    <a:pt x="359656" y="127014"/>
                  </a:lnTo>
                  <a:lnTo>
                    <a:pt x="361215" y="121147"/>
                  </a:lnTo>
                  <a:lnTo>
                    <a:pt x="362253" y="115648"/>
                  </a:lnTo>
                  <a:lnTo>
                    <a:pt x="362946" y="110395"/>
                  </a:lnTo>
                  <a:lnTo>
                    <a:pt x="363408" y="104511"/>
                  </a:lnTo>
                  <a:lnTo>
                    <a:pt x="363716" y="98208"/>
                  </a:lnTo>
                  <a:lnTo>
                    <a:pt x="364058" y="85648"/>
                  </a:lnTo>
                  <a:lnTo>
                    <a:pt x="364296" y="59727"/>
                  </a:lnTo>
                  <a:lnTo>
                    <a:pt x="363513" y="54858"/>
                  </a:lnTo>
                  <a:lnTo>
                    <a:pt x="362199" y="50024"/>
                  </a:lnTo>
                  <a:lnTo>
                    <a:pt x="360528" y="45214"/>
                  </a:lnTo>
                  <a:lnTo>
                    <a:pt x="358622" y="40420"/>
                  </a:lnTo>
                  <a:lnTo>
                    <a:pt x="356557" y="35636"/>
                  </a:lnTo>
                  <a:lnTo>
                    <a:pt x="354385" y="30860"/>
                  </a:lnTo>
                  <a:lnTo>
                    <a:pt x="351351" y="26881"/>
                  </a:lnTo>
                  <a:lnTo>
                    <a:pt x="347741" y="23436"/>
                  </a:lnTo>
                  <a:lnTo>
                    <a:pt x="339496" y="17490"/>
                  </a:lnTo>
                  <a:lnTo>
                    <a:pt x="330540" y="12202"/>
                  </a:lnTo>
                  <a:lnTo>
                    <a:pt x="321267" y="7206"/>
                  </a:lnTo>
                  <a:lnTo>
                    <a:pt x="316572" y="4763"/>
                  </a:lnTo>
                  <a:lnTo>
                    <a:pt x="307122" y="2048"/>
                  </a:lnTo>
                  <a:lnTo>
                    <a:pt x="302379" y="1323"/>
                  </a:lnTo>
                  <a:lnTo>
                    <a:pt x="292877" y="2636"/>
                  </a:lnTo>
                  <a:lnTo>
                    <a:pt x="282567" y="5071"/>
                  </a:lnTo>
                  <a:lnTo>
                    <a:pt x="276485" y="5720"/>
                  </a:lnTo>
                  <a:lnTo>
                    <a:pt x="270049" y="6154"/>
                  </a:lnTo>
                  <a:lnTo>
                    <a:pt x="260780" y="8751"/>
                  </a:lnTo>
                  <a:lnTo>
                    <a:pt x="252427" y="12552"/>
                  </a:lnTo>
                  <a:lnTo>
                    <a:pt x="246866" y="14676"/>
                  </a:lnTo>
                  <a:lnTo>
                    <a:pt x="240778" y="16886"/>
                  </a:lnTo>
                  <a:lnTo>
                    <a:pt x="235131" y="19947"/>
                  </a:lnTo>
                  <a:lnTo>
                    <a:pt x="229779" y="23575"/>
                  </a:lnTo>
                  <a:lnTo>
                    <a:pt x="224624" y="27582"/>
                  </a:lnTo>
                  <a:lnTo>
                    <a:pt x="219599" y="31046"/>
                  </a:lnTo>
                  <a:lnTo>
                    <a:pt x="209783" y="37013"/>
                  </a:lnTo>
                  <a:lnTo>
                    <a:pt x="202246" y="42310"/>
                  </a:lnTo>
                  <a:lnTo>
                    <a:pt x="196249" y="47310"/>
                  </a:lnTo>
                  <a:lnTo>
                    <a:pt x="190939" y="52178"/>
                  </a:lnTo>
                  <a:lnTo>
                    <a:pt x="188050" y="54871"/>
                  </a:lnTo>
                  <a:lnTo>
                    <a:pt x="178594" y="64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68"/>
            <p:cNvSpPr/>
            <p:nvPr/>
          </p:nvSpPr>
          <p:spPr>
            <a:xfrm>
              <a:off x="7500937" y="3365827"/>
              <a:ext cx="299649" cy="233506"/>
            </a:xfrm>
            <a:custGeom>
              <a:avLst/>
              <a:gdLst/>
              <a:ahLst/>
              <a:cxnLst/>
              <a:rect l="0" t="0" r="0" b="0"/>
              <a:pathLst>
                <a:path w="299649" h="233506">
                  <a:moveTo>
                    <a:pt x="0" y="56029"/>
                  </a:moveTo>
                  <a:lnTo>
                    <a:pt x="0" y="62180"/>
                  </a:lnTo>
                  <a:lnTo>
                    <a:pt x="794" y="62511"/>
                  </a:lnTo>
                  <a:lnTo>
                    <a:pt x="3793" y="62878"/>
                  </a:lnTo>
                  <a:lnTo>
                    <a:pt x="4910" y="63770"/>
                  </a:lnTo>
                  <a:lnTo>
                    <a:pt x="5655" y="65158"/>
                  </a:lnTo>
                  <a:lnTo>
                    <a:pt x="6482" y="68818"/>
                  </a:lnTo>
                  <a:lnTo>
                    <a:pt x="6850" y="73090"/>
                  </a:lnTo>
                  <a:lnTo>
                    <a:pt x="7741" y="75340"/>
                  </a:lnTo>
                  <a:lnTo>
                    <a:pt x="12790" y="83094"/>
                  </a:lnTo>
                  <a:lnTo>
                    <a:pt x="14877" y="86772"/>
                  </a:lnTo>
                  <a:lnTo>
                    <a:pt x="17062" y="90812"/>
                  </a:lnTo>
                  <a:lnTo>
                    <a:pt x="18517" y="95093"/>
                  </a:lnTo>
                  <a:lnTo>
                    <a:pt x="19490" y="99534"/>
                  </a:lnTo>
                  <a:lnTo>
                    <a:pt x="20136" y="104082"/>
                  </a:lnTo>
                  <a:lnTo>
                    <a:pt x="21362" y="108702"/>
                  </a:lnTo>
                  <a:lnTo>
                    <a:pt x="22972" y="113369"/>
                  </a:lnTo>
                  <a:lnTo>
                    <a:pt x="24840" y="118068"/>
                  </a:lnTo>
                  <a:lnTo>
                    <a:pt x="26086" y="122789"/>
                  </a:lnTo>
                  <a:lnTo>
                    <a:pt x="26915" y="127523"/>
                  </a:lnTo>
                  <a:lnTo>
                    <a:pt x="27469" y="132266"/>
                  </a:lnTo>
                  <a:lnTo>
                    <a:pt x="28631" y="137016"/>
                  </a:lnTo>
                  <a:lnTo>
                    <a:pt x="30200" y="141770"/>
                  </a:lnTo>
                  <a:lnTo>
                    <a:pt x="32040" y="146527"/>
                  </a:lnTo>
                  <a:lnTo>
                    <a:pt x="33266" y="151286"/>
                  </a:lnTo>
                  <a:lnTo>
                    <a:pt x="34084" y="156046"/>
                  </a:lnTo>
                  <a:lnTo>
                    <a:pt x="34629" y="160807"/>
                  </a:lnTo>
                  <a:lnTo>
                    <a:pt x="35786" y="165569"/>
                  </a:lnTo>
                  <a:lnTo>
                    <a:pt x="37352" y="170330"/>
                  </a:lnTo>
                  <a:lnTo>
                    <a:pt x="39189" y="175092"/>
                  </a:lnTo>
                  <a:lnTo>
                    <a:pt x="41207" y="179855"/>
                  </a:lnTo>
                  <a:lnTo>
                    <a:pt x="45567" y="189379"/>
                  </a:lnTo>
                  <a:lnTo>
                    <a:pt x="47840" y="193348"/>
                  </a:lnTo>
                  <a:lnTo>
                    <a:pt x="52483" y="199874"/>
                  </a:lnTo>
                  <a:lnTo>
                    <a:pt x="55076" y="205420"/>
                  </a:lnTo>
                  <a:lnTo>
                    <a:pt x="55767" y="208011"/>
                  </a:lnTo>
                  <a:lnTo>
                    <a:pt x="57816" y="210531"/>
                  </a:lnTo>
                  <a:lnTo>
                    <a:pt x="66697" y="217077"/>
                  </a:lnTo>
                  <a:lnTo>
                    <a:pt x="72617" y="221808"/>
                  </a:lnTo>
                  <a:lnTo>
                    <a:pt x="74606" y="223698"/>
                  </a:lnTo>
                  <a:lnTo>
                    <a:pt x="76725" y="224165"/>
                  </a:lnTo>
                  <a:lnTo>
                    <a:pt x="78931" y="223682"/>
                  </a:lnTo>
                  <a:lnTo>
                    <a:pt x="83500" y="221823"/>
                  </a:lnTo>
                  <a:lnTo>
                    <a:pt x="88176" y="220996"/>
                  </a:lnTo>
                  <a:lnTo>
                    <a:pt x="89740" y="219982"/>
                  </a:lnTo>
                  <a:lnTo>
                    <a:pt x="90783" y="218512"/>
                  </a:lnTo>
                  <a:lnTo>
                    <a:pt x="91478" y="216739"/>
                  </a:lnTo>
                  <a:lnTo>
                    <a:pt x="96249" y="210450"/>
                  </a:lnTo>
                  <a:lnTo>
                    <a:pt x="97504" y="208189"/>
                  </a:lnTo>
                  <a:lnTo>
                    <a:pt x="100064" y="200420"/>
                  </a:lnTo>
                  <a:lnTo>
                    <a:pt x="101634" y="196740"/>
                  </a:lnTo>
                  <a:lnTo>
                    <a:pt x="103474" y="192698"/>
                  </a:lnTo>
                  <a:lnTo>
                    <a:pt x="104702" y="187623"/>
                  </a:lnTo>
                  <a:lnTo>
                    <a:pt x="105521" y="181858"/>
                  </a:lnTo>
                  <a:lnTo>
                    <a:pt x="106066" y="175634"/>
                  </a:lnTo>
                  <a:lnTo>
                    <a:pt x="107223" y="169897"/>
                  </a:lnTo>
                  <a:lnTo>
                    <a:pt x="108788" y="164485"/>
                  </a:lnTo>
                  <a:lnTo>
                    <a:pt x="117004" y="140600"/>
                  </a:lnTo>
                  <a:lnTo>
                    <a:pt x="118484" y="134634"/>
                  </a:lnTo>
                  <a:lnTo>
                    <a:pt x="119471" y="129070"/>
                  </a:lnTo>
                  <a:lnTo>
                    <a:pt x="120128" y="123773"/>
                  </a:lnTo>
                  <a:lnTo>
                    <a:pt x="121360" y="118654"/>
                  </a:lnTo>
                  <a:lnTo>
                    <a:pt x="122976" y="113654"/>
                  </a:lnTo>
                  <a:lnTo>
                    <a:pt x="124847" y="108733"/>
                  </a:lnTo>
                  <a:lnTo>
                    <a:pt x="126094" y="103865"/>
                  </a:lnTo>
                  <a:lnTo>
                    <a:pt x="126925" y="99032"/>
                  </a:lnTo>
                  <a:lnTo>
                    <a:pt x="127480" y="94223"/>
                  </a:lnTo>
                  <a:lnTo>
                    <a:pt x="127849" y="90222"/>
                  </a:lnTo>
                  <a:lnTo>
                    <a:pt x="128260" y="83662"/>
                  </a:lnTo>
                  <a:lnTo>
                    <a:pt x="129162" y="80801"/>
                  </a:lnTo>
                  <a:lnTo>
                    <a:pt x="132283" y="75505"/>
                  </a:lnTo>
                  <a:lnTo>
                    <a:pt x="134200" y="70506"/>
                  </a:lnTo>
                  <a:lnTo>
                    <a:pt x="135429" y="64621"/>
                  </a:lnTo>
                  <a:lnTo>
                    <a:pt x="134736" y="64138"/>
                  </a:lnTo>
                  <a:lnTo>
                    <a:pt x="131850" y="63602"/>
                  </a:lnTo>
                  <a:lnTo>
                    <a:pt x="131556" y="67427"/>
                  </a:lnTo>
                  <a:lnTo>
                    <a:pt x="132155" y="73947"/>
                  </a:lnTo>
                  <a:lnTo>
                    <a:pt x="133346" y="82262"/>
                  </a:lnTo>
                  <a:lnTo>
                    <a:pt x="134935" y="89392"/>
                  </a:lnTo>
                  <a:lnTo>
                    <a:pt x="136789" y="95734"/>
                  </a:lnTo>
                  <a:lnTo>
                    <a:pt x="138817" y="101549"/>
                  </a:lnTo>
                  <a:lnTo>
                    <a:pt x="140964" y="107013"/>
                  </a:lnTo>
                  <a:lnTo>
                    <a:pt x="143188" y="112244"/>
                  </a:lnTo>
                  <a:lnTo>
                    <a:pt x="145466" y="117318"/>
                  </a:lnTo>
                  <a:lnTo>
                    <a:pt x="147777" y="121495"/>
                  </a:lnTo>
                  <a:lnTo>
                    <a:pt x="152463" y="128251"/>
                  </a:lnTo>
                  <a:lnTo>
                    <a:pt x="155616" y="131959"/>
                  </a:lnTo>
                  <a:lnTo>
                    <a:pt x="159307" y="136018"/>
                  </a:lnTo>
                  <a:lnTo>
                    <a:pt x="167640" y="144761"/>
                  </a:lnTo>
                  <a:lnTo>
                    <a:pt x="245235" y="222682"/>
                  </a:lnTo>
                  <a:lnTo>
                    <a:pt x="247628" y="224281"/>
                  </a:lnTo>
                  <a:lnTo>
                    <a:pt x="254788" y="227325"/>
                  </a:lnTo>
                  <a:lnTo>
                    <a:pt x="262907" y="233505"/>
                  </a:lnTo>
                  <a:lnTo>
                    <a:pt x="264171" y="233083"/>
                  </a:lnTo>
                  <a:lnTo>
                    <a:pt x="267693" y="230499"/>
                  </a:lnTo>
                  <a:lnTo>
                    <a:pt x="268949" y="228698"/>
                  </a:lnTo>
                  <a:lnTo>
                    <a:pt x="270346" y="224581"/>
                  </a:lnTo>
                  <a:lnTo>
                    <a:pt x="271132" y="217801"/>
                  </a:lnTo>
                  <a:lnTo>
                    <a:pt x="271364" y="210765"/>
                  </a:lnTo>
                  <a:lnTo>
                    <a:pt x="272191" y="206811"/>
                  </a:lnTo>
                  <a:lnTo>
                    <a:pt x="273536" y="201794"/>
                  </a:lnTo>
                  <a:lnTo>
                    <a:pt x="275226" y="196068"/>
                  </a:lnTo>
                  <a:lnTo>
                    <a:pt x="276353" y="190664"/>
                  </a:lnTo>
                  <a:lnTo>
                    <a:pt x="277104" y="185473"/>
                  </a:lnTo>
                  <a:lnTo>
                    <a:pt x="277606" y="180425"/>
                  </a:lnTo>
                  <a:lnTo>
                    <a:pt x="278733" y="174678"/>
                  </a:lnTo>
                  <a:lnTo>
                    <a:pt x="280278" y="168466"/>
                  </a:lnTo>
                  <a:lnTo>
                    <a:pt x="282103" y="161943"/>
                  </a:lnTo>
                  <a:lnTo>
                    <a:pt x="283318" y="155214"/>
                  </a:lnTo>
                  <a:lnTo>
                    <a:pt x="284129" y="148346"/>
                  </a:lnTo>
                  <a:lnTo>
                    <a:pt x="284670" y="141386"/>
                  </a:lnTo>
                  <a:lnTo>
                    <a:pt x="285824" y="133571"/>
                  </a:lnTo>
                  <a:lnTo>
                    <a:pt x="287387" y="125186"/>
                  </a:lnTo>
                  <a:lnTo>
                    <a:pt x="289223" y="116421"/>
                  </a:lnTo>
                  <a:lnTo>
                    <a:pt x="291240" y="108990"/>
                  </a:lnTo>
                  <a:lnTo>
                    <a:pt x="293379" y="102449"/>
                  </a:lnTo>
                  <a:lnTo>
                    <a:pt x="295599" y="96501"/>
                  </a:lnTo>
                  <a:lnTo>
                    <a:pt x="297078" y="90154"/>
                  </a:lnTo>
                  <a:lnTo>
                    <a:pt x="298066" y="83541"/>
                  </a:lnTo>
                  <a:lnTo>
                    <a:pt x="298723" y="76752"/>
                  </a:lnTo>
                  <a:lnTo>
                    <a:pt x="299162" y="69844"/>
                  </a:lnTo>
                  <a:lnTo>
                    <a:pt x="299454" y="62858"/>
                  </a:lnTo>
                  <a:lnTo>
                    <a:pt x="299648" y="55819"/>
                  </a:lnTo>
                  <a:lnTo>
                    <a:pt x="298984" y="49539"/>
                  </a:lnTo>
                  <a:lnTo>
                    <a:pt x="297748" y="43765"/>
                  </a:lnTo>
                  <a:lnTo>
                    <a:pt x="296131" y="38328"/>
                  </a:lnTo>
                  <a:lnTo>
                    <a:pt x="295052" y="33910"/>
                  </a:lnTo>
                  <a:lnTo>
                    <a:pt x="293853" y="26883"/>
                  </a:lnTo>
                  <a:lnTo>
                    <a:pt x="292739" y="23899"/>
                  </a:lnTo>
                  <a:lnTo>
                    <a:pt x="289386" y="18466"/>
                  </a:lnTo>
                  <a:lnTo>
                    <a:pt x="287366" y="13405"/>
                  </a:lnTo>
                  <a:lnTo>
                    <a:pt x="286828" y="10944"/>
                  </a:lnTo>
                  <a:lnTo>
                    <a:pt x="285676" y="9304"/>
                  </a:lnTo>
                  <a:lnTo>
                    <a:pt x="284113" y="8210"/>
                  </a:lnTo>
                  <a:lnTo>
                    <a:pt x="282277" y="7481"/>
                  </a:lnTo>
                  <a:lnTo>
                    <a:pt x="281053" y="6201"/>
                  </a:lnTo>
                  <a:lnTo>
                    <a:pt x="280238" y="4554"/>
                  </a:lnTo>
                  <a:lnTo>
                    <a:pt x="279695" y="2662"/>
                  </a:lnTo>
                  <a:lnTo>
                    <a:pt x="278537" y="1401"/>
                  </a:lnTo>
                  <a:lnTo>
                    <a:pt x="276973" y="560"/>
                  </a:lnTo>
                  <a:lnTo>
                    <a:pt x="275137" y="0"/>
                  </a:lnTo>
                  <a:lnTo>
                    <a:pt x="273913" y="420"/>
                  </a:lnTo>
                  <a:lnTo>
                    <a:pt x="273096" y="1494"/>
                  </a:lnTo>
                  <a:lnTo>
                    <a:pt x="271786" y="5128"/>
                  </a:lnTo>
                  <a:lnTo>
                    <a:pt x="270883" y="5426"/>
                  </a:lnTo>
                  <a:lnTo>
                    <a:pt x="264319" y="60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69"/>
            <p:cNvSpPr/>
            <p:nvPr/>
          </p:nvSpPr>
          <p:spPr>
            <a:xfrm>
              <a:off x="7908131" y="3293268"/>
              <a:ext cx="57151" cy="314326"/>
            </a:xfrm>
            <a:custGeom>
              <a:avLst/>
              <a:gdLst/>
              <a:ahLst/>
              <a:cxnLst/>
              <a:rect l="0" t="0" r="0" b="0"/>
              <a:pathLst>
                <a:path w="57151" h="314326">
                  <a:moveTo>
                    <a:pt x="0" y="0"/>
                  </a:moveTo>
                  <a:lnTo>
                    <a:pt x="3793" y="7585"/>
                  </a:lnTo>
                  <a:lnTo>
                    <a:pt x="4910" y="11407"/>
                  </a:lnTo>
                  <a:lnTo>
                    <a:pt x="6151" y="19887"/>
                  </a:lnTo>
                  <a:lnTo>
                    <a:pt x="7275" y="23577"/>
                  </a:lnTo>
                  <a:lnTo>
                    <a:pt x="8819" y="26830"/>
                  </a:lnTo>
                  <a:lnTo>
                    <a:pt x="10643" y="29793"/>
                  </a:lnTo>
                  <a:lnTo>
                    <a:pt x="12652" y="33356"/>
                  </a:lnTo>
                  <a:lnTo>
                    <a:pt x="17000" y="41548"/>
                  </a:lnTo>
                  <a:lnTo>
                    <a:pt x="18477" y="45955"/>
                  </a:lnTo>
                  <a:lnTo>
                    <a:pt x="21349" y="60536"/>
                  </a:lnTo>
                  <a:lnTo>
                    <a:pt x="22964" y="66551"/>
                  </a:lnTo>
                  <a:lnTo>
                    <a:pt x="24835" y="72943"/>
                  </a:lnTo>
                  <a:lnTo>
                    <a:pt x="26876" y="78791"/>
                  </a:lnTo>
                  <a:lnTo>
                    <a:pt x="29029" y="84278"/>
                  </a:lnTo>
                  <a:lnTo>
                    <a:pt x="31259" y="89523"/>
                  </a:lnTo>
                  <a:lnTo>
                    <a:pt x="32746" y="95401"/>
                  </a:lnTo>
                  <a:lnTo>
                    <a:pt x="33736" y="101700"/>
                  </a:lnTo>
                  <a:lnTo>
                    <a:pt x="34398" y="108282"/>
                  </a:lnTo>
                  <a:lnTo>
                    <a:pt x="35632" y="115050"/>
                  </a:lnTo>
                  <a:lnTo>
                    <a:pt x="37248" y="121944"/>
                  </a:lnTo>
                  <a:lnTo>
                    <a:pt x="39120" y="128921"/>
                  </a:lnTo>
                  <a:lnTo>
                    <a:pt x="40367" y="135954"/>
                  </a:lnTo>
                  <a:lnTo>
                    <a:pt x="41200" y="143023"/>
                  </a:lnTo>
                  <a:lnTo>
                    <a:pt x="41753" y="150118"/>
                  </a:lnTo>
                  <a:lnTo>
                    <a:pt x="42917" y="157229"/>
                  </a:lnTo>
                  <a:lnTo>
                    <a:pt x="44486" y="164350"/>
                  </a:lnTo>
                  <a:lnTo>
                    <a:pt x="46326" y="171480"/>
                  </a:lnTo>
                  <a:lnTo>
                    <a:pt x="47553" y="178613"/>
                  </a:lnTo>
                  <a:lnTo>
                    <a:pt x="48371" y="185751"/>
                  </a:lnTo>
                  <a:lnTo>
                    <a:pt x="48916" y="192890"/>
                  </a:lnTo>
                  <a:lnTo>
                    <a:pt x="50073" y="199237"/>
                  </a:lnTo>
                  <a:lnTo>
                    <a:pt x="51639" y="205056"/>
                  </a:lnTo>
                  <a:lnTo>
                    <a:pt x="53476" y="210523"/>
                  </a:lnTo>
                  <a:lnTo>
                    <a:pt x="54700" y="216549"/>
                  </a:lnTo>
                  <a:lnTo>
                    <a:pt x="55517" y="222947"/>
                  </a:lnTo>
                  <a:lnTo>
                    <a:pt x="56061" y="229594"/>
                  </a:lnTo>
                  <a:lnTo>
                    <a:pt x="56424" y="236407"/>
                  </a:lnTo>
                  <a:lnTo>
                    <a:pt x="56827" y="250326"/>
                  </a:lnTo>
                  <a:lnTo>
                    <a:pt x="57107" y="278019"/>
                  </a:lnTo>
                  <a:lnTo>
                    <a:pt x="57150" y="3143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70"/>
            <p:cNvSpPr/>
            <p:nvPr/>
          </p:nvSpPr>
          <p:spPr>
            <a:xfrm>
              <a:off x="7850981" y="3221897"/>
              <a:ext cx="507195" cy="349968"/>
            </a:xfrm>
            <a:custGeom>
              <a:avLst/>
              <a:gdLst/>
              <a:ahLst/>
              <a:cxnLst/>
              <a:rect l="0" t="0" r="0" b="0"/>
              <a:pathLst>
                <a:path w="507195" h="349968">
                  <a:moveTo>
                    <a:pt x="0" y="228534"/>
                  </a:moveTo>
                  <a:lnTo>
                    <a:pt x="10643" y="228534"/>
                  </a:lnTo>
                  <a:lnTo>
                    <a:pt x="12652" y="227740"/>
                  </a:lnTo>
                  <a:lnTo>
                    <a:pt x="17000" y="224741"/>
                  </a:lnTo>
                  <a:lnTo>
                    <a:pt x="23695" y="222880"/>
                  </a:lnTo>
                  <a:lnTo>
                    <a:pt x="31963" y="221258"/>
                  </a:lnTo>
                  <a:lnTo>
                    <a:pt x="46336" y="216677"/>
                  </a:lnTo>
                  <a:lnTo>
                    <a:pt x="58694" y="215327"/>
                  </a:lnTo>
                  <a:lnTo>
                    <a:pt x="70007" y="212610"/>
                  </a:lnTo>
                  <a:lnTo>
                    <a:pt x="85301" y="206618"/>
                  </a:lnTo>
                  <a:lnTo>
                    <a:pt x="95856" y="202125"/>
                  </a:lnTo>
                  <a:lnTo>
                    <a:pt x="108484" y="197482"/>
                  </a:lnTo>
                  <a:lnTo>
                    <a:pt x="120742" y="189576"/>
                  </a:lnTo>
                  <a:lnTo>
                    <a:pt x="136851" y="177956"/>
                  </a:lnTo>
                  <a:lnTo>
                    <a:pt x="155527" y="163859"/>
                  </a:lnTo>
                  <a:lnTo>
                    <a:pt x="168772" y="152874"/>
                  </a:lnTo>
                  <a:lnTo>
                    <a:pt x="178397" y="143962"/>
                  </a:lnTo>
                  <a:lnTo>
                    <a:pt x="185605" y="136434"/>
                  </a:lnTo>
                  <a:lnTo>
                    <a:pt x="191206" y="129828"/>
                  </a:lnTo>
                  <a:lnTo>
                    <a:pt x="195733" y="123836"/>
                  </a:lnTo>
                  <a:lnTo>
                    <a:pt x="202880" y="112945"/>
                  </a:lnTo>
                  <a:lnTo>
                    <a:pt x="208702" y="102813"/>
                  </a:lnTo>
                  <a:lnTo>
                    <a:pt x="213936" y="93018"/>
                  </a:lnTo>
                  <a:lnTo>
                    <a:pt x="218114" y="83374"/>
                  </a:lnTo>
                  <a:lnTo>
                    <a:pt x="219970" y="73795"/>
                  </a:lnTo>
                  <a:lnTo>
                    <a:pt x="220796" y="64247"/>
                  </a:lnTo>
                  <a:lnTo>
                    <a:pt x="221162" y="54711"/>
                  </a:lnTo>
                  <a:lnTo>
                    <a:pt x="221370" y="40418"/>
                  </a:lnTo>
                  <a:lnTo>
                    <a:pt x="221456" y="0"/>
                  </a:lnTo>
                  <a:lnTo>
                    <a:pt x="221456" y="9883"/>
                  </a:lnTo>
                  <a:lnTo>
                    <a:pt x="222250" y="12123"/>
                  </a:lnTo>
                  <a:lnTo>
                    <a:pt x="225249" y="16728"/>
                  </a:lnTo>
                  <a:lnTo>
                    <a:pt x="227111" y="23538"/>
                  </a:lnTo>
                  <a:lnTo>
                    <a:pt x="227938" y="32650"/>
                  </a:lnTo>
                  <a:lnTo>
                    <a:pt x="228159" y="38413"/>
                  </a:lnTo>
                  <a:lnTo>
                    <a:pt x="228470" y="57902"/>
                  </a:lnTo>
                  <a:lnTo>
                    <a:pt x="228512" y="64773"/>
                  </a:lnTo>
                  <a:lnTo>
                    <a:pt x="229336" y="71735"/>
                  </a:lnTo>
                  <a:lnTo>
                    <a:pt x="230678" y="78758"/>
                  </a:lnTo>
                  <a:lnTo>
                    <a:pt x="232366" y="85820"/>
                  </a:lnTo>
                  <a:lnTo>
                    <a:pt x="234287" y="92910"/>
                  </a:lnTo>
                  <a:lnTo>
                    <a:pt x="238535" y="107138"/>
                  </a:lnTo>
                  <a:lnTo>
                    <a:pt x="239986" y="115060"/>
                  </a:lnTo>
                  <a:lnTo>
                    <a:pt x="240953" y="123516"/>
                  </a:lnTo>
                  <a:lnTo>
                    <a:pt x="241598" y="132328"/>
                  </a:lnTo>
                  <a:lnTo>
                    <a:pt x="242822" y="140584"/>
                  </a:lnTo>
                  <a:lnTo>
                    <a:pt x="244431" y="148470"/>
                  </a:lnTo>
                  <a:lnTo>
                    <a:pt x="246298" y="156108"/>
                  </a:lnTo>
                  <a:lnTo>
                    <a:pt x="247542" y="163581"/>
                  </a:lnTo>
                  <a:lnTo>
                    <a:pt x="248371" y="170945"/>
                  </a:lnTo>
                  <a:lnTo>
                    <a:pt x="248924" y="178234"/>
                  </a:lnTo>
                  <a:lnTo>
                    <a:pt x="250087" y="185476"/>
                  </a:lnTo>
                  <a:lnTo>
                    <a:pt x="251656" y="192685"/>
                  </a:lnTo>
                  <a:lnTo>
                    <a:pt x="253496" y="199872"/>
                  </a:lnTo>
                  <a:lnTo>
                    <a:pt x="255515" y="206251"/>
                  </a:lnTo>
                  <a:lnTo>
                    <a:pt x="257656" y="212091"/>
                  </a:lnTo>
                  <a:lnTo>
                    <a:pt x="259878" y="217572"/>
                  </a:lnTo>
                  <a:lnTo>
                    <a:pt x="261358" y="223607"/>
                  </a:lnTo>
                  <a:lnTo>
                    <a:pt x="262344" y="230012"/>
                  </a:lnTo>
                  <a:lnTo>
                    <a:pt x="263003" y="236663"/>
                  </a:lnTo>
                  <a:lnTo>
                    <a:pt x="263442" y="243479"/>
                  </a:lnTo>
                  <a:lnTo>
                    <a:pt x="263733" y="250403"/>
                  </a:lnTo>
                  <a:lnTo>
                    <a:pt x="264146" y="269409"/>
                  </a:lnTo>
                  <a:lnTo>
                    <a:pt x="264203" y="274834"/>
                  </a:lnTo>
                  <a:lnTo>
                    <a:pt x="266383" y="285095"/>
                  </a:lnTo>
                  <a:lnTo>
                    <a:pt x="269206" y="294153"/>
                  </a:lnTo>
                  <a:lnTo>
                    <a:pt x="270793" y="304509"/>
                  </a:lnTo>
                  <a:lnTo>
                    <a:pt x="271165" y="312836"/>
                  </a:lnTo>
                  <a:lnTo>
                    <a:pt x="271423" y="322391"/>
                  </a:lnTo>
                  <a:lnTo>
                    <a:pt x="271436" y="324443"/>
                  </a:lnTo>
                  <a:lnTo>
                    <a:pt x="270651" y="325810"/>
                  </a:lnTo>
                  <a:lnTo>
                    <a:pt x="269334" y="326722"/>
                  </a:lnTo>
                  <a:lnTo>
                    <a:pt x="267663" y="327331"/>
                  </a:lnTo>
                  <a:lnTo>
                    <a:pt x="266549" y="326942"/>
                  </a:lnTo>
                  <a:lnTo>
                    <a:pt x="265804" y="325889"/>
                  </a:lnTo>
                  <a:lnTo>
                    <a:pt x="265309" y="324394"/>
                  </a:lnTo>
                  <a:lnTo>
                    <a:pt x="264185" y="323397"/>
                  </a:lnTo>
                  <a:lnTo>
                    <a:pt x="262643" y="322732"/>
                  </a:lnTo>
                  <a:lnTo>
                    <a:pt x="258255" y="321665"/>
                  </a:lnTo>
                  <a:lnTo>
                    <a:pt x="253703" y="317688"/>
                  </a:lnTo>
                  <a:lnTo>
                    <a:pt x="252479" y="315751"/>
                  </a:lnTo>
                  <a:lnTo>
                    <a:pt x="249962" y="309233"/>
                  </a:lnTo>
                  <a:lnTo>
                    <a:pt x="246561" y="304617"/>
                  </a:lnTo>
                  <a:lnTo>
                    <a:pt x="245337" y="301481"/>
                  </a:lnTo>
                  <a:lnTo>
                    <a:pt x="243976" y="293763"/>
                  </a:lnTo>
                  <a:lnTo>
                    <a:pt x="243371" y="285041"/>
                  </a:lnTo>
                  <a:lnTo>
                    <a:pt x="243103" y="275873"/>
                  </a:lnTo>
                  <a:lnTo>
                    <a:pt x="242983" y="266507"/>
                  </a:lnTo>
                  <a:lnTo>
                    <a:pt x="245047" y="257053"/>
                  </a:lnTo>
                  <a:lnTo>
                    <a:pt x="252839" y="234255"/>
                  </a:lnTo>
                  <a:lnTo>
                    <a:pt x="255078" y="228379"/>
                  </a:lnTo>
                  <a:lnTo>
                    <a:pt x="259682" y="217617"/>
                  </a:lnTo>
                  <a:lnTo>
                    <a:pt x="266491" y="207542"/>
                  </a:lnTo>
                  <a:lnTo>
                    <a:pt x="274809" y="197773"/>
                  </a:lnTo>
                  <a:lnTo>
                    <a:pt x="283798" y="188139"/>
                  </a:lnTo>
                  <a:lnTo>
                    <a:pt x="293991" y="177583"/>
                  </a:lnTo>
                  <a:lnTo>
                    <a:pt x="304738" y="177898"/>
                  </a:lnTo>
                  <a:lnTo>
                    <a:pt x="320634" y="180489"/>
                  </a:lnTo>
                  <a:lnTo>
                    <a:pt x="339962" y="184598"/>
                  </a:lnTo>
                  <a:lnTo>
                    <a:pt x="353642" y="188924"/>
                  </a:lnTo>
                  <a:lnTo>
                    <a:pt x="363555" y="193396"/>
                  </a:lnTo>
                  <a:lnTo>
                    <a:pt x="370957" y="197965"/>
                  </a:lnTo>
                  <a:lnTo>
                    <a:pt x="375893" y="202599"/>
                  </a:lnTo>
                  <a:lnTo>
                    <a:pt x="379182" y="207275"/>
                  </a:lnTo>
                  <a:lnTo>
                    <a:pt x="383632" y="215910"/>
                  </a:lnTo>
                  <a:lnTo>
                    <a:pt x="388255" y="222395"/>
                  </a:lnTo>
                  <a:lnTo>
                    <a:pt x="390839" y="232155"/>
                  </a:lnTo>
                  <a:lnTo>
                    <a:pt x="391529" y="238092"/>
                  </a:lnTo>
                  <a:lnTo>
                    <a:pt x="392294" y="248922"/>
                  </a:lnTo>
                  <a:lnTo>
                    <a:pt x="393428" y="259026"/>
                  </a:lnTo>
                  <a:lnTo>
                    <a:pt x="396577" y="268809"/>
                  </a:lnTo>
                  <a:lnTo>
                    <a:pt x="398507" y="278449"/>
                  </a:lnTo>
                  <a:lnTo>
                    <a:pt x="399365" y="288024"/>
                  </a:lnTo>
                  <a:lnTo>
                    <a:pt x="399744" y="297572"/>
                  </a:lnTo>
                  <a:lnTo>
                    <a:pt x="402031" y="307107"/>
                  </a:lnTo>
                  <a:lnTo>
                    <a:pt x="404900" y="315842"/>
                  </a:lnTo>
                  <a:lnTo>
                    <a:pt x="406514" y="325223"/>
                  </a:lnTo>
                  <a:lnTo>
                    <a:pt x="406891" y="330509"/>
                  </a:lnTo>
                  <a:lnTo>
                    <a:pt x="407786" y="333030"/>
                  </a:lnTo>
                  <a:lnTo>
                    <a:pt x="410896" y="337947"/>
                  </a:lnTo>
                  <a:lnTo>
                    <a:pt x="417111" y="345178"/>
                  </a:lnTo>
                  <a:lnTo>
                    <a:pt x="419361" y="346778"/>
                  </a:lnTo>
                  <a:lnTo>
                    <a:pt x="427248" y="349556"/>
                  </a:lnTo>
                  <a:lnTo>
                    <a:pt x="439230" y="349967"/>
                  </a:lnTo>
                  <a:lnTo>
                    <a:pt x="449406" y="346182"/>
                  </a:lnTo>
                  <a:lnTo>
                    <a:pt x="458683" y="340034"/>
                  </a:lnTo>
                  <a:lnTo>
                    <a:pt x="463944" y="333387"/>
                  </a:lnTo>
                  <a:lnTo>
                    <a:pt x="468929" y="325141"/>
                  </a:lnTo>
                  <a:lnTo>
                    <a:pt x="473789" y="316185"/>
                  </a:lnTo>
                  <a:lnTo>
                    <a:pt x="480712" y="306913"/>
                  </a:lnTo>
                  <a:lnTo>
                    <a:pt x="488287" y="297500"/>
                  </a:lnTo>
                  <a:lnTo>
                    <a:pt x="494300" y="288025"/>
                  </a:lnTo>
                  <a:lnTo>
                    <a:pt x="502147" y="277558"/>
                  </a:lnTo>
                  <a:lnTo>
                    <a:pt x="504958" y="272018"/>
                  </a:lnTo>
                  <a:lnTo>
                    <a:pt x="506207" y="266910"/>
                  </a:lnTo>
                  <a:lnTo>
                    <a:pt x="507009" y="257163"/>
                  </a:lnTo>
                  <a:lnTo>
                    <a:pt x="507168" y="247595"/>
                  </a:lnTo>
                  <a:lnTo>
                    <a:pt x="507194" y="240443"/>
                  </a:lnTo>
                  <a:lnTo>
                    <a:pt x="506404" y="238855"/>
                  </a:lnTo>
                  <a:lnTo>
                    <a:pt x="505084" y="237796"/>
                  </a:lnTo>
                  <a:lnTo>
                    <a:pt x="500062" y="2356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71"/>
            <p:cNvSpPr/>
            <p:nvPr/>
          </p:nvSpPr>
          <p:spPr>
            <a:xfrm>
              <a:off x="3143261" y="2571778"/>
              <a:ext cx="254052" cy="249906"/>
            </a:xfrm>
            <a:custGeom>
              <a:avLst/>
              <a:gdLst/>
              <a:ahLst/>
              <a:cxnLst/>
              <a:rect l="0" t="0" r="0" b="0"/>
              <a:pathLst>
                <a:path w="254052" h="249906">
                  <a:moveTo>
                    <a:pt x="128576" y="21403"/>
                  </a:moveTo>
                  <a:lnTo>
                    <a:pt x="122426" y="15252"/>
                  </a:lnTo>
                  <a:lnTo>
                    <a:pt x="121874" y="12584"/>
                  </a:lnTo>
                  <a:lnTo>
                    <a:pt x="121727" y="10761"/>
                  </a:lnTo>
                  <a:lnTo>
                    <a:pt x="120835" y="9546"/>
                  </a:lnTo>
                  <a:lnTo>
                    <a:pt x="119446" y="8736"/>
                  </a:lnTo>
                  <a:lnTo>
                    <a:pt x="117727" y="8196"/>
                  </a:lnTo>
                  <a:lnTo>
                    <a:pt x="113700" y="5479"/>
                  </a:lnTo>
                  <a:lnTo>
                    <a:pt x="108440" y="1060"/>
                  </a:lnTo>
                  <a:lnTo>
                    <a:pt x="105604" y="455"/>
                  </a:lnTo>
                  <a:lnTo>
                    <a:pt x="98376" y="14"/>
                  </a:lnTo>
                  <a:lnTo>
                    <a:pt x="96537" y="0"/>
                  </a:lnTo>
                  <a:lnTo>
                    <a:pt x="90259" y="2101"/>
                  </a:lnTo>
                  <a:lnTo>
                    <a:pt x="82971" y="4887"/>
                  </a:lnTo>
                  <a:lnTo>
                    <a:pt x="77087" y="6125"/>
                  </a:lnTo>
                  <a:lnTo>
                    <a:pt x="75200" y="7249"/>
                  </a:lnTo>
                  <a:lnTo>
                    <a:pt x="73942" y="8792"/>
                  </a:lnTo>
                  <a:lnTo>
                    <a:pt x="73103" y="10614"/>
                  </a:lnTo>
                  <a:lnTo>
                    <a:pt x="68131" y="16972"/>
                  </a:lnTo>
                  <a:lnTo>
                    <a:pt x="61760" y="21550"/>
                  </a:lnTo>
                  <a:lnTo>
                    <a:pt x="54430" y="26231"/>
                  </a:lnTo>
                  <a:lnTo>
                    <a:pt x="48526" y="30957"/>
                  </a:lnTo>
                  <a:lnTo>
                    <a:pt x="43257" y="37820"/>
                  </a:lnTo>
                  <a:lnTo>
                    <a:pt x="38269" y="45368"/>
                  </a:lnTo>
                  <a:lnTo>
                    <a:pt x="33406" y="51369"/>
                  </a:lnTo>
                  <a:lnTo>
                    <a:pt x="28599" y="58798"/>
                  </a:lnTo>
                  <a:lnTo>
                    <a:pt x="26206" y="63002"/>
                  </a:lnTo>
                  <a:lnTo>
                    <a:pt x="21431" y="71906"/>
                  </a:lnTo>
                  <a:lnTo>
                    <a:pt x="11897" y="90557"/>
                  </a:lnTo>
                  <a:lnTo>
                    <a:pt x="7133" y="97911"/>
                  </a:lnTo>
                  <a:lnTo>
                    <a:pt x="4752" y="100984"/>
                  </a:lnTo>
                  <a:lnTo>
                    <a:pt x="3164" y="104619"/>
                  </a:lnTo>
                  <a:lnTo>
                    <a:pt x="2106" y="108630"/>
                  </a:lnTo>
                  <a:lnTo>
                    <a:pt x="1400" y="112892"/>
                  </a:lnTo>
                  <a:lnTo>
                    <a:pt x="930" y="117321"/>
                  </a:lnTo>
                  <a:lnTo>
                    <a:pt x="616" y="121861"/>
                  </a:lnTo>
                  <a:lnTo>
                    <a:pt x="407" y="126475"/>
                  </a:lnTo>
                  <a:lnTo>
                    <a:pt x="175" y="135835"/>
                  </a:lnTo>
                  <a:lnTo>
                    <a:pt x="0" y="169048"/>
                  </a:lnTo>
                  <a:lnTo>
                    <a:pt x="790" y="173014"/>
                  </a:lnTo>
                  <a:lnTo>
                    <a:pt x="3784" y="179538"/>
                  </a:lnTo>
                  <a:lnTo>
                    <a:pt x="9933" y="191465"/>
                  </a:lnTo>
                  <a:lnTo>
                    <a:pt x="14462" y="198322"/>
                  </a:lnTo>
                  <a:lnTo>
                    <a:pt x="19121" y="204808"/>
                  </a:lnTo>
                  <a:lnTo>
                    <a:pt x="21475" y="208761"/>
                  </a:lnTo>
                  <a:lnTo>
                    <a:pt x="23838" y="212983"/>
                  </a:lnTo>
                  <a:lnTo>
                    <a:pt x="28580" y="219791"/>
                  </a:lnTo>
                  <a:lnTo>
                    <a:pt x="30956" y="222718"/>
                  </a:lnTo>
                  <a:lnTo>
                    <a:pt x="37829" y="228087"/>
                  </a:lnTo>
                  <a:lnTo>
                    <a:pt x="45381" y="233119"/>
                  </a:lnTo>
                  <a:lnTo>
                    <a:pt x="51384" y="238001"/>
                  </a:lnTo>
                  <a:lnTo>
                    <a:pt x="54890" y="239620"/>
                  </a:lnTo>
                  <a:lnTo>
                    <a:pt x="58815" y="240700"/>
                  </a:lnTo>
                  <a:lnTo>
                    <a:pt x="63018" y="241420"/>
                  </a:lnTo>
                  <a:lnTo>
                    <a:pt x="67409" y="242693"/>
                  </a:lnTo>
                  <a:lnTo>
                    <a:pt x="71923" y="244336"/>
                  </a:lnTo>
                  <a:lnTo>
                    <a:pt x="76520" y="246225"/>
                  </a:lnTo>
                  <a:lnTo>
                    <a:pt x="81172" y="247484"/>
                  </a:lnTo>
                  <a:lnTo>
                    <a:pt x="85861" y="248324"/>
                  </a:lnTo>
                  <a:lnTo>
                    <a:pt x="90574" y="248884"/>
                  </a:lnTo>
                  <a:lnTo>
                    <a:pt x="95304" y="249256"/>
                  </a:lnTo>
                  <a:lnTo>
                    <a:pt x="100045" y="249505"/>
                  </a:lnTo>
                  <a:lnTo>
                    <a:pt x="109545" y="249782"/>
                  </a:lnTo>
                  <a:lnTo>
                    <a:pt x="119060" y="249905"/>
                  </a:lnTo>
                  <a:lnTo>
                    <a:pt x="128582" y="248350"/>
                  </a:lnTo>
                  <a:lnTo>
                    <a:pt x="141280" y="245726"/>
                  </a:lnTo>
                  <a:lnTo>
                    <a:pt x="156095" y="242389"/>
                  </a:lnTo>
                  <a:lnTo>
                    <a:pt x="166766" y="238577"/>
                  </a:lnTo>
                  <a:lnTo>
                    <a:pt x="174674" y="234448"/>
                  </a:lnTo>
                  <a:lnTo>
                    <a:pt x="180739" y="230108"/>
                  </a:lnTo>
                  <a:lnTo>
                    <a:pt x="186370" y="226421"/>
                  </a:lnTo>
                  <a:lnTo>
                    <a:pt x="191712" y="223169"/>
                  </a:lnTo>
                  <a:lnTo>
                    <a:pt x="196860" y="220207"/>
                  </a:lnTo>
                  <a:lnTo>
                    <a:pt x="204698" y="214800"/>
                  </a:lnTo>
                  <a:lnTo>
                    <a:pt x="211620" y="209751"/>
                  </a:lnTo>
                  <a:lnTo>
                    <a:pt x="215689" y="207293"/>
                  </a:lnTo>
                  <a:lnTo>
                    <a:pt x="219989" y="204861"/>
                  </a:lnTo>
                  <a:lnTo>
                    <a:pt x="226883" y="197926"/>
                  </a:lnTo>
                  <a:lnTo>
                    <a:pt x="232593" y="190345"/>
                  </a:lnTo>
                  <a:lnTo>
                    <a:pt x="237777" y="184330"/>
                  </a:lnTo>
                  <a:lnTo>
                    <a:pt x="242726" y="176894"/>
                  </a:lnTo>
                  <a:lnTo>
                    <a:pt x="245158" y="172689"/>
                  </a:lnTo>
                  <a:lnTo>
                    <a:pt x="246778" y="168298"/>
                  </a:lnTo>
                  <a:lnTo>
                    <a:pt x="247859" y="163783"/>
                  </a:lnTo>
                  <a:lnTo>
                    <a:pt x="248579" y="159185"/>
                  </a:lnTo>
                  <a:lnTo>
                    <a:pt x="249059" y="154533"/>
                  </a:lnTo>
                  <a:lnTo>
                    <a:pt x="249379" y="149844"/>
                  </a:lnTo>
                  <a:lnTo>
                    <a:pt x="249593" y="145130"/>
                  </a:lnTo>
                  <a:lnTo>
                    <a:pt x="250529" y="140400"/>
                  </a:lnTo>
                  <a:lnTo>
                    <a:pt x="251947" y="135660"/>
                  </a:lnTo>
                  <a:lnTo>
                    <a:pt x="253686" y="130912"/>
                  </a:lnTo>
                  <a:lnTo>
                    <a:pt x="254051" y="126159"/>
                  </a:lnTo>
                  <a:lnTo>
                    <a:pt x="253501" y="121402"/>
                  </a:lnTo>
                  <a:lnTo>
                    <a:pt x="252341" y="116644"/>
                  </a:lnTo>
                  <a:lnTo>
                    <a:pt x="251567" y="111885"/>
                  </a:lnTo>
                  <a:lnTo>
                    <a:pt x="251051" y="107124"/>
                  </a:lnTo>
                  <a:lnTo>
                    <a:pt x="250708" y="102363"/>
                  </a:lnTo>
                  <a:lnTo>
                    <a:pt x="250326" y="94956"/>
                  </a:lnTo>
                  <a:lnTo>
                    <a:pt x="250156" y="88224"/>
                  </a:lnTo>
                  <a:lnTo>
                    <a:pt x="250080" y="79941"/>
                  </a:lnTo>
                  <a:lnTo>
                    <a:pt x="249266" y="75509"/>
                  </a:lnTo>
                  <a:lnTo>
                    <a:pt x="247930" y="70968"/>
                  </a:lnTo>
                  <a:lnTo>
                    <a:pt x="246246" y="66352"/>
                  </a:lnTo>
                  <a:lnTo>
                    <a:pt x="242257" y="59108"/>
                  </a:lnTo>
                  <a:lnTo>
                    <a:pt x="237838" y="53242"/>
                  </a:lnTo>
                  <a:lnTo>
                    <a:pt x="230888" y="45477"/>
                  </a:lnTo>
                  <a:lnTo>
                    <a:pt x="226171" y="40569"/>
                  </a:lnTo>
                  <a:lnTo>
                    <a:pt x="219312" y="35742"/>
                  </a:lnTo>
                  <a:lnTo>
                    <a:pt x="211766" y="30951"/>
                  </a:lnTo>
                  <a:lnTo>
                    <a:pt x="205766" y="26176"/>
                  </a:lnTo>
                  <a:lnTo>
                    <a:pt x="202261" y="24585"/>
                  </a:lnTo>
                  <a:lnTo>
                    <a:pt x="198337" y="23524"/>
                  </a:lnTo>
                  <a:lnTo>
                    <a:pt x="194134" y="22817"/>
                  </a:lnTo>
                  <a:lnTo>
                    <a:pt x="189743" y="21552"/>
                  </a:lnTo>
                  <a:lnTo>
                    <a:pt x="185230" y="19915"/>
                  </a:lnTo>
                  <a:lnTo>
                    <a:pt x="180632" y="18030"/>
                  </a:lnTo>
                  <a:lnTo>
                    <a:pt x="175980" y="16773"/>
                  </a:lnTo>
                  <a:lnTo>
                    <a:pt x="171291" y="15935"/>
                  </a:lnTo>
                  <a:lnTo>
                    <a:pt x="166578" y="15376"/>
                  </a:lnTo>
                  <a:lnTo>
                    <a:pt x="159224" y="14756"/>
                  </a:lnTo>
                  <a:lnTo>
                    <a:pt x="153310" y="14480"/>
                  </a:lnTo>
                  <a:lnTo>
                    <a:pt x="145518" y="14325"/>
                  </a:lnTo>
                  <a:lnTo>
                    <a:pt x="133375" y="14268"/>
                  </a:lnTo>
                  <a:lnTo>
                    <a:pt x="130981" y="15059"/>
                  </a:lnTo>
                  <a:lnTo>
                    <a:pt x="123821" y="19170"/>
                  </a:lnTo>
                  <a:lnTo>
                    <a:pt x="116407" y="20962"/>
                  </a:lnTo>
                  <a:lnTo>
                    <a:pt x="114289" y="214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72"/>
            <p:cNvSpPr/>
            <p:nvPr/>
          </p:nvSpPr>
          <p:spPr>
            <a:xfrm>
              <a:off x="3514815" y="2578893"/>
              <a:ext cx="171360" cy="157164"/>
            </a:xfrm>
            <a:custGeom>
              <a:avLst/>
              <a:gdLst/>
              <a:ahLst/>
              <a:cxnLst/>
              <a:rect l="0" t="0" r="0" b="0"/>
              <a:pathLst>
                <a:path w="171360" h="157164">
                  <a:moveTo>
                    <a:pt x="121353" y="0"/>
                  </a:moveTo>
                  <a:lnTo>
                    <a:pt x="110711" y="10642"/>
                  </a:lnTo>
                  <a:lnTo>
                    <a:pt x="108702" y="11857"/>
                  </a:lnTo>
                  <a:lnTo>
                    <a:pt x="104354" y="13207"/>
                  </a:lnTo>
                  <a:lnTo>
                    <a:pt x="99775" y="15924"/>
                  </a:lnTo>
                  <a:lnTo>
                    <a:pt x="97443" y="17760"/>
                  </a:lnTo>
                  <a:lnTo>
                    <a:pt x="95094" y="18984"/>
                  </a:lnTo>
                  <a:lnTo>
                    <a:pt x="90368" y="20344"/>
                  </a:lnTo>
                  <a:lnTo>
                    <a:pt x="85622" y="23065"/>
                  </a:lnTo>
                  <a:lnTo>
                    <a:pt x="83245" y="24901"/>
                  </a:lnTo>
                  <a:lnTo>
                    <a:pt x="80073" y="26126"/>
                  </a:lnTo>
                  <a:lnTo>
                    <a:pt x="76371" y="26942"/>
                  </a:lnTo>
                  <a:lnTo>
                    <a:pt x="72315" y="27487"/>
                  </a:lnTo>
                  <a:lnTo>
                    <a:pt x="68817" y="28643"/>
                  </a:lnTo>
                  <a:lnTo>
                    <a:pt x="65692" y="30208"/>
                  </a:lnTo>
                  <a:lnTo>
                    <a:pt x="62814" y="32045"/>
                  </a:lnTo>
                  <a:lnTo>
                    <a:pt x="57501" y="34086"/>
                  </a:lnTo>
                  <a:lnTo>
                    <a:pt x="54972" y="34631"/>
                  </a:lnTo>
                  <a:lnTo>
                    <a:pt x="50047" y="37352"/>
                  </a:lnTo>
                  <a:lnTo>
                    <a:pt x="47622" y="39189"/>
                  </a:lnTo>
                  <a:lnTo>
                    <a:pt x="42811" y="41230"/>
                  </a:lnTo>
                  <a:lnTo>
                    <a:pt x="40417" y="41774"/>
                  </a:lnTo>
                  <a:lnTo>
                    <a:pt x="35640" y="44496"/>
                  </a:lnTo>
                  <a:lnTo>
                    <a:pt x="33255" y="46332"/>
                  </a:lnTo>
                  <a:lnTo>
                    <a:pt x="28488" y="48373"/>
                  </a:lnTo>
                  <a:lnTo>
                    <a:pt x="26106" y="48918"/>
                  </a:lnTo>
                  <a:lnTo>
                    <a:pt x="21342" y="51639"/>
                  </a:lnTo>
                  <a:lnTo>
                    <a:pt x="18960" y="53476"/>
                  </a:lnTo>
                  <a:lnTo>
                    <a:pt x="14198" y="55517"/>
                  </a:lnTo>
                  <a:lnTo>
                    <a:pt x="7472" y="57055"/>
                  </a:lnTo>
                  <a:lnTo>
                    <a:pt x="3385" y="60915"/>
                  </a:lnTo>
                  <a:lnTo>
                    <a:pt x="0" y="64206"/>
                  </a:lnTo>
                  <a:lnTo>
                    <a:pt x="3729" y="68060"/>
                  </a:lnTo>
                  <a:lnTo>
                    <a:pt x="6068" y="70437"/>
                  </a:lnTo>
                  <a:lnTo>
                    <a:pt x="8732" y="70993"/>
                  </a:lnTo>
                  <a:lnTo>
                    <a:pt x="10554" y="71141"/>
                  </a:lnTo>
                  <a:lnTo>
                    <a:pt x="12562" y="72034"/>
                  </a:lnTo>
                  <a:lnTo>
                    <a:pt x="16910" y="75142"/>
                  </a:lnTo>
                  <a:lnTo>
                    <a:pt x="19181" y="76289"/>
                  </a:lnTo>
                  <a:lnTo>
                    <a:pt x="23820" y="77563"/>
                  </a:lnTo>
                  <a:lnTo>
                    <a:pt x="28528" y="80245"/>
                  </a:lnTo>
                  <a:lnTo>
                    <a:pt x="30895" y="82072"/>
                  </a:lnTo>
                  <a:lnTo>
                    <a:pt x="35641" y="84102"/>
                  </a:lnTo>
                  <a:lnTo>
                    <a:pt x="38018" y="84643"/>
                  </a:lnTo>
                  <a:lnTo>
                    <a:pt x="42776" y="87361"/>
                  </a:lnTo>
                  <a:lnTo>
                    <a:pt x="47536" y="91215"/>
                  </a:lnTo>
                  <a:lnTo>
                    <a:pt x="52298" y="95573"/>
                  </a:lnTo>
                  <a:lnTo>
                    <a:pt x="55473" y="97053"/>
                  </a:lnTo>
                  <a:lnTo>
                    <a:pt x="59177" y="98040"/>
                  </a:lnTo>
                  <a:lnTo>
                    <a:pt x="63234" y="98697"/>
                  </a:lnTo>
                  <a:lnTo>
                    <a:pt x="66732" y="99929"/>
                  </a:lnTo>
                  <a:lnTo>
                    <a:pt x="69858" y="101545"/>
                  </a:lnTo>
                  <a:lnTo>
                    <a:pt x="72735" y="103415"/>
                  </a:lnTo>
                  <a:lnTo>
                    <a:pt x="80210" y="107044"/>
                  </a:lnTo>
                  <a:lnTo>
                    <a:pt x="103332" y="117425"/>
                  </a:lnTo>
                  <a:lnTo>
                    <a:pt x="112514" y="121940"/>
                  </a:lnTo>
                  <a:lnTo>
                    <a:pt x="119429" y="125743"/>
                  </a:lnTo>
                  <a:lnTo>
                    <a:pt x="124833" y="129073"/>
                  </a:lnTo>
                  <a:lnTo>
                    <a:pt x="130023" y="132086"/>
                  </a:lnTo>
                  <a:lnTo>
                    <a:pt x="146994" y="141298"/>
                  </a:lnTo>
                  <a:lnTo>
                    <a:pt x="150741" y="144291"/>
                  </a:lnTo>
                  <a:lnTo>
                    <a:pt x="152851" y="146200"/>
                  </a:lnTo>
                  <a:lnTo>
                    <a:pt x="155052" y="147473"/>
                  </a:lnTo>
                  <a:lnTo>
                    <a:pt x="159614" y="148887"/>
                  </a:lnTo>
                  <a:lnTo>
                    <a:pt x="161148" y="150059"/>
                  </a:lnTo>
                  <a:lnTo>
                    <a:pt x="162170" y="151633"/>
                  </a:lnTo>
                  <a:lnTo>
                    <a:pt x="162852" y="153476"/>
                  </a:lnTo>
                  <a:lnTo>
                    <a:pt x="164101" y="154705"/>
                  </a:lnTo>
                  <a:lnTo>
                    <a:pt x="165727" y="155524"/>
                  </a:lnTo>
                  <a:lnTo>
                    <a:pt x="171330" y="157154"/>
                  </a:lnTo>
                  <a:lnTo>
                    <a:pt x="171358" y="157163"/>
                  </a:lnTo>
                  <a:lnTo>
                    <a:pt x="171359" y="153370"/>
                  </a:lnTo>
                  <a:lnTo>
                    <a:pt x="170565" y="152253"/>
                  </a:lnTo>
                  <a:lnTo>
                    <a:pt x="169243" y="151508"/>
                  </a:lnTo>
                  <a:lnTo>
                    <a:pt x="164216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73"/>
            <p:cNvSpPr/>
            <p:nvPr/>
          </p:nvSpPr>
          <p:spPr>
            <a:xfrm>
              <a:off x="3779340" y="2564614"/>
              <a:ext cx="221161" cy="171442"/>
            </a:xfrm>
            <a:custGeom>
              <a:avLst/>
              <a:gdLst/>
              <a:ahLst/>
              <a:cxnLst/>
              <a:rect l="0" t="0" r="0" b="0"/>
              <a:pathLst>
                <a:path w="221161" h="171442">
                  <a:moveTo>
                    <a:pt x="149722" y="71429"/>
                  </a:moveTo>
                  <a:lnTo>
                    <a:pt x="153514" y="67637"/>
                  </a:lnTo>
                  <a:lnTo>
                    <a:pt x="153838" y="66519"/>
                  </a:lnTo>
                  <a:lnTo>
                    <a:pt x="153259" y="65775"/>
                  </a:lnTo>
                  <a:lnTo>
                    <a:pt x="152080" y="65278"/>
                  </a:lnTo>
                  <a:lnTo>
                    <a:pt x="151294" y="63360"/>
                  </a:lnTo>
                  <a:lnTo>
                    <a:pt x="150770" y="60493"/>
                  </a:lnTo>
                  <a:lnTo>
                    <a:pt x="149929" y="52071"/>
                  </a:lnTo>
                  <a:lnTo>
                    <a:pt x="149783" y="46820"/>
                  </a:lnTo>
                  <a:lnTo>
                    <a:pt x="149740" y="40237"/>
                  </a:lnTo>
                  <a:lnTo>
                    <a:pt x="148940" y="37934"/>
                  </a:lnTo>
                  <a:lnTo>
                    <a:pt x="145935" y="33259"/>
                  </a:lnTo>
                  <a:lnTo>
                    <a:pt x="144070" y="28536"/>
                  </a:lnTo>
                  <a:lnTo>
                    <a:pt x="143573" y="26165"/>
                  </a:lnTo>
                  <a:lnTo>
                    <a:pt x="140904" y="21414"/>
                  </a:lnTo>
                  <a:lnTo>
                    <a:pt x="139080" y="19036"/>
                  </a:lnTo>
                  <a:lnTo>
                    <a:pt x="137055" y="14277"/>
                  </a:lnTo>
                  <a:lnTo>
                    <a:pt x="136515" y="11896"/>
                  </a:lnTo>
                  <a:lnTo>
                    <a:pt x="135361" y="10309"/>
                  </a:lnTo>
                  <a:lnTo>
                    <a:pt x="133798" y="9251"/>
                  </a:lnTo>
                  <a:lnTo>
                    <a:pt x="131962" y="8546"/>
                  </a:lnTo>
                  <a:lnTo>
                    <a:pt x="125586" y="3761"/>
                  </a:lnTo>
                  <a:lnTo>
                    <a:pt x="123313" y="2505"/>
                  </a:lnTo>
                  <a:lnTo>
                    <a:pt x="118670" y="1109"/>
                  </a:lnTo>
                  <a:lnTo>
                    <a:pt x="113961" y="488"/>
                  </a:lnTo>
                  <a:lnTo>
                    <a:pt x="109222" y="212"/>
                  </a:lnTo>
                  <a:lnTo>
                    <a:pt x="104470" y="90"/>
                  </a:lnTo>
                  <a:lnTo>
                    <a:pt x="90190" y="0"/>
                  </a:lnTo>
                  <a:lnTo>
                    <a:pt x="87809" y="791"/>
                  </a:lnTo>
                  <a:lnTo>
                    <a:pt x="83047" y="3786"/>
                  </a:lnTo>
                  <a:lnTo>
                    <a:pt x="78285" y="7764"/>
                  </a:lnTo>
                  <a:lnTo>
                    <a:pt x="75903" y="9936"/>
                  </a:lnTo>
                  <a:lnTo>
                    <a:pt x="73522" y="11383"/>
                  </a:lnTo>
                  <a:lnTo>
                    <a:pt x="68760" y="12992"/>
                  </a:lnTo>
                  <a:lnTo>
                    <a:pt x="66378" y="15009"/>
                  </a:lnTo>
                  <a:lnTo>
                    <a:pt x="63997" y="17941"/>
                  </a:lnTo>
                  <a:lnTo>
                    <a:pt x="61616" y="21483"/>
                  </a:lnTo>
                  <a:lnTo>
                    <a:pt x="59235" y="24638"/>
                  </a:lnTo>
                  <a:lnTo>
                    <a:pt x="56853" y="27535"/>
                  </a:lnTo>
                  <a:lnTo>
                    <a:pt x="52091" y="32871"/>
                  </a:lnTo>
                  <a:lnTo>
                    <a:pt x="47328" y="37888"/>
                  </a:lnTo>
                  <a:lnTo>
                    <a:pt x="44947" y="41131"/>
                  </a:lnTo>
                  <a:lnTo>
                    <a:pt x="42566" y="44880"/>
                  </a:lnTo>
                  <a:lnTo>
                    <a:pt x="40185" y="48968"/>
                  </a:lnTo>
                  <a:lnTo>
                    <a:pt x="37803" y="52486"/>
                  </a:lnTo>
                  <a:lnTo>
                    <a:pt x="35422" y="55626"/>
                  </a:lnTo>
                  <a:lnTo>
                    <a:pt x="33041" y="58512"/>
                  </a:lnTo>
                  <a:lnTo>
                    <a:pt x="31453" y="62024"/>
                  </a:lnTo>
                  <a:lnTo>
                    <a:pt x="30395" y="65953"/>
                  </a:lnTo>
                  <a:lnTo>
                    <a:pt x="29689" y="70160"/>
                  </a:lnTo>
                  <a:lnTo>
                    <a:pt x="28425" y="73758"/>
                  </a:lnTo>
                  <a:lnTo>
                    <a:pt x="26789" y="76950"/>
                  </a:lnTo>
                  <a:lnTo>
                    <a:pt x="24904" y="79873"/>
                  </a:lnTo>
                  <a:lnTo>
                    <a:pt x="22854" y="83408"/>
                  </a:lnTo>
                  <a:lnTo>
                    <a:pt x="18459" y="91570"/>
                  </a:lnTo>
                  <a:lnTo>
                    <a:pt x="16970" y="95175"/>
                  </a:lnTo>
                  <a:lnTo>
                    <a:pt x="15977" y="98373"/>
                  </a:lnTo>
                  <a:lnTo>
                    <a:pt x="15315" y="101298"/>
                  </a:lnTo>
                  <a:lnTo>
                    <a:pt x="14080" y="104042"/>
                  </a:lnTo>
                  <a:lnTo>
                    <a:pt x="10591" y="109207"/>
                  </a:lnTo>
                  <a:lnTo>
                    <a:pt x="9343" y="112490"/>
                  </a:lnTo>
                  <a:lnTo>
                    <a:pt x="8511" y="116265"/>
                  </a:lnTo>
                  <a:lnTo>
                    <a:pt x="7956" y="120370"/>
                  </a:lnTo>
                  <a:lnTo>
                    <a:pt x="7586" y="123900"/>
                  </a:lnTo>
                  <a:lnTo>
                    <a:pt x="7340" y="127047"/>
                  </a:lnTo>
                  <a:lnTo>
                    <a:pt x="7176" y="129939"/>
                  </a:lnTo>
                  <a:lnTo>
                    <a:pt x="6993" y="135269"/>
                  </a:lnTo>
                  <a:lnTo>
                    <a:pt x="6944" y="137802"/>
                  </a:lnTo>
                  <a:lnTo>
                    <a:pt x="6119" y="140284"/>
                  </a:lnTo>
                  <a:lnTo>
                    <a:pt x="3083" y="145159"/>
                  </a:lnTo>
                  <a:lnTo>
                    <a:pt x="1206" y="149971"/>
                  </a:lnTo>
                  <a:lnTo>
                    <a:pt x="0" y="155735"/>
                  </a:lnTo>
                  <a:lnTo>
                    <a:pt x="695" y="157002"/>
                  </a:lnTo>
                  <a:lnTo>
                    <a:pt x="4671" y="161784"/>
                  </a:lnTo>
                  <a:lnTo>
                    <a:pt x="5880" y="163181"/>
                  </a:lnTo>
                  <a:lnTo>
                    <a:pt x="6418" y="165918"/>
                  </a:lnTo>
                  <a:lnTo>
                    <a:pt x="6822" y="171119"/>
                  </a:lnTo>
                  <a:lnTo>
                    <a:pt x="13340" y="171378"/>
                  </a:lnTo>
                  <a:lnTo>
                    <a:pt x="31871" y="171441"/>
                  </a:lnTo>
                  <a:lnTo>
                    <a:pt x="33055" y="170648"/>
                  </a:lnTo>
                  <a:lnTo>
                    <a:pt x="33843" y="169325"/>
                  </a:lnTo>
                  <a:lnTo>
                    <a:pt x="35330" y="164592"/>
                  </a:lnTo>
                  <a:lnTo>
                    <a:pt x="41565" y="164324"/>
                  </a:lnTo>
                  <a:lnTo>
                    <a:pt x="41898" y="163521"/>
                  </a:lnTo>
                  <a:lnTo>
                    <a:pt x="42434" y="158647"/>
                  </a:lnTo>
                  <a:lnTo>
                    <a:pt x="42540" y="157449"/>
                  </a:lnTo>
                  <a:lnTo>
                    <a:pt x="46350" y="157242"/>
                  </a:lnTo>
                  <a:lnTo>
                    <a:pt x="47470" y="156419"/>
                  </a:lnTo>
                  <a:lnTo>
                    <a:pt x="48217" y="155076"/>
                  </a:lnTo>
                  <a:lnTo>
                    <a:pt x="48714" y="153388"/>
                  </a:lnTo>
                  <a:lnTo>
                    <a:pt x="49840" y="152262"/>
                  </a:lnTo>
                  <a:lnTo>
                    <a:pt x="51384" y="151512"/>
                  </a:lnTo>
                  <a:lnTo>
                    <a:pt x="56533" y="150098"/>
                  </a:lnTo>
                  <a:lnTo>
                    <a:pt x="61699" y="145119"/>
                  </a:lnTo>
                  <a:lnTo>
                    <a:pt x="62976" y="143868"/>
                  </a:lnTo>
                  <a:lnTo>
                    <a:pt x="65660" y="143311"/>
                  </a:lnTo>
                  <a:lnTo>
                    <a:pt x="67487" y="143163"/>
                  </a:lnTo>
                  <a:lnTo>
                    <a:pt x="68705" y="142271"/>
                  </a:lnTo>
                  <a:lnTo>
                    <a:pt x="69517" y="140882"/>
                  </a:lnTo>
                  <a:lnTo>
                    <a:pt x="70058" y="139162"/>
                  </a:lnTo>
                  <a:lnTo>
                    <a:pt x="72776" y="135135"/>
                  </a:lnTo>
                  <a:lnTo>
                    <a:pt x="77197" y="129874"/>
                  </a:lnTo>
                  <a:lnTo>
                    <a:pt x="77801" y="127038"/>
                  </a:lnTo>
                  <a:lnTo>
                    <a:pt x="77962" y="125171"/>
                  </a:lnTo>
                  <a:lnTo>
                    <a:pt x="79657" y="123132"/>
                  </a:lnTo>
                  <a:lnTo>
                    <a:pt x="85774" y="118750"/>
                  </a:lnTo>
                  <a:lnTo>
                    <a:pt x="88040" y="116470"/>
                  </a:lnTo>
                  <a:lnTo>
                    <a:pt x="89551" y="114157"/>
                  </a:lnTo>
                  <a:lnTo>
                    <a:pt x="90557" y="111821"/>
                  </a:lnTo>
                  <a:lnTo>
                    <a:pt x="93793" y="107108"/>
                  </a:lnTo>
                  <a:lnTo>
                    <a:pt x="98546" y="101407"/>
                  </a:lnTo>
                  <a:lnTo>
                    <a:pt x="103162" y="96628"/>
                  </a:lnTo>
                  <a:lnTo>
                    <a:pt x="104394" y="94578"/>
                  </a:lnTo>
                  <a:lnTo>
                    <a:pt x="106923" y="87108"/>
                  </a:lnTo>
                  <a:lnTo>
                    <a:pt x="108490" y="83469"/>
                  </a:lnTo>
                  <a:lnTo>
                    <a:pt x="110327" y="79456"/>
                  </a:lnTo>
                  <a:lnTo>
                    <a:pt x="111553" y="75987"/>
                  </a:lnTo>
                  <a:lnTo>
                    <a:pt x="112370" y="72880"/>
                  </a:lnTo>
                  <a:lnTo>
                    <a:pt x="112914" y="70015"/>
                  </a:lnTo>
                  <a:lnTo>
                    <a:pt x="113519" y="64715"/>
                  </a:lnTo>
                  <a:lnTo>
                    <a:pt x="113788" y="59714"/>
                  </a:lnTo>
                  <a:lnTo>
                    <a:pt x="113975" y="51434"/>
                  </a:lnTo>
                  <a:lnTo>
                    <a:pt x="116108" y="48520"/>
                  </a:lnTo>
                  <a:lnTo>
                    <a:pt x="120152" y="43973"/>
                  </a:lnTo>
                  <a:lnTo>
                    <a:pt x="120704" y="41235"/>
                  </a:lnTo>
                  <a:lnTo>
                    <a:pt x="121145" y="35739"/>
                  </a:lnTo>
                  <a:lnTo>
                    <a:pt x="121147" y="46353"/>
                  </a:lnTo>
                  <a:lnTo>
                    <a:pt x="120354" y="48362"/>
                  </a:lnTo>
                  <a:lnTo>
                    <a:pt x="117355" y="52710"/>
                  </a:lnTo>
                  <a:lnTo>
                    <a:pt x="115493" y="57289"/>
                  </a:lnTo>
                  <a:lnTo>
                    <a:pt x="114666" y="61970"/>
                  </a:lnTo>
                  <a:lnTo>
                    <a:pt x="114298" y="66696"/>
                  </a:lnTo>
                  <a:lnTo>
                    <a:pt x="114134" y="71442"/>
                  </a:lnTo>
                  <a:lnTo>
                    <a:pt x="114042" y="80694"/>
                  </a:lnTo>
                  <a:lnTo>
                    <a:pt x="114011" y="94250"/>
                  </a:lnTo>
                  <a:lnTo>
                    <a:pt x="114802" y="100137"/>
                  </a:lnTo>
                  <a:lnTo>
                    <a:pt x="118914" y="124209"/>
                  </a:lnTo>
                  <a:lnTo>
                    <a:pt x="119658" y="129634"/>
                  </a:lnTo>
                  <a:lnTo>
                    <a:pt x="120154" y="134045"/>
                  </a:lnTo>
                  <a:lnTo>
                    <a:pt x="121279" y="136986"/>
                  </a:lnTo>
                  <a:lnTo>
                    <a:pt x="122822" y="138946"/>
                  </a:lnTo>
                  <a:lnTo>
                    <a:pt x="128788" y="143822"/>
                  </a:lnTo>
                  <a:lnTo>
                    <a:pt x="133274" y="148054"/>
                  </a:lnTo>
                  <a:lnTo>
                    <a:pt x="137914" y="152580"/>
                  </a:lnTo>
                  <a:lnTo>
                    <a:pt x="141056" y="154105"/>
                  </a:lnTo>
                  <a:lnTo>
                    <a:pt x="144739" y="155122"/>
                  </a:lnTo>
                  <a:lnTo>
                    <a:pt x="148781" y="155799"/>
                  </a:lnTo>
                  <a:lnTo>
                    <a:pt x="155389" y="156552"/>
                  </a:lnTo>
                  <a:lnTo>
                    <a:pt x="161766" y="156887"/>
                  </a:lnTo>
                  <a:lnTo>
                    <a:pt x="173488" y="157075"/>
                  </a:lnTo>
                  <a:lnTo>
                    <a:pt x="195931" y="157153"/>
                  </a:lnTo>
                  <a:lnTo>
                    <a:pt x="197197" y="156360"/>
                  </a:lnTo>
                  <a:lnTo>
                    <a:pt x="198040" y="155037"/>
                  </a:lnTo>
                  <a:lnTo>
                    <a:pt x="198603" y="153362"/>
                  </a:lnTo>
                  <a:lnTo>
                    <a:pt x="199772" y="152245"/>
                  </a:lnTo>
                  <a:lnTo>
                    <a:pt x="201345" y="151500"/>
                  </a:lnTo>
                  <a:lnTo>
                    <a:pt x="205781" y="150305"/>
                  </a:lnTo>
                  <a:lnTo>
                    <a:pt x="211566" y="145159"/>
                  </a:lnTo>
                  <a:lnTo>
                    <a:pt x="212927" y="143886"/>
                  </a:lnTo>
                  <a:lnTo>
                    <a:pt x="213290" y="142752"/>
                  </a:lnTo>
                  <a:lnTo>
                    <a:pt x="213693" y="139376"/>
                  </a:lnTo>
                  <a:lnTo>
                    <a:pt x="214594" y="138159"/>
                  </a:lnTo>
                  <a:lnTo>
                    <a:pt x="215990" y="137347"/>
                  </a:lnTo>
                  <a:lnTo>
                    <a:pt x="221160" y="1357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74"/>
            <p:cNvSpPr/>
            <p:nvPr/>
          </p:nvSpPr>
          <p:spPr>
            <a:xfrm>
              <a:off x="4067823" y="2528887"/>
              <a:ext cx="196996" cy="150020"/>
            </a:xfrm>
            <a:custGeom>
              <a:avLst/>
              <a:gdLst/>
              <a:ahLst/>
              <a:cxnLst/>
              <a:rect l="0" t="0" r="0" b="0"/>
              <a:pathLst>
                <a:path w="196996" h="150020">
                  <a:moveTo>
                    <a:pt x="154133" y="0"/>
                  </a:moveTo>
                  <a:lnTo>
                    <a:pt x="150340" y="0"/>
                  </a:lnTo>
                  <a:lnTo>
                    <a:pt x="149223" y="794"/>
                  </a:lnTo>
                  <a:lnTo>
                    <a:pt x="148478" y="2117"/>
                  </a:lnTo>
                  <a:lnTo>
                    <a:pt x="147982" y="3792"/>
                  </a:lnTo>
                  <a:lnTo>
                    <a:pt x="146857" y="4910"/>
                  </a:lnTo>
                  <a:lnTo>
                    <a:pt x="145314" y="5654"/>
                  </a:lnTo>
                  <a:lnTo>
                    <a:pt x="143491" y="6151"/>
                  </a:lnTo>
                  <a:lnTo>
                    <a:pt x="139349" y="8819"/>
                  </a:lnTo>
                  <a:lnTo>
                    <a:pt x="134862" y="12651"/>
                  </a:lnTo>
                  <a:lnTo>
                    <a:pt x="130223" y="17000"/>
                  </a:lnTo>
                  <a:lnTo>
                    <a:pt x="127874" y="18477"/>
                  </a:lnTo>
                  <a:lnTo>
                    <a:pt x="123147" y="20119"/>
                  </a:lnTo>
                  <a:lnTo>
                    <a:pt x="119982" y="21350"/>
                  </a:lnTo>
                  <a:lnTo>
                    <a:pt x="116285" y="22964"/>
                  </a:lnTo>
                  <a:lnTo>
                    <a:pt x="112232" y="24835"/>
                  </a:lnTo>
                  <a:lnTo>
                    <a:pt x="108736" y="26875"/>
                  </a:lnTo>
                  <a:lnTo>
                    <a:pt x="102736" y="31259"/>
                  </a:lnTo>
                  <a:lnTo>
                    <a:pt x="97423" y="33737"/>
                  </a:lnTo>
                  <a:lnTo>
                    <a:pt x="94895" y="34398"/>
                  </a:lnTo>
                  <a:lnTo>
                    <a:pt x="89969" y="37248"/>
                  </a:lnTo>
                  <a:lnTo>
                    <a:pt x="85135" y="41161"/>
                  </a:lnTo>
                  <a:lnTo>
                    <a:pt x="80340" y="45546"/>
                  </a:lnTo>
                  <a:lnTo>
                    <a:pt x="77156" y="47033"/>
                  </a:lnTo>
                  <a:lnTo>
                    <a:pt x="73446" y="48024"/>
                  </a:lnTo>
                  <a:lnTo>
                    <a:pt x="69385" y="48685"/>
                  </a:lnTo>
                  <a:lnTo>
                    <a:pt x="65884" y="49919"/>
                  </a:lnTo>
                  <a:lnTo>
                    <a:pt x="59878" y="53407"/>
                  </a:lnTo>
                  <a:lnTo>
                    <a:pt x="56371" y="55449"/>
                  </a:lnTo>
                  <a:lnTo>
                    <a:pt x="52446" y="57603"/>
                  </a:lnTo>
                  <a:lnTo>
                    <a:pt x="42324" y="62972"/>
                  </a:lnTo>
                  <a:lnTo>
                    <a:pt x="38824" y="65823"/>
                  </a:lnTo>
                  <a:lnTo>
                    <a:pt x="36779" y="67695"/>
                  </a:lnTo>
                  <a:lnTo>
                    <a:pt x="33828" y="68942"/>
                  </a:lnTo>
                  <a:lnTo>
                    <a:pt x="30273" y="69774"/>
                  </a:lnTo>
                  <a:lnTo>
                    <a:pt x="26316" y="70328"/>
                  </a:lnTo>
                  <a:lnTo>
                    <a:pt x="23678" y="71492"/>
                  </a:lnTo>
                  <a:lnTo>
                    <a:pt x="21920" y="73061"/>
                  </a:lnTo>
                  <a:lnTo>
                    <a:pt x="20746" y="74901"/>
                  </a:lnTo>
                  <a:lnTo>
                    <a:pt x="19171" y="76128"/>
                  </a:lnTo>
                  <a:lnTo>
                    <a:pt x="17327" y="76946"/>
                  </a:lnTo>
                  <a:lnTo>
                    <a:pt x="12457" y="78258"/>
                  </a:lnTo>
                  <a:lnTo>
                    <a:pt x="6585" y="78517"/>
                  </a:lnTo>
                  <a:lnTo>
                    <a:pt x="5212" y="78553"/>
                  </a:lnTo>
                  <a:lnTo>
                    <a:pt x="4846" y="79356"/>
                  </a:lnTo>
                  <a:lnTo>
                    <a:pt x="4331" y="83485"/>
                  </a:lnTo>
                  <a:lnTo>
                    <a:pt x="4122" y="85638"/>
                  </a:lnTo>
                  <a:lnTo>
                    <a:pt x="0" y="85708"/>
                  </a:lnTo>
                  <a:lnTo>
                    <a:pt x="4053" y="85725"/>
                  </a:lnTo>
                  <a:lnTo>
                    <a:pt x="16410" y="91876"/>
                  </a:lnTo>
                  <a:lnTo>
                    <a:pt x="21750" y="92427"/>
                  </a:lnTo>
                  <a:lnTo>
                    <a:pt x="28621" y="92673"/>
                  </a:lnTo>
                  <a:lnTo>
                    <a:pt x="36952" y="92811"/>
                  </a:lnTo>
                  <a:lnTo>
                    <a:pt x="41992" y="92843"/>
                  </a:lnTo>
                  <a:lnTo>
                    <a:pt x="45241" y="93645"/>
                  </a:lnTo>
                  <a:lnTo>
                    <a:pt x="48995" y="94974"/>
                  </a:lnTo>
                  <a:lnTo>
                    <a:pt x="53084" y="96654"/>
                  </a:lnTo>
                  <a:lnTo>
                    <a:pt x="56605" y="97773"/>
                  </a:lnTo>
                  <a:lnTo>
                    <a:pt x="62633" y="99017"/>
                  </a:lnTo>
                  <a:lnTo>
                    <a:pt x="67957" y="101687"/>
                  </a:lnTo>
                  <a:lnTo>
                    <a:pt x="70489" y="103510"/>
                  </a:lnTo>
                  <a:lnTo>
                    <a:pt x="73764" y="104725"/>
                  </a:lnTo>
                  <a:lnTo>
                    <a:pt x="77535" y="105536"/>
                  </a:lnTo>
                  <a:lnTo>
                    <a:pt x="81636" y="106076"/>
                  </a:lnTo>
                  <a:lnTo>
                    <a:pt x="85164" y="107230"/>
                  </a:lnTo>
                  <a:lnTo>
                    <a:pt x="91201" y="110629"/>
                  </a:lnTo>
                  <a:lnTo>
                    <a:pt x="94716" y="111853"/>
                  </a:lnTo>
                  <a:lnTo>
                    <a:pt x="98647" y="112668"/>
                  </a:lnTo>
                  <a:lnTo>
                    <a:pt x="102854" y="113212"/>
                  </a:lnTo>
                  <a:lnTo>
                    <a:pt x="106454" y="114369"/>
                  </a:lnTo>
                  <a:lnTo>
                    <a:pt x="112569" y="117770"/>
                  </a:lnTo>
                  <a:lnTo>
                    <a:pt x="117933" y="119811"/>
                  </a:lnTo>
                  <a:lnTo>
                    <a:pt x="123757" y="121512"/>
                  </a:lnTo>
                  <a:lnTo>
                    <a:pt x="127532" y="123077"/>
                  </a:lnTo>
                  <a:lnTo>
                    <a:pt x="131636" y="124914"/>
                  </a:lnTo>
                  <a:lnTo>
                    <a:pt x="135166" y="126138"/>
                  </a:lnTo>
                  <a:lnTo>
                    <a:pt x="141205" y="127499"/>
                  </a:lnTo>
                  <a:lnTo>
                    <a:pt x="146535" y="130220"/>
                  </a:lnTo>
                  <a:lnTo>
                    <a:pt x="149068" y="132057"/>
                  </a:lnTo>
                  <a:lnTo>
                    <a:pt x="153931" y="134870"/>
                  </a:lnTo>
                  <a:lnTo>
                    <a:pt x="178291" y="147710"/>
                  </a:lnTo>
                  <a:lnTo>
                    <a:pt x="182862" y="148993"/>
                  </a:lnTo>
                  <a:lnTo>
                    <a:pt x="187539" y="149563"/>
                  </a:lnTo>
                  <a:lnTo>
                    <a:pt x="192263" y="149816"/>
                  </a:lnTo>
                  <a:lnTo>
                    <a:pt x="196984" y="150019"/>
                  </a:lnTo>
                  <a:lnTo>
                    <a:pt x="196995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75"/>
            <p:cNvSpPr/>
            <p:nvPr/>
          </p:nvSpPr>
          <p:spPr>
            <a:xfrm>
              <a:off x="4393406" y="2450306"/>
              <a:ext cx="28576" cy="257176"/>
            </a:xfrm>
            <a:custGeom>
              <a:avLst/>
              <a:gdLst/>
              <a:ahLst/>
              <a:cxnLst/>
              <a:rect l="0" t="0" r="0" b="0"/>
              <a:pathLst>
                <a:path w="28576" h="257176">
                  <a:moveTo>
                    <a:pt x="0" y="0"/>
                  </a:moveTo>
                  <a:lnTo>
                    <a:pt x="0" y="130006"/>
                  </a:lnTo>
                  <a:lnTo>
                    <a:pt x="794" y="135883"/>
                  </a:lnTo>
                  <a:lnTo>
                    <a:pt x="2117" y="141389"/>
                  </a:lnTo>
                  <a:lnTo>
                    <a:pt x="3792" y="146647"/>
                  </a:lnTo>
                  <a:lnTo>
                    <a:pt x="4910" y="151739"/>
                  </a:lnTo>
                  <a:lnTo>
                    <a:pt x="5654" y="156722"/>
                  </a:lnTo>
                  <a:lnTo>
                    <a:pt x="6151" y="161631"/>
                  </a:lnTo>
                  <a:lnTo>
                    <a:pt x="6482" y="166492"/>
                  </a:lnTo>
                  <a:lnTo>
                    <a:pt x="6702" y="171319"/>
                  </a:lnTo>
                  <a:lnTo>
                    <a:pt x="6947" y="180917"/>
                  </a:lnTo>
                  <a:lnTo>
                    <a:pt x="7057" y="190474"/>
                  </a:lnTo>
                  <a:lnTo>
                    <a:pt x="8673" y="197626"/>
                  </a:lnTo>
                  <a:lnTo>
                    <a:pt x="11338" y="206364"/>
                  </a:lnTo>
                  <a:lnTo>
                    <a:pt x="14703" y="216157"/>
                  </a:lnTo>
                  <a:lnTo>
                    <a:pt x="16946" y="223479"/>
                  </a:lnTo>
                  <a:lnTo>
                    <a:pt x="18441" y="229155"/>
                  </a:lnTo>
                  <a:lnTo>
                    <a:pt x="19438" y="233733"/>
                  </a:lnTo>
                  <a:lnTo>
                    <a:pt x="20102" y="237578"/>
                  </a:lnTo>
                  <a:lnTo>
                    <a:pt x="20840" y="243967"/>
                  </a:lnTo>
                  <a:lnTo>
                    <a:pt x="21408" y="251911"/>
                  </a:lnTo>
                  <a:lnTo>
                    <a:pt x="21430" y="256867"/>
                  </a:lnTo>
                  <a:lnTo>
                    <a:pt x="22224" y="256970"/>
                  </a:lnTo>
                  <a:lnTo>
                    <a:pt x="23547" y="257038"/>
                  </a:lnTo>
                  <a:lnTo>
                    <a:pt x="28575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76"/>
            <p:cNvSpPr/>
            <p:nvPr/>
          </p:nvSpPr>
          <p:spPr>
            <a:xfrm>
              <a:off x="3358021" y="2886086"/>
              <a:ext cx="513892" cy="349907"/>
            </a:xfrm>
            <a:custGeom>
              <a:avLst/>
              <a:gdLst/>
              <a:ahLst/>
              <a:cxnLst/>
              <a:rect l="0" t="0" r="0" b="0"/>
              <a:pathLst>
                <a:path w="513892" h="349907">
                  <a:moveTo>
                    <a:pt x="163847" y="200014"/>
                  </a:moveTo>
                  <a:lnTo>
                    <a:pt x="163847" y="175896"/>
                  </a:lnTo>
                  <a:lnTo>
                    <a:pt x="160055" y="165175"/>
                  </a:lnTo>
                  <a:lnTo>
                    <a:pt x="157697" y="159528"/>
                  </a:lnTo>
                  <a:lnTo>
                    <a:pt x="152911" y="156091"/>
                  </a:lnTo>
                  <a:lnTo>
                    <a:pt x="144489" y="151209"/>
                  </a:lnTo>
                  <a:lnTo>
                    <a:pt x="131419" y="150244"/>
                  </a:lnTo>
                  <a:lnTo>
                    <a:pt x="122712" y="150113"/>
                  </a:lnTo>
                  <a:lnTo>
                    <a:pt x="118961" y="150871"/>
                  </a:lnTo>
                  <a:lnTo>
                    <a:pt x="109096" y="154937"/>
                  </a:lnTo>
                  <a:lnTo>
                    <a:pt x="96472" y="157289"/>
                  </a:lnTo>
                  <a:lnTo>
                    <a:pt x="87336" y="160652"/>
                  </a:lnTo>
                  <a:lnTo>
                    <a:pt x="77984" y="166909"/>
                  </a:lnTo>
                  <a:lnTo>
                    <a:pt x="73268" y="170800"/>
                  </a:lnTo>
                  <a:lnTo>
                    <a:pt x="65361" y="179744"/>
                  </a:lnTo>
                  <a:lnTo>
                    <a:pt x="55327" y="192057"/>
                  </a:lnTo>
                  <a:lnTo>
                    <a:pt x="43876" y="206615"/>
                  </a:lnTo>
                  <a:lnTo>
                    <a:pt x="35447" y="217909"/>
                  </a:lnTo>
                  <a:lnTo>
                    <a:pt x="29035" y="227025"/>
                  </a:lnTo>
                  <a:lnTo>
                    <a:pt x="23966" y="234690"/>
                  </a:lnTo>
                  <a:lnTo>
                    <a:pt x="19793" y="241387"/>
                  </a:lnTo>
                  <a:lnTo>
                    <a:pt x="16218" y="247440"/>
                  </a:lnTo>
                  <a:lnTo>
                    <a:pt x="13040" y="253062"/>
                  </a:lnTo>
                  <a:lnTo>
                    <a:pt x="7392" y="263543"/>
                  </a:lnTo>
                  <a:lnTo>
                    <a:pt x="3031" y="273493"/>
                  </a:lnTo>
                  <a:lnTo>
                    <a:pt x="1092" y="283206"/>
                  </a:lnTo>
                  <a:lnTo>
                    <a:pt x="230" y="292815"/>
                  </a:lnTo>
                  <a:lnTo>
                    <a:pt x="0" y="297600"/>
                  </a:lnTo>
                  <a:lnTo>
                    <a:pt x="641" y="301584"/>
                  </a:lnTo>
                  <a:lnTo>
                    <a:pt x="5335" y="311777"/>
                  </a:lnTo>
                  <a:lnTo>
                    <a:pt x="9524" y="320065"/>
                  </a:lnTo>
                  <a:lnTo>
                    <a:pt x="16346" y="329864"/>
                  </a:lnTo>
                  <a:lnTo>
                    <a:pt x="23150" y="335248"/>
                  </a:lnTo>
                  <a:lnTo>
                    <a:pt x="36660" y="345171"/>
                  </a:lnTo>
                  <a:lnTo>
                    <a:pt x="40162" y="346792"/>
                  </a:lnTo>
                  <a:lnTo>
                    <a:pt x="51882" y="349072"/>
                  </a:lnTo>
                  <a:lnTo>
                    <a:pt x="65896" y="349906"/>
                  </a:lnTo>
                  <a:lnTo>
                    <a:pt x="72953" y="347859"/>
                  </a:lnTo>
                  <a:lnTo>
                    <a:pt x="81381" y="345098"/>
                  </a:lnTo>
                  <a:lnTo>
                    <a:pt x="90419" y="343870"/>
                  </a:lnTo>
                  <a:lnTo>
                    <a:pt x="94258" y="341956"/>
                  </a:lnTo>
                  <a:lnTo>
                    <a:pt x="97610" y="339092"/>
                  </a:lnTo>
                  <a:lnTo>
                    <a:pt x="104246" y="332470"/>
                  </a:lnTo>
                  <a:lnTo>
                    <a:pt x="119325" y="321751"/>
                  </a:lnTo>
                  <a:lnTo>
                    <a:pt x="129753" y="312284"/>
                  </a:lnTo>
                  <a:lnTo>
                    <a:pt x="154730" y="287677"/>
                  </a:lnTo>
                  <a:lnTo>
                    <a:pt x="161383" y="280250"/>
                  </a:lnTo>
                  <a:lnTo>
                    <a:pt x="165379" y="274936"/>
                  </a:lnTo>
                  <a:lnTo>
                    <a:pt x="169631" y="269012"/>
                  </a:lnTo>
                  <a:lnTo>
                    <a:pt x="176472" y="258196"/>
                  </a:lnTo>
                  <a:lnTo>
                    <a:pt x="182159" y="247304"/>
                  </a:lnTo>
                  <a:lnTo>
                    <a:pt x="184786" y="241065"/>
                  </a:lnTo>
                  <a:lnTo>
                    <a:pt x="187331" y="234525"/>
                  </a:lnTo>
                  <a:lnTo>
                    <a:pt x="192277" y="220908"/>
                  </a:lnTo>
                  <a:lnTo>
                    <a:pt x="201918" y="192764"/>
                  </a:lnTo>
                  <a:lnTo>
                    <a:pt x="203515" y="185655"/>
                  </a:lnTo>
                  <a:lnTo>
                    <a:pt x="204580" y="178535"/>
                  </a:lnTo>
                  <a:lnTo>
                    <a:pt x="205290" y="171407"/>
                  </a:lnTo>
                  <a:lnTo>
                    <a:pt x="206557" y="165068"/>
                  </a:lnTo>
                  <a:lnTo>
                    <a:pt x="208196" y="159254"/>
                  </a:lnTo>
                  <a:lnTo>
                    <a:pt x="210082" y="153790"/>
                  </a:lnTo>
                  <a:lnTo>
                    <a:pt x="211339" y="147767"/>
                  </a:lnTo>
                  <a:lnTo>
                    <a:pt x="212177" y="141370"/>
                  </a:lnTo>
                  <a:lnTo>
                    <a:pt x="212736" y="134724"/>
                  </a:lnTo>
                  <a:lnTo>
                    <a:pt x="213109" y="127912"/>
                  </a:lnTo>
                  <a:lnTo>
                    <a:pt x="213523" y="113993"/>
                  </a:lnTo>
                  <a:lnTo>
                    <a:pt x="213824" y="75192"/>
                  </a:lnTo>
                  <a:lnTo>
                    <a:pt x="211724" y="64898"/>
                  </a:lnTo>
                  <a:lnTo>
                    <a:pt x="208938" y="55031"/>
                  </a:lnTo>
                  <a:lnTo>
                    <a:pt x="207700" y="45354"/>
                  </a:lnTo>
                  <a:lnTo>
                    <a:pt x="207004" y="34773"/>
                  </a:lnTo>
                  <a:lnTo>
                    <a:pt x="204724" y="27090"/>
                  </a:lnTo>
                  <a:lnTo>
                    <a:pt x="201858" y="19177"/>
                  </a:lnTo>
                  <a:lnTo>
                    <a:pt x="200245" y="10260"/>
                  </a:lnTo>
                  <a:lnTo>
                    <a:pt x="199593" y="436"/>
                  </a:lnTo>
                  <a:lnTo>
                    <a:pt x="192717" y="0"/>
                  </a:lnTo>
                  <a:lnTo>
                    <a:pt x="192448" y="9932"/>
                  </a:lnTo>
                  <a:lnTo>
                    <a:pt x="192422" y="103779"/>
                  </a:lnTo>
                  <a:lnTo>
                    <a:pt x="196215" y="164268"/>
                  </a:lnTo>
                  <a:lnTo>
                    <a:pt x="198125" y="183327"/>
                  </a:lnTo>
                  <a:lnTo>
                    <a:pt x="200193" y="198414"/>
                  </a:lnTo>
                  <a:lnTo>
                    <a:pt x="202365" y="210854"/>
                  </a:lnTo>
                  <a:lnTo>
                    <a:pt x="204608" y="220734"/>
                  </a:lnTo>
                  <a:lnTo>
                    <a:pt x="206896" y="228908"/>
                  </a:lnTo>
                  <a:lnTo>
                    <a:pt x="209215" y="235946"/>
                  </a:lnTo>
                  <a:lnTo>
                    <a:pt x="211555" y="242224"/>
                  </a:lnTo>
                  <a:lnTo>
                    <a:pt x="213909" y="247998"/>
                  </a:lnTo>
                  <a:lnTo>
                    <a:pt x="218641" y="258646"/>
                  </a:lnTo>
                  <a:lnTo>
                    <a:pt x="225767" y="273566"/>
                  </a:lnTo>
                  <a:lnTo>
                    <a:pt x="230526" y="283239"/>
                  </a:lnTo>
                  <a:lnTo>
                    <a:pt x="233700" y="287247"/>
                  </a:lnTo>
                  <a:lnTo>
                    <a:pt x="244164" y="296681"/>
                  </a:lnTo>
                  <a:lnTo>
                    <a:pt x="245967" y="299383"/>
                  </a:lnTo>
                  <a:lnTo>
                    <a:pt x="247169" y="301979"/>
                  </a:lnTo>
                  <a:lnTo>
                    <a:pt x="251145" y="304503"/>
                  </a:lnTo>
                  <a:lnTo>
                    <a:pt x="264030" y="309424"/>
                  </a:lnTo>
                  <a:lnTo>
                    <a:pt x="276106" y="312141"/>
                  </a:lnTo>
                  <a:lnTo>
                    <a:pt x="281549" y="312865"/>
                  </a:lnTo>
                  <a:lnTo>
                    <a:pt x="291830" y="311553"/>
                  </a:lnTo>
                  <a:lnTo>
                    <a:pt x="304426" y="308468"/>
                  </a:lnTo>
                  <a:lnTo>
                    <a:pt x="307573" y="308036"/>
                  </a:lnTo>
                  <a:lnTo>
                    <a:pt x="319586" y="303634"/>
                  </a:lnTo>
                  <a:lnTo>
                    <a:pt x="333200" y="297303"/>
                  </a:lnTo>
                  <a:lnTo>
                    <a:pt x="347288" y="290400"/>
                  </a:lnTo>
                  <a:lnTo>
                    <a:pt x="361516" y="279535"/>
                  </a:lnTo>
                  <a:lnTo>
                    <a:pt x="380546" y="266551"/>
                  </a:lnTo>
                  <a:lnTo>
                    <a:pt x="390068" y="258425"/>
                  </a:lnTo>
                  <a:lnTo>
                    <a:pt x="394037" y="253242"/>
                  </a:lnTo>
                  <a:lnTo>
                    <a:pt x="397476" y="247406"/>
                  </a:lnTo>
                  <a:lnTo>
                    <a:pt x="400562" y="241133"/>
                  </a:lnTo>
                  <a:lnTo>
                    <a:pt x="404207" y="235364"/>
                  </a:lnTo>
                  <a:lnTo>
                    <a:pt x="412491" y="224721"/>
                  </a:lnTo>
                  <a:lnTo>
                    <a:pt x="419347" y="216815"/>
                  </a:lnTo>
                  <a:lnTo>
                    <a:pt x="422287" y="213596"/>
                  </a:lnTo>
                  <a:lnTo>
                    <a:pt x="427670" y="203669"/>
                  </a:lnTo>
                  <a:lnTo>
                    <a:pt x="430216" y="197688"/>
                  </a:lnTo>
                  <a:lnTo>
                    <a:pt x="433046" y="186809"/>
                  </a:lnTo>
                  <a:lnTo>
                    <a:pt x="433801" y="181686"/>
                  </a:lnTo>
                  <a:lnTo>
                    <a:pt x="436756" y="173876"/>
                  </a:lnTo>
                  <a:lnTo>
                    <a:pt x="438655" y="170683"/>
                  </a:lnTo>
                  <a:lnTo>
                    <a:pt x="439128" y="166966"/>
                  </a:lnTo>
                  <a:lnTo>
                    <a:pt x="437536" y="158603"/>
                  </a:lnTo>
                  <a:lnTo>
                    <a:pt x="435969" y="148762"/>
                  </a:lnTo>
                  <a:lnTo>
                    <a:pt x="434956" y="146002"/>
                  </a:lnTo>
                  <a:lnTo>
                    <a:pt x="430531" y="138325"/>
                  </a:lnTo>
                  <a:lnTo>
                    <a:pt x="429217" y="133438"/>
                  </a:lnTo>
                  <a:lnTo>
                    <a:pt x="428073" y="131818"/>
                  </a:lnTo>
                  <a:lnTo>
                    <a:pt x="426517" y="130737"/>
                  </a:lnTo>
                  <a:lnTo>
                    <a:pt x="424685" y="130017"/>
                  </a:lnTo>
                  <a:lnTo>
                    <a:pt x="418315" y="125211"/>
                  </a:lnTo>
                  <a:lnTo>
                    <a:pt x="415249" y="123951"/>
                  </a:lnTo>
                  <a:lnTo>
                    <a:pt x="407609" y="122552"/>
                  </a:lnTo>
                  <a:lnTo>
                    <a:pt x="404142" y="122972"/>
                  </a:lnTo>
                  <a:lnTo>
                    <a:pt x="401038" y="124047"/>
                  </a:lnTo>
                  <a:lnTo>
                    <a:pt x="395471" y="126563"/>
                  </a:lnTo>
                  <a:lnTo>
                    <a:pt x="383314" y="130295"/>
                  </a:lnTo>
                  <a:lnTo>
                    <a:pt x="375688" y="134103"/>
                  </a:lnTo>
                  <a:lnTo>
                    <a:pt x="366138" y="141503"/>
                  </a:lnTo>
                  <a:lnTo>
                    <a:pt x="358001" y="149138"/>
                  </a:lnTo>
                  <a:lnTo>
                    <a:pt x="351209" y="157823"/>
                  </a:lnTo>
                  <a:lnTo>
                    <a:pt x="348286" y="162362"/>
                  </a:lnTo>
                  <a:lnTo>
                    <a:pt x="345039" y="171638"/>
                  </a:lnTo>
                  <a:lnTo>
                    <a:pt x="343596" y="181052"/>
                  </a:lnTo>
                  <a:lnTo>
                    <a:pt x="342955" y="190528"/>
                  </a:lnTo>
                  <a:lnTo>
                    <a:pt x="342669" y="200031"/>
                  </a:lnTo>
                  <a:lnTo>
                    <a:pt x="342486" y="219067"/>
                  </a:lnTo>
                  <a:lnTo>
                    <a:pt x="344578" y="228590"/>
                  </a:lnTo>
                  <a:lnTo>
                    <a:pt x="348153" y="237321"/>
                  </a:lnTo>
                  <a:lnTo>
                    <a:pt x="354629" y="247492"/>
                  </a:lnTo>
                  <a:lnTo>
                    <a:pt x="359235" y="255776"/>
                  </a:lnTo>
                  <a:lnTo>
                    <a:pt x="366045" y="262632"/>
                  </a:lnTo>
                  <a:lnTo>
                    <a:pt x="378804" y="273071"/>
                  </a:lnTo>
                  <a:lnTo>
                    <a:pt x="387971" y="280902"/>
                  </a:lnTo>
                  <a:lnTo>
                    <a:pt x="402851" y="289774"/>
                  </a:lnTo>
                  <a:lnTo>
                    <a:pt x="426693" y="299882"/>
                  </a:lnTo>
                  <a:lnTo>
                    <a:pt x="437036" y="303931"/>
                  </a:lnTo>
                  <a:lnTo>
                    <a:pt x="452578" y="307004"/>
                  </a:lnTo>
                  <a:lnTo>
                    <a:pt x="458728" y="308647"/>
                  </a:lnTo>
                  <a:lnTo>
                    <a:pt x="513891" y="3143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77"/>
            <p:cNvSpPr/>
            <p:nvPr/>
          </p:nvSpPr>
          <p:spPr>
            <a:xfrm>
              <a:off x="3903854" y="3007530"/>
              <a:ext cx="203803" cy="161185"/>
            </a:xfrm>
            <a:custGeom>
              <a:avLst/>
              <a:gdLst/>
              <a:ahLst/>
              <a:cxnLst/>
              <a:rect l="0" t="0" r="0" b="0"/>
              <a:pathLst>
                <a:path w="203803" h="161185">
                  <a:moveTo>
                    <a:pt x="118077" y="21420"/>
                  </a:moveTo>
                  <a:lnTo>
                    <a:pt x="114285" y="13835"/>
                  </a:lnTo>
                  <a:lnTo>
                    <a:pt x="112374" y="10807"/>
                  </a:lnTo>
                  <a:lnTo>
                    <a:pt x="110306" y="7995"/>
                  </a:lnTo>
                  <a:lnTo>
                    <a:pt x="105077" y="1570"/>
                  </a:lnTo>
                  <a:lnTo>
                    <a:pt x="103854" y="1043"/>
                  </a:lnTo>
                  <a:lnTo>
                    <a:pt x="97752" y="127"/>
                  </a:lnTo>
                  <a:lnTo>
                    <a:pt x="92904" y="50"/>
                  </a:lnTo>
                  <a:lnTo>
                    <a:pt x="80649" y="0"/>
                  </a:lnTo>
                  <a:lnTo>
                    <a:pt x="77250" y="790"/>
                  </a:lnTo>
                  <a:lnTo>
                    <a:pt x="73397" y="2110"/>
                  </a:lnTo>
                  <a:lnTo>
                    <a:pt x="69240" y="3784"/>
                  </a:lnTo>
                  <a:lnTo>
                    <a:pt x="65675" y="5694"/>
                  </a:lnTo>
                  <a:lnTo>
                    <a:pt x="59598" y="9933"/>
                  </a:lnTo>
                  <a:lnTo>
                    <a:pt x="56072" y="12968"/>
                  </a:lnTo>
                  <a:lnTo>
                    <a:pt x="52134" y="16579"/>
                  </a:lnTo>
                  <a:lnTo>
                    <a:pt x="41124" y="27129"/>
                  </a:lnTo>
                  <a:lnTo>
                    <a:pt x="38200" y="29989"/>
                  </a:lnTo>
                  <a:lnTo>
                    <a:pt x="35457" y="33482"/>
                  </a:lnTo>
                  <a:lnTo>
                    <a:pt x="32834" y="37399"/>
                  </a:lnTo>
                  <a:lnTo>
                    <a:pt x="30293" y="41597"/>
                  </a:lnTo>
                  <a:lnTo>
                    <a:pt x="27011" y="45190"/>
                  </a:lnTo>
                  <a:lnTo>
                    <a:pt x="23235" y="48379"/>
                  </a:lnTo>
                  <a:lnTo>
                    <a:pt x="19130" y="51299"/>
                  </a:lnTo>
                  <a:lnTo>
                    <a:pt x="15600" y="54833"/>
                  </a:lnTo>
                  <a:lnTo>
                    <a:pt x="12453" y="58777"/>
                  </a:lnTo>
                  <a:lnTo>
                    <a:pt x="9561" y="62993"/>
                  </a:lnTo>
                  <a:lnTo>
                    <a:pt x="7633" y="67392"/>
                  </a:lnTo>
                  <a:lnTo>
                    <a:pt x="6348" y="71911"/>
                  </a:lnTo>
                  <a:lnTo>
                    <a:pt x="5491" y="76512"/>
                  </a:lnTo>
                  <a:lnTo>
                    <a:pt x="4126" y="81167"/>
                  </a:lnTo>
                  <a:lnTo>
                    <a:pt x="2422" y="85857"/>
                  </a:lnTo>
                  <a:lnTo>
                    <a:pt x="492" y="90571"/>
                  </a:lnTo>
                  <a:lnTo>
                    <a:pt x="0" y="94509"/>
                  </a:lnTo>
                  <a:lnTo>
                    <a:pt x="465" y="97927"/>
                  </a:lnTo>
                  <a:lnTo>
                    <a:pt x="1569" y="100999"/>
                  </a:lnTo>
                  <a:lnTo>
                    <a:pt x="2305" y="104635"/>
                  </a:lnTo>
                  <a:lnTo>
                    <a:pt x="2796" y="108647"/>
                  </a:lnTo>
                  <a:lnTo>
                    <a:pt x="3123" y="112909"/>
                  </a:lnTo>
                  <a:lnTo>
                    <a:pt x="4135" y="116543"/>
                  </a:lnTo>
                  <a:lnTo>
                    <a:pt x="5603" y="119761"/>
                  </a:lnTo>
                  <a:lnTo>
                    <a:pt x="7375" y="122699"/>
                  </a:lnTo>
                  <a:lnTo>
                    <a:pt x="9351" y="125452"/>
                  </a:lnTo>
                  <a:lnTo>
                    <a:pt x="11462" y="128080"/>
                  </a:lnTo>
                  <a:lnTo>
                    <a:pt x="13663" y="130627"/>
                  </a:lnTo>
                  <a:lnTo>
                    <a:pt x="16718" y="133118"/>
                  </a:lnTo>
                  <a:lnTo>
                    <a:pt x="20342" y="135573"/>
                  </a:lnTo>
                  <a:lnTo>
                    <a:pt x="24345" y="138003"/>
                  </a:lnTo>
                  <a:lnTo>
                    <a:pt x="28602" y="140417"/>
                  </a:lnTo>
                  <a:lnTo>
                    <a:pt x="37564" y="145216"/>
                  </a:lnTo>
                  <a:lnTo>
                    <a:pt x="51535" y="152380"/>
                  </a:lnTo>
                  <a:lnTo>
                    <a:pt x="56253" y="153970"/>
                  </a:lnTo>
                  <a:lnTo>
                    <a:pt x="60986" y="155031"/>
                  </a:lnTo>
                  <a:lnTo>
                    <a:pt x="65729" y="155737"/>
                  </a:lnTo>
                  <a:lnTo>
                    <a:pt x="71272" y="156208"/>
                  </a:lnTo>
                  <a:lnTo>
                    <a:pt x="77349" y="156523"/>
                  </a:lnTo>
                  <a:lnTo>
                    <a:pt x="83781" y="156732"/>
                  </a:lnTo>
                  <a:lnTo>
                    <a:pt x="89657" y="157665"/>
                  </a:lnTo>
                  <a:lnTo>
                    <a:pt x="95162" y="159081"/>
                  </a:lnTo>
                  <a:lnTo>
                    <a:pt x="100419" y="160819"/>
                  </a:lnTo>
                  <a:lnTo>
                    <a:pt x="106305" y="161184"/>
                  </a:lnTo>
                  <a:lnTo>
                    <a:pt x="112610" y="160633"/>
                  </a:lnTo>
                  <a:lnTo>
                    <a:pt x="119195" y="159473"/>
                  </a:lnTo>
                  <a:lnTo>
                    <a:pt x="125172" y="158698"/>
                  </a:lnTo>
                  <a:lnTo>
                    <a:pt x="130745" y="158183"/>
                  </a:lnTo>
                  <a:lnTo>
                    <a:pt x="136047" y="157839"/>
                  </a:lnTo>
                  <a:lnTo>
                    <a:pt x="141963" y="157610"/>
                  </a:lnTo>
                  <a:lnTo>
                    <a:pt x="154887" y="157355"/>
                  </a:lnTo>
                  <a:lnTo>
                    <a:pt x="160873" y="156493"/>
                  </a:lnTo>
                  <a:lnTo>
                    <a:pt x="166451" y="155125"/>
                  </a:lnTo>
                  <a:lnTo>
                    <a:pt x="171758" y="153419"/>
                  </a:lnTo>
                  <a:lnTo>
                    <a:pt x="176883" y="152282"/>
                  </a:lnTo>
                  <a:lnTo>
                    <a:pt x="181887" y="151524"/>
                  </a:lnTo>
                  <a:lnTo>
                    <a:pt x="186811" y="151018"/>
                  </a:lnTo>
                  <a:lnTo>
                    <a:pt x="190887" y="150681"/>
                  </a:lnTo>
                  <a:lnTo>
                    <a:pt x="194398" y="150456"/>
                  </a:lnTo>
                  <a:lnTo>
                    <a:pt x="203802" y="1500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78"/>
            <p:cNvSpPr/>
            <p:nvPr/>
          </p:nvSpPr>
          <p:spPr>
            <a:xfrm>
              <a:off x="4136357" y="3007908"/>
              <a:ext cx="207044" cy="155654"/>
            </a:xfrm>
            <a:custGeom>
              <a:avLst/>
              <a:gdLst/>
              <a:ahLst/>
              <a:cxnLst/>
              <a:rect l="0" t="0" r="0" b="0"/>
              <a:pathLst>
                <a:path w="207044" h="155654">
                  <a:moveTo>
                    <a:pt x="107030" y="28185"/>
                  </a:moveTo>
                  <a:lnTo>
                    <a:pt x="107030" y="22034"/>
                  </a:lnTo>
                  <a:lnTo>
                    <a:pt x="103238" y="17543"/>
                  </a:lnTo>
                  <a:lnTo>
                    <a:pt x="99754" y="13824"/>
                  </a:lnTo>
                  <a:lnTo>
                    <a:pt x="96388" y="10425"/>
                  </a:lnTo>
                  <a:lnTo>
                    <a:pt x="95173" y="8408"/>
                  </a:lnTo>
                  <a:lnTo>
                    <a:pt x="93823" y="4050"/>
                  </a:lnTo>
                  <a:lnTo>
                    <a:pt x="92669" y="2570"/>
                  </a:lnTo>
                  <a:lnTo>
                    <a:pt x="91106" y="1583"/>
                  </a:lnTo>
                  <a:lnTo>
                    <a:pt x="87253" y="487"/>
                  </a:lnTo>
                  <a:lnTo>
                    <a:pt x="82894" y="0"/>
                  </a:lnTo>
                  <a:lnTo>
                    <a:pt x="80621" y="664"/>
                  </a:lnTo>
                  <a:lnTo>
                    <a:pt x="75978" y="3518"/>
                  </a:lnTo>
                  <a:lnTo>
                    <a:pt x="71269" y="7433"/>
                  </a:lnTo>
                  <a:lnTo>
                    <a:pt x="66530" y="11818"/>
                  </a:lnTo>
                  <a:lnTo>
                    <a:pt x="61778" y="16413"/>
                  </a:lnTo>
                  <a:lnTo>
                    <a:pt x="58606" y="18749"/>
                  </a:lnTo>
                  <a:lnTo>
                    <a:pt x="54904" y="21101"/>
                  </a:lnTo>
                  <a:lnTo>
                    <a:pt x="50847" y="23462"/>
                  </a:lnTo>
                  <a:lnTo>
                    <a:pt x="47350" y="26624"/>
                  </a:lnTo>
                  <a:lnTo>
                    <a:pt x="44225" y="30320"/>
                  </a:lnTo>
                  <a:lnTo>
                    <a:pt x="41347" y="34371"/>
                  </a:lnTo>
                  <a:lnTo>
                    <a:pt x="37842" y="38659"/>
                  </a:lnTo>
                  <a:lnTo>
                    <a:pt x="33917" y="43105"/>
                  </a:lnTo>
                  <a:lnTo>
                    <a:pt x="29713" y="47657"/>
                  </a:lnTo>
                  <a:lnTo>
                    <a:pt x="26116" y="52279"/>
                  </a:lnTo>
                  <a:lnTo>
                    <a:pt x="22925" y="56948"/>
                  </a:lnTo>
                  <a:lnTo>
                    <a:pt x="20004" y="61648"/>
                  </a:lnTo>
                  <a:lnTo>
                    <a:pt x="17263" y="66369"/>
                  </a:lnTo>
                  <a:lnTo>
                    <a:pt x="12100" y="75848"/>
                  </a:lnTo>
                  <a:lnTo>
                    <a:pt x="4731" y="90109"/>
                  </a:lnTo>
                  <a:lnTo>
                    <a:pt x="3112" y="94868"/>
                  </a:lnTo>
                  <a:lnTo>
                    <a:pt x="2033" y="99628"/>
                  </a:lnTo>
                  <a:lnTo>
                    <a:pt x="1313" y="104388"/>
                  </a:lnTo>
                  <a:lnTo>
                    <a:pt x="834" y="109150"/>
                  </a:lnTo>
                  <a:lnTo>
                    <a:pt x="514" y="113912"/>
                  </a:lnTo>
                  <a:lnTo>
                    <a:pt x="158" y="122642"/>
                  </a:lnTo>
                  <a:lnTo>
                    <a:pt x="0" y="129168"/>
                  </a:lnTo>
                  <a:lnTo>
                    <a:pt x="752" y="132020"/>
                  </a:lnTo>
                  <a:lnTo>
                    <a:pt x="2046" y="134715"/>
                  </a:lnTo>
                  <a:lnTo>
                    <a:pt x="3703" y="137305"/>
                  </a:lnTo>
                  <a:lnTo>
                    <a:pt x="5602" y="139825"/>
                  </a:lnTo>
                  <a:lnTo>
                    <a:pt x="7662" y="142299"/>
                  </a:lnTo>
                  <a:lnTo>
                    <a:pt x="9829" y="144743"/>
                  </a:lnTo>
                  <a:lnTo>
                    <a:pt x="12860" y="146371"/>
                  </a:lnTo>
                  <a:lnTo>
                    <a:pt x="16469" y="147457"/>
                  </a:lnTo>
                  <a:lnTo>
                    <a:pt x="20462" y="148181"/>
                  </a:lnTo>
                  <a:lnTo>
                    <a:pt x="23918" y="149457"/>
                  </a:lnTo>
                  <a:lnTo>
                    <a:pt x="29875" y="152993"/>
                  </a:lnTo>
                  <a:lnTo>
                    <a:pt x="33368" y="154252"/>
                  </a:lnTo>
                  <a:lnTo>
                    <a:pt x="37285" y="155092"/>
                  </a:lnTo>
                  <a:lnTo>
                    <a:pt x="41483" y="155653"/>
                  </a:lnTo>
                  <a:lnTo>
                    <a:pt x="45869" y="155232"/>
                  </a:lnTo>
                  <a:lnTo>
                    <a:pt x="50381" y="154158"/>
                  </a:lnTo>
                  <a:lnTo>
                    <a:pt x="54977" y="152649"/>
                  </a:lnTo>
                  <a:lnTo>
                    <a:pt x="59628" y="150848"/>
                  </a:lnTo>
                  <a:lnTo>
                    <a:pt x="64316" y="148854"/>
                  </a:lnTo>
                  <a:lnTo>
                    <a:pt x="69029" y="146732"/>
                  </a:lnTo>
                  <a:lnTo>
                    <a:pt x="73759" y="145316"/>
                  </a:lnTo>
                  <a:lnTo>
                    <a:pt x="78499" y="144373"/>
                  </a:lnTo>
                  <a:lnTo>
                    <a:pt x="83247" y="143743"/>
                  </a:lnTo>
                  <a:lnTo>
                    <a:pt x="87206" y="141736"/>
                  </a:lnTo>
                  <a:lnTo>
                    <a:pt x="90639" y="138811"/>
                  </a:lnTo>
                  <a:lnTo>
                    <a:pt x="93722" y="135273"/>
                  </a:lnTo>
                  <a:lnTo>
                    <a:pt x="97364" y="132121"/>
                  </a:lnTo>
                  <a:lnTo>
                    <a:pt x="101380" y="129226"/>
                  </a:lnTo>
                  <a:lnTo>
                    <a:pt x="105644" y="126502"/>
                  </a:lnTo>
                  <a:lnTo>
                    <a:pt x="109281" y="122305"/>
                  </a:lnTo>
                  <a:lnTo>
                    <a:pt x="112499" y="117125"/>
                  </a:lnTo>
                  <a:lnTo>
                    <a:pt x="123369" y="95495"/>
                  </a:lnTo>
                  <a:lnTo>
                    <a:pt x="125066" y="90521"/>
                  </a:lnTo>
                  <a:lnTo>
                    <a:pt x="126198" y="85618"/>
                  </a:lnTo>
                  <a:lnTo>
                    <a:pt x="126952" y="80761"/>
                  </a:lnTo>
                  <a:lnTo>
                    <a:pt x="128249" y="75936"/>
                  </a:lnTo>
                  <a:lnTo>
                    <a:pt x="129907" y="71131"/>
                  </a:lnTo>
                  <a:lnTo>
                    <a:pt x="131807" y="66341"/>
                  </a:lnTo>
                  <a:lnTo>
                    <a:pt x="133073" y="61560"/>
                  </a:lnTo>
                  <a:lnTo>
                    <a:pt x="133917" y="56785"/>
                  </a:lnTo>
                  <a:lnTo>
                    <a:pt x="134479" y="52014"/>
                  </a:lnTo>
                  <a:lnTo>
                    <a:pt x="134855" y="47246"/>
                  </a:lnTo>
                  <a:lnTo>
                    <a:pt x="135105" y="42480"/>
                  </a:lnTo>
                  <a:lnTo>
                    <a:pt x="135457" y="30304"/>
                  </a:lnTo>
                  <a:lnTo>
                    <a:pt x="135597" y="11641"/>
                  </a:lnTo>
                  <a:lnTo>
                    <a:pt x="135605" y="32"/>
                  </a:lnTo>
                  <a:lnTo>
                    <a:pt x="135605" y="54798"/>
                  </a:lnTo>
                  <a:lnTo>
                    <a:pt x="137986" y="64184"/>
                  </a:lnTo>
                  <a:lnTo>
                    <a:pt x="141955" y="76790"/>
                  </a:lnTo>
                  <a:lnTo>
                    <a:pt x="146982" y="91545"/>
                  </a:lnTo>
                  <a:lnTo>
                    <a:pt x="151128" y="102175"/>
                  </a:lnTo>
                  <a:lnTo>
                    <a:pt x="154685" y="110056"/>
                  </a:lnTo>
                  <a:lnTo>
                    <a:pt x="157850" y="116103"/>
                  </a:lnTo>
                  <a:lnTo>
                    <a:pt x="161547" y="120928"/>
                  </a:lnTo>
                  <a:lnTo>
                    <a:pt x="165600" y="124939"/>
                  </a:lnTo>
                  <a:lnTo>
                    <a:pt x="169889" y="128407"/>
                  </a:lnTo>
                  <a:lnTo>
                    <a:pt x="172749" y="131512"/>
                  </a:lnTo>
                  <a:lnTo>
                    <a:pt x="174655" y="134376"/>
                  </a:lnTo>
                  <a:lnTo>
                    <a:pt x="175926" y="137079"/>
                  </a:lnTo>
                  <a:lnTo>
                    <a:pt x="177567" y="138881"/>
                  </a:lnTo>
                  <a:lnTo>
                    <a:pt x="179455" y="140082"/>
                  </a:lnTo>
                  <a:lnTo>
                    <a:pt x="183669" y="141417"/>
                  </a:lnTo>
                  <a:lnTo>
                    <a:pt x="188188" y="142010"/>
                  </a:lnTo>
                  <a:lnTo>
                    <a:pt x="190504" y="142963"/>
                  </a:lnTo>
                  <a:lnTo>
                    <a:pt x="195194" y="146137"/>
                  </a:lnTo>
                  <a:lnTo>
                    <a:pt x="199925" y="148077"/>
                  </a:lnTo>
                  <a:lnTo>
                    <a:pt x="207043" y="1496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79"/>
            <p:cNvSpPr/>
            <p:nvPr/>
          </p:nvSpPr>
          <p:spPr>
            <a:xfrm>
              <a:off x="4357687" y="2978969"/>
              <a:ext cx="362821" cy="342417"/>
            </a:xfrm>
            <a:custGeom>
              <a:avLst/>
              <a:gdLst/>
              <a:ahLst/>
              <a:cxnLst/>
              <a:rect l="0" t="0" r="0" b="0"/>
              <a:pathLst>
                <a:path w="362821" h="342417">
                  <a:moveTo>
                    <a:pt x="42863" y="7118"/>
                  </a:moveTo>
                  <a:lnTo>
                    <a:pt x="42863" y="0"/>
                  </a:lnTo>
                  <a:lnTo>
                    <a:pt x="39071" y="3774"/>
                  </a:lnTo>
                  <a:lnTo>
                    <a:pt x="37953" y="5683"/>
                  </a:lnTo>
                  <a:lnTo>
                    <a:pt x="35587" y="12954"/>
                  </a:lnTo>
                  <a:lnTo>
                    <a:pt x="32221" y="20560"/>
                  </a:lnTo>
                  <a:lnTo>
                    <a:pt x="30195" y="29232"/>
                  </a:lnTo>
                  <a:lnTo>
                    <a:pt x="29656" y="33767"/>
                  </a:lnTo>
                  <a:lnTo>
                    <a:pt x="26939" y="40922"/>
                  </a:lnTo>
                  <a:lnTo>
                    <a:pt x="25103" y="43942"/>
                  </a:lnTo>
                  <a:lnTo>
                    <a:pt x="23064" y="51530"/>
                  </a:lnTo>
                  <a:lnTo>
                    <a:pt x="22519" y="55776"/>
                  </a:lnTo>
                  <a:lnTo>
                    <a:pt x="24031" y="64727"/>
                  </a:lnTo>
                  <a:lnTo>
                    <a:pt x="26556" y="74791"/>
                  </a:lnTo>
                  <a:lnTo>
                    <a:pt x="27229" y="80808"/>
                  </a:lnTo>
                  <a:lnTo>
                    <a:pt x="27977" y="92257"/>
                  </a:lnTo>
                  <a:lnTo>
                    <a:pt x="28309" y="99991"/>
                  </a:lnTo>
                  <a:lnTo>
                    <a:pt x="28496" y="112600"/>
                  </a:lnTo>
                  <a:lnTo>
                    <a:pt x="29316" y="116333"/>
                  </a:lnTo>
                  <a:lnTo>
                    <a:pt x="34263" y="126173"/>
                  </a:lnTo>
                  <a:lnTo>
                    <a:pt x="38511" y="134379"/>
                  </a:lnTo>
                  <a:lnTo>
                    <a:pt x="45162" y="141201"/>
                  </a:lnTo>
                  <a:lnTo>
                    <a:pt x="49158" y="144132"/>
                  </a:lnTo>
                  <a:lnTo>
                    <a:pt x="57832" y="147388"/>
                  </a:lnTo>
                  <a:lnTo>
                    <a:pt x="62367" y="148256"/>
                  </a:lnTo>
                  <a:lnTo>
                    <a:pt x="69523" y="151338"/>
                  </a:lnTo>
                  <a:lnTo>
                    <a:pt x="72542" y="153271"/>
                  </a:lnTo>
                  <a:lnTo>
                    <a:pt x="80131" y="155419"/>
                  </a:lnTo>
                  <a:lnTo>
                    <a:pt x="88795" y="156373"/>
                  </a:lnTo>
                  <a:lnTo>
                    <a:pt x="97938" y="156797"/>
                  </a:lnTo>
                  <a:lnTo>
                    <a:pt x="103392" y="156117"/>
                  </a:lnTo>
                  <a:lnTo>
                    <a:pt x="109409" y="154869"/>
                  </a:lnTo>
                  <a:lnTo>
                    <a:pt x="115802" y="153244"/>
                  </a:lnTo>
                  <a:lnTo>
                    <a:pt x="127139" y="149321"/>
                  </a:lnTo>
                  <a:lnTo>
                    <a:pt x="137469" y="144932"/>
                  </a:lnTo>
                  <a:lnTo>
                    <a:pt x="147351" y="140335"/>
                  </a:lnTo>
                  <a:lnTo>
                    <a:pt x="153003" y="137205"/>
                  </a:lnTo>
                  <a:lnTo>
                    <a:pt x="159152" y="133530"/>
                  </a:lnTo>
                  <a:lnTo>
                    <a:pt x="165633" y="129493"/>
                  </a:lnTo>
                  <a:lnTo>
                    <a:pt x="174950" y="120773"/>
                  </a:lnTo>
                  <a:lnTo>
                    <a:pt x="182531" y="111607"/>
                  </a:lnTo>
                  <a:lnTo>
                    <a:pt x="191192" y="102241"/>
                  </a:lnTo>
                  <a:lnTo>
                    <a:pt x="198216" y="92787"/>
                  </a:lnTo>
                  <a:lnTo>
                    <a:pt x="204777" y="83293"/>
                  </a:lnTo>
                  <a:lnTo>
                    <a:pt x="212985" y="73782"/>
                  </a:lnTo>
                  <a:lnTo>
                    <a:pt x="222739" y="63295"/>
                  </a:lnTo>
                  <a:lnTo>
                    <a:pt x="228112" y="55633"/>
                  </a:lnTo>
                  <a:lnTo>
                    <a:pt x="233145" y="46937"/>
                  </a:lnTo>
                  <a:lnTo>
                    <a:pt x="238029" y="37780"/>
                  </a:lnTo>
                  <a:lnTo>
                    <a:pt x="238854" y="31528"/>
                  </a:lnTo>
                  <a:lnTo>
                    <a:pt x="238611" y="24185"/>
                  </a:lnTo>
                  <a:lnTo>
                    <a:pt x="235912" y="1391"/>
                  </a:lnTo>
                  <a:lnTo>
                    <a:pt x="235818" y="2721"/>
                  </a:lnTo>
                  <a:lnTo>
                    <a:pt x="235754" y="12242"/>
                  </a:lnTo>
                  <a:lnTo>
                    <a:pt x="235748" y="16804"/>
                  </a:lnTo>
                  <a:lnTo>
                    <a:pt x="236541" y="19131"/>
                  </a:lnTo>
                  <a:lnTo>
                    <a:pt x="243515" y="30687"/>
                  </a:lnTo>
                  <a:lnTo>
                    <a:pt x="248723" y="39818"/>
                  </a:lnTo>
                  <a:lnTo>
                    <a:pt x="256329" y="51814"/>
                  </a:lnTo>
                  <a:lnTo>
                    <a:pt x="283504" y="93004"/>
                  </a:lnTo>
                  <a:lnTo>
                    <a:pt x="289015" y="100094"/>
                  </a:lnTo>
                  <a:lnTo>
                    <a:pt x="295070" y="107202"/>
                  </a:lnTo>
                  <a:lnTo>
                    <a:pt x="301489" y="114322"/>
                  </a:lnTo>
                  <a:lnTo>
                    <a:pt x="307355" y="122244"/>
                  </a:lnTo>
                  <a:lnTo>
                    <a:pt x="312854" y="130700"/>
                  </a:lnTo>
                  <a:lnTo>
                    <a:pt x="318107" y="139512"/>
                  </a:lnTo>
                  <a:lnTo>
                    <a:pt x="322402" y="147768"/>
                  </a:lnTo>
                  <a:lnTo>
                    <a:pt x="326060" y="155654"/>
                  </a:lnTo>
                  <a:lnTo>
                    <a:pt x="329292" y="163292"/>
                  </a:lnTo>
                  <a:lnTo>
                    <a:pt x="333034" y="171559"/>
                  </a:lnTo>
                  <a:lnTo>
                    <a:pt x="341426" y="189211"/>
                  </a:lnTo>
                  <a:lnTo>
                    <a:pt x="345093" y="198363"/>
                  </a:lnTo>
                  <a:lnTo>
                    <a:pt x="348330" y="207640"/>
                  </a:lnTo>
                  <a:lnTo>
                    <a:pt x="359230" y="241549"/>
                  </a:lnTo>
                  <a:lnTo>
                    <a:pt x="360931" y="249130"/>
                  </a:lnTo>
                  <a:lnTo>
                    <a:pt x="362064" y="256566"/>
                  </a:lnTo>
                  <a:lnTo>
                    <a:pt x="362820" y="263904"/>
                  </a:lnTo>
                  <a:lnTo>
                    <a:pt x="362530" y="271177"/>
                  </a:lnTo>
                  <a:lnTo>
                    <a:pt x="361543" y="278408"/>
                  </a:lnTo>
                  <a:lnTo>
                    <a:pt x="360092" y="285610"/>
                  </a:lnTo>
                  <a:lnTo>
                    <a:pt x="358330" y="291998"/>
                  </a:lnTo>
                  <a:lnTo>
                    <a:pt x="356362" y="297844"/>
                  </a:lnTo>
                  <a:lnTo>
                    <a:pt x="354256" y="303329"/>
                  </a:lnTo>
                  <a:lnTo>
                    <a:pt x="347682" y="313657"/>
                  </a:lnTo>
                  <a:lnTo>
                    <a:pt x="343707" y="318634"/>
                  </a:lnTo>
                  <a:lnTo>
                    <a:pt x="332940" y="326280"/>
                  </a:lnTo>
                  <a:lnTo>
                    <a:pt x="326735" y="329430"/>
                  </a:lnTo>
                  <a:lnTo>
                    <a:pt x="319424" y="332324"/>
                  </a:lnTo>
                  <a:lnTo>
                    <a:pt x="311374" y="335047"/>
                  </a:lnTo>
                  <a:lnTo>
                    <a:pt x="302833" y="337656"/>
                  </a:lnTo>
                  <a:lnTo>
                    <a:pt x="294758" y="339396"/>
                  </a:lnTo>
                  <a:lnTo>
                    <a:pt x="286992" y="340555"/>
                  </a:lnTo>
                  <a:lnTo>
                    <a:pt x="279434" y="341328"/>
                  </a:lnTo>
                  <a:lnTo>
                    <a:pt x="271221" y="341844"/>
                  </a:lnTo>
                  <a:lnTo>
                    <a:pt x="253628" y="342416"/>
                  </a:lnTo>
                  <a:lnTo>
                    <a:pt x="244492" y="341775"/>
                  </a:lnTo>
                  <a:lnTo>
                    <a:pt x="235226" y="340554"/>
                  </a:lnTo>
                  <a:lnTo>
                    <a:pt x="225873" y="338946"/>
                  </a:lnTo>
                  <a:lnTo>
                    <a:pt x="215670" y="337874"/>
                  </a:lnTo>
                  <a:lnTo>
                    <a:pt x="204899" y="337160"/>
                  </a:lnTo>
                  <a:lnTo>
                    <a:pt x="193750" y="336683"/>
                  </a:lnTo>
                  <a:lnTo>
                    <a:pt x="183142" y="335572"/>
                  </a:lnTo>
                  <a:lnTo>
                    <a:pt x="172894" y="334037"/>
                  </a:lnTo>
                  <a:lnTo>
                    <a:pt x="162888" y="332221"/>
                  </a:lnTo>
                  <a:lnTo>
                    <a:pt x="153836" y="329422"/>
                  </a:lnTo>
                  <a:lnTo>
                    <a:pt x="145420" y="325969"/>
                  </a:lnTo>
                  <a:lnTo>
                    <a:pt x="137428" y="322079"/>
                  </a:lnTo>
                  <a:lnTo>
                    <a:pt x="128925" y="318692"/>
                  </a:lnTo>
                  <a:lnTo>
                    <a:pt x="120081" y="315640"/>
                  </a:lnTo>
                  <a:lnTo>
                    <a:pt x="86867" y="305039"/>
                  </a:lnTo>
                  <a:lnTo>
                    <a:pt x="64632" y="297709"/>
                  </a:lnTo>
                  <a:lnTo>
                    <a:pt x="57376" y="294508"/>
                  </a:lnTo>
                  <a:lnTo>
                    <a:pt x="50157" y="290786"/>
                  </a:lnTo>
                  <a:lnTo>
                    <a:pt x="36580" y="283212"/>
                  </a:lnTo>
                  <a:lnTo>
                    <a:pt x="25253" y="277199"/>
                  </a:lnTo>
                  <a:lnTo>
                    <a:pt x="17045" y="271881"/>
                  </a:lnTo>
                  <a:lnTo>
                    <a:pt x="7961" y="264425"/>
                  </a:lnTo>
                  <a:lnTo>
                    <a:pt x="0" y="2571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exponential growth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 exponential growth, the output increases by a constant factor (a).</a:t>
            </a:r>
          </a:p>
          <a:p>
            <a:pPr eaLnBrk="1" hangingPunct="1"/>
            <a:r>
              <a:rPr lang="en-US" dirty="0" smtClean="0"/>
              <a:t>In the ordered pair (0, ?), y=C.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Check this out: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graphicFrame>
        <p:nvGraphicFramePr>
          <p:cNvPr id="6168" name="Group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059799"/>
              </p:ext>
            </p:extLst>
          </p:nvPr>
        </p:nvGraphicFramePr>
        <p:xfrm>
          <a:off x="457200" y="4076700"/>
          <a:ext cx="3657600" cy="1058334"/>
        </p:xfrm>
        <a:graphic>
          <a:graphicData uri="http://schemas.openxmlformats.org/drawingml/2006/table">
            <a:tbl>
              <a:tblPr/>
              <a:tblGrid>
                <a:gridCol w="731838"/>
                <a:gridCol w="731837"/>
                <a:gridCol w="730250"/>
                <a:gridCol w="731838"/>
                <a:gridCol w="731837"/>
              </a:tblGrid>
              <a:tr h="529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70" name="Group 26"/>
          <p:cNvGraphicFramePr>
            <a:graphicFrameLocks noGrp="1"/>
          </p:cNvGraphicFramePr>
          <p:nvPr/>
        </p:nvGraphicFramePr>
        <p:xfrm>
          <a:off x="4343400" y="3873500"/>
          <a:ext cx="4038600" cy="1312334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808038"/>
                <a:gridCol w="808037"/>
              </a:tblGrid>
              <a:tr h="656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61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6158" name="Group 6157"/>
          <p:cNvGrpSpPr/>
          <p:nvPr/>
        </p:nvGrpSpPr>
        <p:grpSpPr>
          <a:xfrm>
            <a:off x="1521913" y="2871787"/>
            <a:ext cx="6721932" cy="2557464"/>
            <a:chOff x="1521913" y="2871787"/>
            <a:chExt cx="6721932" cy="2557464"/>
          </a:xfrm>
        </p:grpSpPr>
        <p:sp>
          <p:nvSpPr>
            <p:cNvPr id="2" name="SMARTInkAnnotation419"/>
            <p:cNvSpPr/>
            <p:nvPr/>
          </p:nvSpPr>
          <p:spPr>
            <a:xfrm>
              <a:off x="1521913" y="4772025"/>
              <a:ext cx="106863" cy="28576"/>
            </a:xfrm>
            <a:custGeom>
              <a:avLst/>
              <a:gdLst/>
              <a:ahLst/>
              <a:cxnLst/>
              <a:rect l="0" t="0" r="0" b="0"/>
              <a:pathLst>
                <a:path w="106863" h="28576">
                  <a:moveTo>
                    <a:pt x="6849" y="28575"/>
                  </a:moveTo>
                  <a:lnTo>
                    <a:pt x="0" y="28575"/>
                  </a:lnTo>
                  <a:lnTo>
                    <a:pt x="3585" y="28575"/>
                  </a:lnTo>
                  <a:lnTo>
                    <a:pt x="5467" y="27781"/>
                  </a:lnTo>
                  <a:lnTo>
                    <a:pt x="7515" y="26458"/>
                  </a:lnTo>
                  <a:lnTo>
                    <a:pt x="9674" y="24783"/>
                  </a:lnTo>
                  <a:lnTo>
                    <a:pt x="11908" y="23665"/>
                  </a:lnTo>
                  <a:lnTo>
                    <a:pt x="14190" y="22920"/>
                  </a:lnTo>
                  <a:lnTo>
                    <a:pt x="16506" y="22424"/>
                  </a:lnTo>
                  <a:lnTo>
                    <a:pt x="18843" y="21299"/>
                  </a:lnTo>
                  <a:lnTo>
                    <a:pt x="21195" y="19756"/>
                  </a:lnTo>
                  <a:lnTo>
                    <a:pt x="23557" y="17933"/>
                  </a:lnTo>
                  <a:lnTo>
                    <a:pt x="25925" y="16717"/>
                  </a:lnTo>
                  <a:lnTo>
                    <a:pt x="28297" y="15907"/>
                  </a:lnTo>
                  <a:lnTo>
                    <a:pt x="30673" y="15368"/>
                  </a:lnTo>
                  <a:lnTo>
                    <a:pt x="33051" y="14213"/>
                  </a:lnTo>
                  <a:lnTo>
                    <a:pt x="35429" y="12651"/>
                  </a:lnTo>
                  <a:lnTo>
                    <a:pt x="37809" y="10815"/>
                  </a:lnTo>
                  <a:lnTo>
                    <a:pt x="40189" y="9591"/>
                  </a:lnTo>
                  <a:lnTo>
                    <a:pt x="42569" y="8775"/>
                  </a:lnTo>
                  <a:lnTo>
                    <a:pt x="44950" y="8231"/>
                  </a:lnTo>
                  <a:lnTo>
                    <a:pt x="47331" y="7868"/>
                  </a:lnTo>
                  <a:lnTo>
                    <a:pt x="49712" y="7627"/>
                  </a:lnTo>
                  <a:lnTo>
                    <a:pt x="52093" y="7466"/>
                  </a:lnTo>
                  <a:lnTo>
                    <a:pt x="54474" y="7358"/>
                  </a:lnTo>
                  <a:lnTo>
                    <a:pt x="59237" y="7239"/>
                  </a:lnTo>
                  <a:lnTo>
                    <a:pt x="66380" y="7172"/>
                  </a:lnTo>
                  <a:lnTo>
                    <a:pt x="68762" y="6368"/>
                  </a:lnTo>
                  <a:lnTo>
                    <a:pt x="71143" y="5039"/>
                  </a:lnTo>
                  <a:lnTo>
                    <a:pt x="73524" y="3359"/>
                  </a:lnTo>
                  <a:lnTo>
                    <a:pt x="75905" y="2239"/>
                  </a:lnTo>
                  <a:lnTo>
                    <a:pt x="78287" y="1492"/>
                  </a:lnTo>
                  <a:lnTo>
                    <a:pt x="80668" y="995"/>
                  </a:lnTo>
                  <a:lnTo>
                    <a:pt x="83049" y="663"/>
                  </a:lnTo>
                  <a:lnTo>
                    <a:pt x="85430" y="442"/>
                  </a:lnTo>
                  <a:lnTo>
                    <a:pt x="87812" y="294"/>
                  </a:lnTo>
                  <a:lnTo>
                    <a:pt x="92574" y="130"/>
                  </a:lnTo>
                  <a:lnTo>
                    <a:pt x="99571" y="17"/>
                  </a:lnTo>
                  <a:lnTo>
                    <a:pt x="1068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420"/>
            <p:cNvSpPr/>
            <p:nvPr/>
          </p:nvSpPr>
          <p:spPr>
            <a:xfrm>
              <a:off x="1535906" y="4822057"/>
              <a:ext cx="114301" cy="28550"/>
            </a:xfrm>
            <a:custGeom>
              <a:avLst/>
              <a:gdLst/>
              <a:ahLst/>
              <a:cxnLst/>
              <a:rect l="0" t="0" r="0" b="0"/>
              <a:pathLst>
                <a:path w="114301" h="28550">
                  <a:moveTo>
                    <a:pt x="0" y="28549"/>
                  </a:moveTo>
                  <a:lnTo>
                    <a:pt x="20057" y="28549"/>
                  </a:lnTo>
                  <a:lnTo>
                    <a:pt x="21309" y="27755"/>
                  </a:lnTo>
                  <a:lnTo>
                    <a:pt x="22937" y="26432"/>
                  </a:lnTo>
                  <a:lnTo>
                    <a:pt x="24816" y="24757"/>
                  </a:lnTo>
                  <a:lnTo>
                    <a:pt x="26863" y="23639"/>
                  </a:lnTo>
                  <a:lnTo>
                    <a:pt x="29021" y="22894"/>
                  </a:lnTo>
                  <a:lnTo>
                    <a:pt x="31253" y="22398"/>
                  </a:lnTo>
                  <a:lnTo>
                    <a:pt x="33536" y="21273"/>
                  </a:lnTo>
                  <a:lnTo>
                    <a:pt x="35851" y="19730"/>
                  </a:lnTo>
                  <a:lnTo>
                    <a:pt x="38188" y="17907"/>
                  </a:lnTo>
                  <a:lnTo>
                    <a:pt x="40540" y="16692"/>
                  </a:lnTo>
                  <a:lnTo>
                    <a:pt x="42901" y="15882"/>
                  </a:lnTo>
                  <a:lnTo>
                    <a:pt x="45270" y="15342"/>
                  </a:lnTo>
                  <a:lnTo>
                    <a:pt x="47642" y="14982"/>
                  </a:lnTo>
                  <a:lnTo>
                    <a:pt x="50018" y="14741"/>
                  </a:lnTo>
                  <a:lnTo>
                    <a:pt x="52395" y="14581"/>
                  </a:lnTo>
                  <a:lnTo>
                    <a:pt x="54774" y="13681"/>
                  </a:lnTo>
                  <a:lnTo>
                    <a:pt x="57153" y="12287"/>
                  </a:lnTo>
                  <a:lnTo>
                    <a:pt x="59534" y="10564"/>
                  </a:lnTo>
                  <a:lnTo>
                    <a:pt x="61914" y="9415"/>
                  </a:lnTo>
                  <a:lnTo>
                    <a:pt x="64295" y="8649"/>
                  </a:lnTo>
                  <a:lnTo>
                    <a:pt x="66676" y="8139"/>
                  </a:lnTo>
                  <a:lnTo>
                    <a:pt x="69057" y="7798"/>
                  </a:lnTo>
                  <a:lnTo>
                    <a:pt x="71438" y="7572"/>
                  </a:lnTo>
                  <a:lnTo>
                    <a:pt x="73819" y="7420"/>
                  </a:lnTo>
                  <a:lnTo>
                    <a:pt x="78581" y="7252"/>
                  </a:lnTo>
                  <a:lnTo>
                    <a:pt x="80962" y="7207"/>
                  </a:lnTo>
                  <a:lnTo>
                    <a:pt x="83344" y="6384"/>
                  </a:lnTo>
                  <a:lnTo>
                    <a:pt x="85725" y="5041"/>
                  </a:lnTo>
                  <a:lnTo>
                    <a:pt x="88106" y="3352"/>
                  </a:lnTo>
                  <a:lnTo>
                    <a:pt x="90487" y="2226"/>
                  </a:lnTo>
                  <a:lnTo>
                    <a:pt x="92869" y="1476"/>
                  </a:lnTo>
                  <a:lnTo>
                    <a:pt x="95250" y="975"/>
                  </a:lnTo>
                  <a:lnTo>
                    <a:pt x="97631" y="641"/>
                  </a:lnTo>
                  <a:lnTo>
                    <a:pt x="100012" y="419"/>
                  </a:lnTo>
                  <a:lnTo>
                    <a:pt x="105745" y="62"/>
                  </a:lnTo>
                  <a:lnTo>
                    <a:pt x="108646" y="13"/>
                  </a:lnTo>
                  <a:lnTo>
                    <a:pt x="110530" y="0"/>
                  </a:lnTo>
                  <a:lnTo>
                    <a:pt x="111787" y="785"/>
                  </a:lnTo>
                  <a:lnTo>
                    <a:pt x="112624" y="2102"/>
                  </a:lnTo>
                  <a:lnTo>
                    <a:pt x="114300" y="71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21"/>
            <p:cNvSpPr/>
            <p:nvPr/>
          </p:nvSpPr>
          <p:spPr>
            <a:xfrm>
              <a:off x="1735939" y="4700587"/>
              <a:ext cx="135724" cy="149931"/>
            </a:xfrm>
            <a:custGeom>
              <a:avLst/>
              <a:gdLst/>
              <a:ahLst/>
              <a:cxnLst/>
              <a:rect l="0" t="0" r="0" b="0"/>
              <a:pathLst>
                <a:path w="135724" h="149931">
                  <a:moveTo>
                    <a:pt x="100004" y="0"/>
                  </a:moveTo>
                  <a:lnTo>
                    <a:pt x="55451" y="0"/>
                  </a:lnTo>
                  <a:lnTo>
                    <a:pt x="53633" y="794"/>
                  </a:lnTo>
                  <a:lnTo>
                    <a:pt x="52421" y="2117"/>
                  </a:lnTo>
                  <a:lnTo>
                    <a:pt x="51614" y="3793"/>
                  </a:lnTo>
                  <a:lnTo>
                    <a:pt x="50282" y="4910"/>
                  </a:lnTo>
                  <a:lnTo>
                    <a:pt x="48599" y="5654"/>
                  </a:lnTo>
                  <a:lnTo>
                    <a:pt x="46684" y="6151"/>
                  </a:lnTo>
                  <a:lnTo>
                    <a:pt x="45408" y="7276"/>
                  </a:lnTo>
                  <a:lnTo>
                    <a:pt x="44556" y="8819"/>
                  </a:lnTo>
                  <a:lnTo>
                    <a:pt x="43989" y="10642"/>
                  </a:lnTo>
                  <a:lnTo>
                    <a:pt x="42817" y="11857"/>
                  </a:lnTo>
                  <a:lnTo>
                    <a:pt x="41242" y="12667"/>
                  </a:lnTo>
                  <a:lnTo>
                    <a:pt x="39398" y="13207"/>
                  </a:lnTo>
                  <a:lnTo>
                    <a:pt x="35233" y="15924"/>
                  </a:lnTo>
                  <a:lnTo>
                    <a:pt x="33011" y="17760"/>
                  </a:lnTo>
                  <a:lnTo>
                    <a:pt x="30736" y="19777"/>
                  </a:lnTo>
                  <a:lnTo>
                    <a:pt x="22806" y="27260"/>
                  </a:lnTo>
                  <a:lnTo>
                    <a:pt x="18040" y="31978"/>
                  </a:lnTo>
                  <a:lnTo>
                    <a:pt x="16787" y="34018"/>
                  </a:lnTo>
                  <a:lnTo>
                    <a:pt x="15394" y="38403"/>
                  </a:lnTo>
                  <a:lnTo>
                    <a:pt x="12658" y="42997"/>
                  </a:lnTo>
                  <a:lnTo>
                    <a:pt x="10817" y="45334"/>
                  </a:lnTo>
                  <a:lnTo>
                    <a:pt x="9590" y="47685"/>
                  </a:lnTo>
                  <a:lnTo>
                    <a:pt x="8772" y="50047"/>
                  </a:lnTo>
                  <a:lnTo>
                    <a:pt x="8226" y="52414"/>
                  </a:lnTo>
                  <a:lnTo>
                    <a:pt x="7863" y="54787"/>
                  </a:lnTo>
                  <a:lnTo>
                    <a:pt x="7620" y="57162"/>
                  </a:lnTo>
                  <a:lnTo>
                    <a:pt x="7459" y="59539"/>
                  </a:lnTo>
                  <a:lnTo>
                    <a:pt x="7351" y="61918"/>
                  </a:lnTo>
                  <a:lnTo>
                    <a:pt x="7231" y="66677"/>
                  </a:lnTo>
                  <a:lnTo>
                    <a:pt x="6406" y="69058"/>
                  </a:lnTo>
                  <a:lnTo>
                    <a:pt x="5061" y="71439"/>
                  </a:lnTo>
                  <a:lnTo>
                    <a:pt x="3372" y="73820"/>
                  </a:lnTo>
                  <a:lnTo>
                    <a:pt x="2245" y="76200"/>
                  </a:lnTo>
                  <a:lnTo>
                    <a:pt x="1494" y="78582"/>
                  </a:lnTo>
                  <a:lnTo>
                    <a:pt x="993" y="80963"/>
                  </a:lnTo>
                  <a:lnTo>
                    <a:pt x="659" y="83344"/>
                  </a:lnTo>
                  <a:lnTo>
                    <a:pt x="437" y="85725"/>
                  </a:lnTo>
                  <a:lnTo>
                    <a:pt x="288" y="88106"/>
                  </a:lnTo>
                  <a:lnTo>
                    <a:pt x="124" y="92869"/>
                  </a:lnTo>
                  <a:lnTo>
                    <a:pt x="18" y="102393"/>
                  </a:lnTo>
                  <a:lnTo>
                    <a:pt x="0" y="109538"/>
                  </a:lnTo>
                  <a:lnTo>
                    <a:pt x="791" y="111919"/>
                  </a:lnTo>
                  <a:lnTo>
                    <a:pt x="2112" y="114300"/>
                  </a:lnTo>
                  <a:lnTo>
                    <a:pt x="3787" y="116681"/>
                  </a:lnTo>
                  <a:lnTo>
                    <a:pt x="4903" y="119063"/>
                  </a:lnTo>
                  <a:lnTo>
                    <a:pt x="5647" y="121444"/>
                  </a:lnTo>
                  <a:lnTo>
                    <a:pt x="6143" y="123825"/>
                  </a:lnTo>
                  <a:lnTo>
                    <a:pt x="10443" y="127794"/>
                  </a:lnTo>
                  <a:lnTo>
                    <a:pt x="17278" y="132821"/>
                  </a:lnTo>
                  <a:lnTo>
                    <a:pt x="25803" y="138554"/>
                  </a:lnTo>
                  <a:lnTo>
                    <a:pt x="32281" y="142375"/>
                  </a:lnTo>
                  <a:lnTo>
                    <a:pt x="37393" y="144923"/>
                  </a:lnTo>
                  <a:lnTo>
                    <a:pt x="47508" y="149012"/>
                  </a:lnTo>
                  <a:lnTo>
                    <a:pt x="51008" y="149571"/>
                  </a:lnTo>
                  <a:lnTo>
                    <a:pt x="55210" y="149820"/>
                  </a:lnTo>
                  <a:lnTo>
                    <a:pt x="59722" y="149930"/>
                  </a:lnTo>
                  <a:lnTo>
                    <a:pt x="62037" y="149166"/>
                  </a:lnTo>
                  <a:lnTo>
                    <a:pt x="64374" y="147863"/>
                  </a:lnTo>
                  <a:lnTo>
                    <a:pt x="66726" y="146200"/>
                  </a:lnTo>
                  <a:lnTo>
                    <a:pt x="69088" y="145092"/>
                  </a:lnTo>
                  <a:lnTo>
                    <a:pt x="71456" y="144353"/>
                  </a:lnTo>
                  <a:lnTo>
                    <a:pt x="73828" y="143860"/>
                  </a:lnTo>
                  <a:lnTo>
                    <a:pt x="76204" y="143532"/>
                  </a:lnTo>
                  <a:lnTo>
                    <a:pt x="78581" y="143313"/>
                  </a:lnTo>
                  <a:lnTo>
                    <a:pt x="80959" y="143167"/>
                  </a:lnTo>
                  <a:lnTo>
                    <a:pt x="83339" y="142276"/>
                  </a:lnTo>
                  <a:lnTo>
                    <a:pt x="85719" y="140888"/>
                  </a:lnTo>
                  <a:lnTo>
                    <a:pt x="91450" y="136750"/>
                  </a:lnTo>
                  <a:lnTo>
                    <a:pt x="94350" y="134067"/>
                  </a:lnTo>
                  <a:lnTo>
                    <a:pt x="96235" y="132241"/>
                  </a:lnTo>
                  <a:lnTo>
                    <a:pt x="98285" y="131023"/>
                  </a:lnTo>
                  <a:lnTo>
                    <a:pt x="100446" y="130211"/>
                  </a:lnTo>
                  <a:lnTo>
                    <a:pt x="102680" y="129670"/>
                  </a:lnTo>
                  <a:lnTo>
                    <a:pt x="104963" y="128516"/>
                  </a:lnTo>
                  <a:lnTo>
                    <a:pt x="107279" y="126952"/>
                  </a:lnTo>
                  <a:lnTo>
                    <a:pt x="109617" y="125116"/>
                  </a:lnTo>
                  <a:lnTo>
                    <a:pt x="111969" y="123892"/>
                  </a:lnTo>
                  <a:lnTo>
                    <a:pt x="114331" y="123076"/>
                  </a:lnTo>
                  <a:lnTo>
                    <a:pt x="116699" y="122532"/>
                  </a:lnTo>
                  <a:lnTo>
                    <a:pt x="118278" y="121376"/>
                  </a:lnTo>
                  <a:lnTo>
                    <a:pt x="119330" y="119811"/>
                  </a:lnTo>
                  <a:lnTo>
                    <a:pt x="121312" y="114623"/>
                  </a:lnTo>
                  <a:lnTo>
                    <a:pt x="125191" y="114395"/>
                  </a:lnTo>
                  <a:lnTo>
                    <a:pt x="128704" y="114319"/>
                  </a:lnTo>
                  <a:lnTo>
                    <a:pt x="135723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22"/>
            <p:cNvSpPr/>
            <p:nvPr/>
          </p:nvSpPr>
          <p:spPr>
            <a:xfrm>
              <a:off x="1650206" y="5229225"/>
              <a:ext cx="100013" cy="121444"/>
            </a:xfrm>
            <a:custGeom>
              <a:avLst/>
              <a:gdLst/>
              <a:ahLst/>
              <a:cxnLst/>
              <a:rect l="0" t="0" r="0" b="0"/>
              <a:pathLst>
                <a:path w="100013" h="121444">
                  <a:moveTo>
                    <a:pt x="0" y="0"/>
                  </a:moveTo>
                  <a:lnTo>
                    <a:pt x="6151" y="6150"/>
                  </a:lnTo>
                  <a:lnTo>
                    <a:pt x="6702" y="8819"/>
                  </a:lnTo>
                  <a:lnTo>
                    <a:pt x="6850" y="10642"/>
                  </a:lnTo>
                  <a:lnTo>
                    <a:pt x="7741" y="12651"/>
                  </a:lnTo>
                  <a:lnTo>
                    <a:pt x="9129" y="14784"/>
                  </a:lnTo>
                  <a:lnTo>
                    <a:pt x="10849" y="17000"/>
                  </a:lnTo>
                  <a:lnTo>
                    <a:pt x="11995" y="19270"/>
                  </a:lnTo>
                  <a:lnTo>
                    <a:pt x="12759" y="21578"/>
                  </a:lnTo>
                  <a:lnTo>
                    <a:pt x="13269" y="23910"/>
                  </a:lnTo>
                  <a:lnTo>
                    <a:pt x="14402" y="25465"/>
                  </a:lnTo>
                  <a:lnTo>
                    <a:pt x="15951" y="26502"/>
                  </a:lnTo>
                  <a:lnTo>
                    <a:pt x="17778" y="27192"/>
                  </a:lnTo>
                  <a:lnTo>
                    <a:pt x="19789" y="29241"/>
                  </a:lnTo>
                  <a:lnTo>
                    <a:pt x="21924" y="32194"/>
                  </a:lnTo>
                  <a:lnTo>
                    <a:pt x="24141" y="35750"/>
                  </a:lnTo>
                  <a:lnTo>
                    <a:pt x="25619" y="38915"/>
                  </a:lnTo>
                  <a:lnTo>
                    <a:pt x="26604" y="41817"/>
                  </a:lnTo>
                  <a:lnTo>
                    <a:pt x="27261" y="44548"/>
                  </a:lnTo>
                  <a:lnTo>
                    <a:pt x="33255" y="52717"/>
                  </a:lnTo>
                  <a:lnTo>
                    <a:pt x="42808" y="64513"/>
                  </a:lnTo>
                  <a:lnTo>
                    <a:pt x="54732" y="78728"/>
                  </a:lnTo>
                  <a:lnTo>
                    <a:pt x="63476" y="88204"/>
                  </a:lnTo>
                  <a:lnTo>
                    <a:pt x="70098" y="94521"/>
                  </a:lnTo>
                  <a:lnTo>
                    <a:pt x="75307" y="98733"/>
                  </a:lnTo>
                  <a:lnTo>
                    <a:pt x="79573" y="102334"/>
                  </a:lnTo>
                  <a:lnTo>
                    <a:pt x="83211" y="105529"/>
                  </a:lnTo>
                  <a:lnTo>
                    <a:pt x="90961" y="112567"/>
                  </a:lnTo>
                  <a:lnTo>
                    <a:pt x="94137" y="115646"/>
                  </a:lnTo>
                  <a:lnTo>
                    <a:pt x="100012" y="12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23"/>
            <p:cNvSpPr/>
            <p:nvPr/>
          </p:nvSpPr>
          <p:spPr>
            <a:xfrm>
              <a:off x="1657350" y="5214937"/>
              <a:ext cx="85726" cy="135732"/>
            </a:xfrm>
            <a:custGeom>
              <a:avLst/>
              <a:gdLst/>
              <a:ahLst/>
              <a:cxnLst/>
              <a:rect l="0" t="0" r="0" b="0"/>
              <a:pathLst>
                <a:path w="85726" h="135732">
                  <a:moveTo>
                    <a:pt x="85725" y="0"/>
                  </a:moveTo>
                  <a:lnTo>
                    <a:pt x="85725" y="10642"/>
                  </a:lnTo>
                  <a:lnTo>
                    <a:pt x="84931" y="11857"/>
                  </a:lnTo>
                  <a:lnTo>
                    <a:pt x="83608" y="12667"/>
                  </a:lnTo>
                  <a:lnTo>
                    <a:pt x="81932" y="13207"/>
                  </a:lnTo>
                  <a:lnTo>
                    <a:pt x="80815" y="14361"/>
                  </a:lnTo>
                  <a:lnTo>
                    <a:pt x="80070" y="15924"/>
                  </a:lnTo>
                  <a:lnTo>
                    <a:pt x="79574" y="17760"/>
                  </a:lnTo>
                  <a:lnTo>
                    <a:pt x="76905" y="21916"/>
                  </a:lnTo>
                  <a:lnTo>
                    <a:pt x="75083" y="24136"/>
                  </a:lnTo>
                  <a:lnTo>
                    <a:pt x="73074" y="26409"/>
                  </a:lnTo>
                  <a:lnTo>
                    <a:pt x="68725" y="31052"/>
                  </a:lnTo>
                  <a:lnTo>
                    <a:pt x="67248" y="34195"/>
                  </a:lnTo>
                  <a:lnTo>
                    <a:pt x="66263" y="37878"/>
                  </a:lnTo>
                  <a:lnTo>
                    <a:pt x="65607" y="41921"/>
                  </a:lnTo>
                  <a:lnTo>
                    <a:pt x="64375" y="45410"/>
                  </a:lnTo>
                  <a:lnTo>
                    <a:pt x="62760" y="48530"/>
                  </a:lnTo>
                  <a:lnTo>
                    <a:pt x="60890" y="51403"/>
                  </a:lnTo>
                  <a:lnTo>
                    <a:pt x="58850" y="54112"/>
                  </a:lnTo>
                  <a:lnTo>
                    <a:pt x="56695" y="56712"/>
                  </a:lnTo>
                  <a:lnTo>
                    <a:pt x="54465" y="59239"/>
                  </a:lnTo>
                  <a:lnTo>
                    <a:pt x="49871" y="64165"/>
                  </a:lnTo>
                  <a:lnTo>
                    <a:pt x="40454" y="73794"/>
                  </a:lnTo>
                  <a:lnTo>
                    <a:pt x="38082" y="76977"/>
                  </a:lnTo>
                  <a:lnTo>
                    <a:pt x="35707" y="80687"/>
                  </a:lnTo>
                  <a:lnTo>
                    <a:pt x="33329" y="84748"/>
                  </a:lnTo>
                  <a:lnTo>
                    <a:pt x="30951" y="88248"/>
                  </a:lnTo>
                  <a:lnTo>
                    <a:pt x="28571" y="91376"/>
                  </a:lnTo>
                  <a:lnTo>
                    <a:pt x="26191" y="94255"/>
                  </a:lnTo>
                  <a:lnTo>
                    <a:pt x="24604" y="96968"/>
                  </a:lnTo>
                  <a:lnTo>
                    <a:pt x="23546" y="99570"/>
                  </a:lnTo>
                  <a:lnTo>
                    <a:pt x="22841" y="102099"/>
                  </a:lnTo>
                  <a:lnTo>
                    <a:pt x="21577" y="104579"/>
                  </a:lnTo>
                  <a:lnTo>
                    <a:pt x="19941" y="107026"/>
                  </a:lnTo>
                  <a:lnTo>
                    <a:pt x="18057" y="109450"/>
                  </a:lnTo>
                  <a:lnTo>
                    <a:pt x="16006" y="111861"/>
                  </a:lnTo>
                  <a:lnTo>
                    <a:pt x="13846" y="114261"/>
                  </a:lnTo>
                  <a:lnTo>
                    <a:pt x="11611" y="116655"/>
                  </a:lnTo>
                  <a:lnTo>
                    <a:pt x="9328" y="118252"/>
                  </a:lnTo>
                  <a:lnTo>
                    <a:pt x="7012" y="119316"/>
                  </a:lnTo>
                  <a:lnTo>
                    <a:pt x="4675" y="120025"/>
                  </a:lnTo>
                  <a:lnTo>
                    <a:pt x="3116" y="121291"/>
                  </a:lnTo>
                  <a:lnTo>
                    <a:pt x="2077" y="122930"/>
                  </a:lnTo>
                  <a:lnTo>
                    <a:pt x="121" y="128257"/>
                  </a:lnTo>
                  <a:lnTo>
                    <a:pt x="36" y="132282"/>
                  </a:lnTo>
                  <a:lnTo>
                    <a:pt x="0" y="13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24"/>
            <p:cNvSpPr/>
            <p:nvPr/>
          </p:nvSpPr>
          <p:spPr>
            <a:xfrm>
              <a:off x="1850231" y="5193507"/>
              <a:ext cx="128554" cy="185737"/>
            </a:xfrm>
            <a:custGeom>
              <a:avLst/>
              <a:gdLst/>
              <a:ahLst/>
              <a:cxnLst/>
              <a:rect l="0" t="0" r="0" b="0"/>
              <a:pathLst>
                <a:path w="128554" h="185737">
                  <a:moveTo>
                    <a:pt x="0" y="21430"/>
                  </a:moveTo>
                  <a:lnTo>
                    <a:pt x="6850" y="21430"/>
                  </a:lnTo>
                  <a:lnTo>
                    <a:pt x="7056" y="17638"/>
                  </a:lnTo>
                  <a:lnTo>
                    <a:pt x="7879" y="16520"/>
                  </a:lnTo>
                  <a:lnTo>
                    <a:pt x="9221" y="15776"/>
                  </a:lnTo>
                  <a:lnTo>
                    <a:pt x="12830" y="14948"/>
                  </a:lnTo>
                  <a:lnTo>
                    <a:pt x="14903" y="14727"/>
                  </a:lnTo>
                  <a:lnTo>
                    <a:pt x="17079" y="14580"/>
                  </a:lnTo>
                  <a:lnTo>
                    <a:pt x="19324" y="13689"/>
                  </a:lnTo>
                  <a:lnTo>
                    <a:pt x="21614" y="12301"/>
                  </a:lnTo>
                  <a:lnTo>
                    <a:pt x="27200" y="8161"/>
                  </a:lnTo>
                  <a:lnTo>
                    <a:pt x="30080" y="7595"/>
                  </a:lnTo>
                  <a:lnTo>
                    <a:pt x="31960" y="7444"/>
                  </a:lnTo>
                  <a:lnTo>
                    <a:pt x="34006" y="6550"/>
                  </a:lnTo>
                  <a:lnTo>
                    <a:pt x="36164" y="5160"/>
                  </a:lnTo>
                  <a:lnTo>
                    <a:pt x="41539" y="1018"/>
                  </a:lnTo>
                  <a:lnTo>
                    <a:pt x="44391" y="452"/>
                  </a:lnTo>
                  <a:lnTo>
                    <a:pt x="48897" y="88"/>
                  </a:lnTo>
                  <a:lnTo>
                    <a:pt x="51630" y="38"/>
                  </a:lnTo>
                  <a:lnTo>
                    <a:pt x="57054" y="0"/>
                  </a:lnTo>
                  <a:lnTo>
                    <a:pt x="57121" y="3791"/>
                  </a:lnTo>
                  <a:lnTo>
                    <a:pt x="57925" y="6496"/>
                  </a:lnTo>
                  <a:lnTo>
                    <a:pt x="59254" y="9886"/>
                  </a:lnTo>
                  <a:lnTo>
                    <a:pt x="60934" y="13734"/>
                  </a:lnTo>
                  <a:lnTo>
                    <a:pt x="61260" y="17093"/>
                  </a:lnTo>
                  <a:lnTo>
                    <a:pt x="60684" y="20127"/>
                  </a:lnTo>
                  <a:lnTo>
                    <a:pt x="58720" y="25613"/>
                  </a:lnTo>
                  <a:lnTo>
                    <a:pt x="57848" y="30698"/>
                  </a:lnTo>
                  <a:lnTo>
                    <a:pt x="56821" y="33959"/>
                  </a:lnTo>
                  <a:lnTo>
                    <a:pt x="55343" y="37720"/>
                  </a:lnTo>
                  <a:lnTo>
                    <a:pt x="53564" y="41815"/>
                  </a:lnTo>
                  <a:lnTo>
                    <a:pt x="51584" y="45339"/>
                  </a:lnTo>
                  <a:lnTo>
                    <a:pt x="49471" y="48482"/>
                  </a:lnTo>
                  <a:lnTo>
                    <a:pt x="47268" y="51371"/>
                  </a:lnTo>
                  <a:lnTo>
                    <a:pt x="45799" y="54884"/>
                  </a:lnTo>
                  <a:lnTo>
                    <a:pt x="44820" y="58814"/>
                  </a:lnTo>
                  <a:lnTo>
                    <a:pt x="44168" y="63022"/>
                  </a:lnTo>
                  <a:lnTo>
                    <a:pt x="42939" y="67414"/>
                  </a:lnTo>
                  <a:lnTo>
                    <a:pt x="41326" y="71930"/>
                  </a:lnTo>
                  <a:lnTo>
                    <a:pt x="39457" y="76527"/>
                  </a:lnTo>
                  <a:lnTo>
                    <a:pt x="37417" y="80387"/>
                  </a:lnTo>
                  <a:lnTo>
                    <a:pt x="35263" y="83754"/>
                  </a:lnTo>
                  <a:lnTo>
                    <a:pt x="33034" y="86792"/>
                  </a:lnTo>
                  <a:lnTo>
                    <a:pt x="30754" y="89610"/>
                  </a:lnTo>
                  <a:lnTo>
                    <a:pt x="28440" y="92284"/>
                  </a:lnTo>
                  <a:lnTo>
                    <a:pt x="21841" y="99559"/>
                  </a:lnTo>
                  <a:lnTo>
                    <a:pt x="23730" y="99810"/>
                  </a:lnTo>
                  <a:lnTo>
                    <a:pt x="25345" y="99878"/>
                  </a:lnTo>
                  <a:lnTo>
                    <a:pt x="27215" y="99128"/>
                  </a:lnTo>
                  <a:lnTo>
                    <a:pt x="29256" y="97835"/>
                  </a:lnTo>
                  <a:lnTo>
                    <a:pt x="31410" y="96179"/>
                  </a:lnTo>
                  <a:lnTo>
                    <a:pt x="33640" y="94282"/>
                  </a:lnTo>
                  <a:lnTo>
                    <a:pt x="35920" y="92223"/>
                  </a:lnTo>
                  <a:lnTo>
                    <a:pt x="38234" y="90056"/>
                  </a:lnTo>
                  <a:lnTo>
                    <a:pt x="41364" y="88612"/>
                  </a:lnTo>
                  <a:lnTo>
                    <a:pt x="45039" y="87649"/>
                  </a:lnTo>
                  <a:lnTo>
                    <a:pt x="49076" y="87007"/>
                  </a:lnTo>
                  <a:lnTo>
                    <a:pt x="52561" y="85786"/>
                  </a:lnTo>
                  <a:lnTo>
                    <a:pt x="55678" y="84178"/>
                  </a:lnTo>
                  <a:lnTo>
                    <a:pt x="58550" y="82312"/>
                  </a:lnTo>
                  <a:lnTo>
                    <a:pt x="62052" y="80274"/>
                  </a:lnTo>
                  <a:lnTo>
                    <a:pt x="65974" y="78122"/>
                  </a:lnTo>
                  <a:lnTo>
                    <a:pt x="70176" y="75893"/>
                  </a:lnTo>
                  <a:lnTo>
                    <a:pt x="73772" y="74408"/>
                  </a:lnTo>
                  <a:lnTo>
                    <a:pt x="76962" y="73417"/>
                  </a:lnTo>
                  <a:lnTo>
                    <a:pt x="79883" y="72757"/>
                  </a:lnTo>
                  <a:lnTo>
                    <a:pt x="82624" y="72316"/>
                  </a:lnTo>
                  <a:lnTo>
                    <a:pt x="85245" y="72023"/>
                  </a:lnTo>
                  <a:lnTo>
                    <a:pt x="87786" y="71827"/>
                  </a:lnTo>
                  <a:lnTo>
                    <a:pt x="91068" y="71697"/>
                  </a:lnTo>
                  <a:lnTo>
                    <a:pt x="102477" y="71513"/>
                  </a:lnTo>
                  <a:lnTo>
                    <a:pt x="108516" y="71471"/>
                  </a:lnTo>
                  <a:lnTo>
                    <a:pt x="110444" y="72253"/>
                  </a:lnTo>
                  <a:lnTo>
                    <a:pt x="111729" y="73569"/>
                  </a:lnTo>
                  <a:lnTo>
                    <a:pt x="113951" y="77146"/>
                  </a:lnTo>
                  <a:lnTo>
                    <a:pt x="117584" y="81383"/>
                  </a:lnTo>
                  <a:lnTo>
                    <a:pt x="121845" y="85911"/>
                  </a:lnTo>
                  <a:lnTo>
                    <a:pt x="124093" y="88230"/>
                  </a:lnTo>
                  <a:lnTo>
                    <a:pt x="125591" y="90570"/>
                  </a:lnTo>
                  <a:lnTo>
                    <a:pt x="127256" y="95286"/>
                  </a:lnTo>
                  <a:lnTo>
                    <a:pt x="127995" y="100028"/>
                  </a:lnTo>
                  <a:lnTo>
                    <a:pt x="128324" y="105575"/>
                  </a:lnTo>
                  <a:lnTo>
                    <a:pt x="128509" y="116829"/>
                  </a:lnTo>
                  <a:lnTo>
                    <a:pt x="128553" y="122832"/>
                  </a:lnTo>
                  <a:lnTo>
                    <a:pt x="126976" y="126338"/>
                  </a:lnTo>
                  <a:lnTo>
                    <a:pt x="124338" y="130263"/>
                  </a:lnTo>
                  <a:lnTo>
                    <a:pt x="120992" y="134466"/>
                  </a:lnTo>
                  <a:lnTo>
                    <a:pt x="118761" y="138062"/>
                  </a:lnTo>
                  <a:lnTo>
                    <a:pt x="117274" y="141254"/>
                  </a:lnTo>
                  <a:lnTo>
                    <a:pt x="116283" y="144175"/>
                  </a:lnTo>
                  <a:lnTo>
                    <a:pt x="114828" y="147710"/>
                  </a:lnTo>
                  <a:lnTo>
                    <a:pt x="113065" y="151655"/>
                  </a:lnTo>
                  <a:lnTo>
                    <a:pt x="111095" y="155871"/>
                  </a:lnTo>
                  <a:lnTo>
                    <a:pt x="108988" y="159476"/>
                  </a:lnTo>
                  <a:lnTo>
                    <a:pt x="106790" y="162674"/>
                  </a:lnTo>
                  <a:lnTo>
                    <a:pt x="104531" y="165599"/>
                  </a:lnTo>
                  <a:lnTo>
                    <a:pt x="102021" y="170965"/>
                  </a:lnTo>
                  <a:lnTo>
                    <a:pt x="101351" y="173508"/>
                  </a:lnTo>
                  <a:lnTo>
                    <a:pt x="98491" y="178449"/>
                  </a:lnTo>
                  <a:lnTo>
                    <a:pt x="96617" y="180879"/>
                  </a:lnTo>
                  <a:lnTo>
                    <a:pt x="94573" y="182498"/>
                  </a:lnTo>
                  <a:lnTo>
                    <a:pt x="92418" y="183577"/>
                  </a:lnTo>
                  <a:lnTo>
                    <a:pt x="90187" y="184297"/>
                  </a:lnTo>
                  <a:lnTo>
                    <a:pt x="87906" y="184777"/>
                  </a:lnTo>
                  <a:lnTo>
                    <a:pt x="85591" y="185097"/>
                  </a:lnTo>
                  <a:lnTo>
                    <a:pt x="79966" y="185610"/>
                  </a:lnTo>
                  <a:lnTo>
                    <a:pt x="77080" y="185680"/>
                  </a:lnTo>
                  <a:lnTo>
                    <a:pt x="71437" y="1857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25"/>
            <p:cNvSpPr/>
            <p:nvPr/>
          </p:nvSpPr>
          <p:spPr>
            <a:xfrm>
              <a:off x="2378868" y="5286375"/>
              <a:ext cx="78583" cy="100013"/>
            </a:xfrm>
            <a:custGeom>
              <a:avLst/>
              <a:gdLst/>
              <a:ahLst/>
              <a:cxnLst/>
              <a:rect l="0" t="0" r="0" b="0"/>
              <a:pathLst>
                <a:path w="78583" h="100013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7"/>
                  </a:lnTo>
                  <a:lnTo>
                    <a:pt x="6151" y="3792"/>
                  </a:lnTo>
                  <a:lnTo>
                    <a:pt x="7276" y="5703"/>
                  </a:lnTo>
                  <a:lnTo>
                    <a:pt x="8819" y="7770"/>
                  </a:lnTo>
                  <a:lnTo>
                    <a:pt x="10642" y="9943"/>
                  </a:lnTo>
                  <a:lnTo>
                    <a:pt x="11857" y="12185"/>
                  </a:lnTo>
                  <a:lnTo>
                    <a:pt x="12668" y="14473"/>
                  </a:lnTo>
                  <a:lnTo>
                    <a:pt x="13207" y="16793"/>
                  </a:lnTo>
                  <a:lnTo>
                    <a:pt x="14361" y="19132"/>
                  </a:lnTo>
                  <a:lnTo>
                    <a:pt x="15924" y="21486"/>
                  </a:lnTo>
                  <a:lnTo>
                    <a:pt x="17760" y="23849"/>
                  </a:lnTo>
                  <a:lnTo>
                    <a:pt x="19778" y="26218"/>
                  </a:lnTo>
                  <a:lnTo>
                    <a:pt x="21916" y="28591"/>
                  </a:lnTo>
                  <a:lnTo>
                    <a:pt x="26410" y="33344"/>
                  </a:lnTo>
                  <a:lnTo>
                    <a:pt x="45253" y="52387"/>
                  </a:lnTo>
                  <a:lnTo>
                    <a:pt x="47631" y="55563"/>
                  </a:lnTo>
                  <a:lnTo>
                    <a:pt x="50010" y="59267"/>
                  </a:lnTo>
                  <a:lnTo>
                    <a:pt x="52390" y="63323"/>
                  </a:lnTo>
                  <a:lnTo>
                    <a:pt x="54771" y="66028"/>
                  </a:lnTo>
                  <a:lnTo>
                    <a:pt x="57151" y="67831"/>
                  </a:lnTo>
                  <a:lnTo>
                    <a:pt x="59532" y="69034"/>
                  </a:lnTo>
                  <a:lnTo>
                    <a:pt x="61913" y="70629"/>
                  </a:lnTo>
                  <a:lnTo>
                    <a:pt x="64295" y="72485"/>
                  </a:lnTo>
                  <a:lnTo>
                    <a:pt x="66676" y="74517"/>
                  </a:lnTo>
                  <a:lnTo>
                    <a:pt x="69057" y="76665"/>
                  </a:lnTo>
                  <a:lnTo>
                    <a:pt x="73819" y="81169"/>
                  </a:lnTo>
                  <a:lnTo>
                    <a:pt x="75407" y="83482"/>
                  </a:lnTo>
                  <a:lnTo>
                    <a:pt x="76465" y="85817"/>
                  </a:lnTo>
                  <a:lnTo>
                    <a:pt x="78164" y="91475"/>
                  </a:lnTo>
                  <a:lnTo>
                    <a:pt x="78396" y="94366"/>
                  </a:lnTo>
                  <a:lnTo>
                    <a:pt x="78582" y="1000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26"/>
            <p:cNvSpPr/>
            <p:nvPr/>
          </p:nvSpPr>
          <p:spPr>
            <a:xfrm>
              <a:off x="2400300" y="5257800"/>
              <a:ext cx="57151" cy="135732"/>
            </a:xfrm>
            <a:custGeom>
              <a:avLst/>
              <a:gdLst/>
              <a:ahLst/>
              <a:cxnLst/>
              <a:rect l="0" t="0" r="0" b="0"/>
              <a:pathLst>
                <a:path w="57151" h="135732">
                  <a:moveTo>
                    <a:pt x="57150" y="0"/>
                  </a:moveTo>
                  <a:lnTo>
                    <a:pt x="57150" y="10642"/>
                  </a:lnTo>
                  <a:lnTo>
                    <a:pt x="56356" y="13444"/>
                  </a:lnTo>
                  <a:lnTo>
                    <a:pt x="55033" y="16900"/>
                  </a:lnTo>
                  <a:lnTo>
                    <a:pt x="53357" y="20791"/>
                  </a:lnTo>
                  <a:lnTo>
                    <a:pt x="51446" y="24179"/>
                  </a:lnTo>
                  <a:lnTo>
                    <a:pt x="49378" y="27232"/>
                  </a:lnTo>
                  <a:lnTo>
                    <a:pt x="47207" y="30061"/>
                  </a:lnTo>
                  <a:lnTo>
                    <a:pt x="45758" y="32740"/>
                  </a:lnTo>
                  <a:lnTo>
                    <a:pt x="44793" y="35321"/>
                  </a:lnTo>
                  <a:lnTo>
                    <a:pt x="44150" y="37834"/>
                  </a:lnTo>
                  <a:lnTo>
                    <a:pt x="42927" y="41098"/>
                  </a:lnTo>
                  <a:lnTo>
                    <a:pt x="41318" y="44861"/>
                  </a:lnTo>
                  <a:lnTo>
                    <a:pt x="37413" y="53276"/>
                  </a:lnTo>
                  <a:lnTo>
                    <a:pt x="33032" y="62307"/>
                  </a:lnTo>
                  <a:lnTo>
                    <a:pt x="31546" y="66144"/>
                  </a:lnTo>
                  <a:lnTo>
                    <a:pt x="30556" y="69496"/>
                  </a:lnTo>
                  <a:lnTo>
                    <a:pt x="29895" y="72525"/>
                  </a:lnTo>
                  <a:lnTo>
                    <a:pt x="28661" y="76131"/>
                  </a:lnTo>
                  <a:lnTo>
                    <a:pt x="27045" y="80123"/>
                  </a:lnTo>
                  <a:lnTo>
                    <a:pt x="25173" y="84371"/>
                  </a:lnTo>
                  <a:lnTo>
                    <a:pt x="23132" y="87998"/>
                  </a:lnTo>
                  <a:lnTo>
                    <a:pt x="20977" y="91209"/>
                  </a:lnTo>
                  <a:lnTo>
                    <a:pt x="18747" y="94143"/>
                  </a:lnTo>
                  <a:lnTo>
                    <a:pt x="16467" y="96893"/>
                  </a:lnTo>
                  <a:lnTo>
                    <a:pt x="14153" y="99520"/>
                  </a:lnTo>
                  <a:lnTo>
                    <a:pt x="11816" y="102065"/>
                  </a:lnTo>
                  <a:lnTo>
                    <a:pt x="10259" y="105350"/>
                  </a:lnTo>
                  <a:lnTo>
                    <a:pt x="9220" y="109127"/>
                  </a:lnTo>
                  <a:lnTo>
                    <a:pt x="8528" y="113232"/>
                  </a:lnTo>
                  <a:lnTo>
                    <a:pt x="7273" y="116763"/>
                  </a:lnTo>
                  <a:lnTo>
                    <a:pt x="5642" y="119910"/>
                  </a:lnTo>
                  <a:lnTo>
                    <a:pt x="1114" y="126873"/>
                  </a:lnTo>
                  <a:lnTo>
                    <a:pt x="495" y="129942"/>
                  </a:lnTo>
                  <a:lnTo>
                    <a:pt x="0" y="13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27"/>
            <p:cNvSpPr/>
            <p:nvPr/>
          </p:nvSpPr>
          <p:spPr>
            <a:xfrm>
              <a:off x="2571750" y="5193803"/>
              <a:ext cx="114290" cy="164010"/>
            </a:xfrm>
            <a:custGeom>
              <a:avLst/>
              <a:gdLst/>
              <a:ahLst/>
              <a:cxnLst/>
              <a:rect l="0" t="0" r="0" b="0"/>
              <a:pathLst>
                <a:path w="114290" h="164010">
                  <a:moveTo>
                    <a:pt x="0" y="21134"/>
                  </a:moveTo>
                  <a:lnTo>
                    <a:pt x="0" y="14983"/>
                  </a:lnTo>
                  <a:lnTo>
                    <a:pt x="1587" y="13859"/>
                  </a:lnTo>
                  <a:lnTo>
                    <a:pt x="4233" y="12315"/>
                  </a:lnTo>
                  <a:lnTo>
                    <a:pt x="12301" y="7927"/>
                  </a:lnTo>
                  <a:lnTo>
                    <a:pt x="15521" y="7327"/>
                  </a:lnTo>
                  <a:lnTo>
                    <a:pt x="17491" y="7167"/>
                  </a:lnTo>
                  <a:lnTo>
                    <a:pt x="20392" y="7060"/>
                  </a:lnTo>
                  <a:lnTo>
                    <a:pt x="27849" y="6942"/>
                  </a:lnTo>
                  <a:lnTo>
                    <a:pt x="31265" y="6116"/>
                  </a:lnTo>
                  <a:lnTo>
                    <a:pt x="34337" y="4772"/>
                  </a:lnTo>
                  <a:lnTo>
                    <a:pt x="37179" y="3082"/>
                  </a:lnTo>
                  <a:lnTo>
                    <a:pt x="39867" y="1956"/>
                  </a:lnTo>
                  <a:lnTo>
                    <a:pt x="42453" y="1205"/>
                  </a:lnTo>
                  <a:lnTo>
                    <a:pt x="44971" y="705"/>
                  </a:lnTo>
                  <a:lnTo>
                    <a:pt x="47443" y="371"/>
                  </a:lnTo>
                  <a:lnTo>
                    <a:pt x="49885" y="148"/>
                  </a:lnTo>
                  <a:lnTo>
                    <a:pt x="52306" y="0"/>
                  </a:lnTo>
                  <a:lnTo>
                    <a:pt x="54714" y="694"/>
                  </a:lnTo>
                  <a:lnTo>
                    <a:pt x="57113" y="1952"/>
                  </a:lnTo>
                  <a:lnTo>
                    <a:pt x="62875" y="5880"/>
                  </a:lnTo>
                  <a:lnTo>
                    <a:pt x="63348" y="6996"/>
                  </a:lnTo>
                  <a:lnTo>
                    <a:pt x="63873" y="10353"/>
                  </a:lnTo>
                  <a:lnTo>
                    <a:pt x="64107" y="14491"/>
                  </a:lnTo>
                  <a:lnTo>
                    <a:pt x="64169" y="16705"/>
                  </a:lnTo>
                  <a:lnTo>
                    <a:pt x="64282" y="36839"/>
                  </a:lnTo>
                  <a:lnTo>
                    <a:pt x="63492" y="39542"/>
                  </a:lnTo>
                  <a:lnTo>
                    <a:pt x="60498" y="44662"/>
                  </a:lnTo>
                  <a:lnTo>
                    <a:pt x="58638" y="49582"/>
                  </a:lnTo>
                  <a:lnTo>
                    <a:pt x="58141" y="52006"/>
                  </a:lnTo>
                  <a:lnTo>
                    <a:pt x="56224" y="55209"/>
                  </a:lnTo>
                  <a:lnTo>
                    <a:pt x="53357" y="58932"/>
                  </a:lnTo>
                  <a:lnTo>
                    <a:pt x="44935" y="68729"/>
                  </a:lnTo>
                  <a:lnTo>
                    <a:pt x="41667" y="72186"/>
                  </a:lnTo>
                  <a:lnTo>
                    <a:pt x="39684" y="74218"/>
                  </a:lnTo>
                  <a:lnTo>
                    <a:pt x="38362" y="76367"/>
                  </a:lnTo>
                  <a:lnTo>
                    <a:pt x="36893" y="80871"/>
                  </a:lnTo>
                  <a:lnTo>
                    <a:pt x="36067" y="84078"/>
                  </a:lnTo>
                  <a:lnTo>
                    <a:pt x="33757" y="86945"/>
                  </a:lnTo>
                  <a:lnTo>
                    <a:pt x="28665" y="92474"/>
                  </a:lnTo>
                  <a:lnTo>
                    <a:pt x="30731" y="92528"/>
                  </a:lnTo>
                  <a:lnTo>
                    <a:pt x="34733" y="92563"/>
                  </a:lnTo>
                  <a:lnTo>
                    <a:pt x="37397" y="90451"/>
                  </a:lnTo>
                  <a:lnTo>
                    <a:pt x="39219" y="88777"/>
                  </a:lnTo>
                  <a:lnTo>
                    <a:pt x="41227" y="87661"/>
                  </a:lnTo>
                  <a:lnTo>
                    <a:pt x="43359" y="86916"/>
                  </a:lnTo>
                  <a:lnTo>
                    <a:pt x="45575" y="86420"/>
                  </a:lnTo>
                  <a:lnTo>
                    <a:pt x="47846" y="86089"/>
                  </a:lnTo>
                  <a:lnTo>
                    <a:pt x="50153" y="85869"/>
                  </a:lnTo>
                  <a:lnTo>
                    <a:pt x="52486" y="85722"/>
                  </a:lnTo>
                  <a:lnTo>
                    <a:pt x="57193" y="85559"/>
                  </a:lnTo>
                  <a:lnTo>
                    <a:pt x="66683" y="85454"/>
                  </a:lnTo>
                  <a:lnTo>
                    <a:pt x="94956" y="85429"/>
                  </a:lnTo>
                  <a:lnTo>
                    <a:pt x="97435" y="86223"/>
                  </a:lnTo>
                  <a:lnTo>
                    <a:pt x="99882" y="87545"/>
                  </a:lnTo>
                  <a:lnTo>
                    <a:pt x="102306" y="89220"/>
                  </a:lnTo>
                  <a:lnTo>
                    <a:pt x="104717" y="90337"/>
                  </a:lnTo>
                  <a:lnTo>
                    <a:pt x="107117" y="91082"/>
                  </a:lnTo>
                  <a:lnTo>
                    <a:pt x="109511" y="91579"/>
                  </a:lnTo>
                  <a:lnTo>
                    <a:pt x="111107" y="92704"/>
                  </a:lnTo>
                  <a:lnTo>
                    <a:pt x="112171" y="94247"/>
                  </a:lnTo>
                  <a:lnTo>
                    <a:pt x="113879" y="98635"/>
                  </a:lnTo>
                  <a:lnTo>
                    <a:pt x="114113" y="103469"/>
                  </a:lnTo>
                  <a:lnTo>
                    <a:pt x="114263" y="115714"/>
                  </a:lnTo>
                  <a:lnTo>
                    <a:pt x="114289" y="127122"/>
                  </a:lnTo>
                  <a:lnTo>
                    <a:pt x="113499" y="130686"/>
                  </a:lnTo>
                  <a:lnTo>
                    <a:pt x="112178" y="133857"/>
                  </a:lnTo>
                  <a:lnTo>
                    <a:pt x="110504" y="136764"/>
                  </a:lnTo>
                  <a:lnTo>
                    <a:pt x="109388" y="139495"/>
                  </a:lnTo>
                  <a:lnTo>
                    <a:pt x="108644" y="142110"/>
                  </a:lnTo>
                  <a:lnTo>
                    <a:pt x="108148" y="144647"/>
                  </a:lnTo>
                  <a:lnTo>
                    <a:pt x="105480" y="149584"/>
                  </a:lnTo>
                  <a:lnTo>
                    <a:pt x="103657" y="152011"/>
                  </a:lnTo>
                  <a:lnTo>
                    <a:pt x="101649" y="154423"/>
                  </a:lnTo>
                  <a:lnTo>
                    <a:pt x="99516" y="156825"/>
                  </a:lnTo>
                  <a:lnTo>
                    <a:pt x="57150" y="1640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28"/>
            <p:cNvSpPr/>
            <p:nvPr/>
          </p:nvSpPr>
          <p:spPr>
            <a:xfrm>
              <a:off x="3214687" y="5307806"/>
              <a:ext cx="78582" cy="85726"/>
            </a:xfrm>
            <a:custGeom>
              <a:avLst/>
              <a:gdLst/>
              <a:ahLst/>
              <a:cxnLst/>
              <a:rect l="0" t="0" r="0" b="0"/>
              <a:pathLst>
                <a:path w="78582" h="85726">
                  <a:moveTo>
                    <a:pt x="0" y="0"/>
                  </a:moveTo>
                  <a:lnTo>
                    <a:pt x="15170" y="15169"/>
                  </a:lnTo>
                  <a:lnTo>
                    <a:pt x="20432" y="21225"/>
                  </a:lnTo>
                  <a:lnTo>
                    <a:pt x="24734" y="26850"/>
                  </a:lnTo>
                  <a:lnTo>
                    <a:pt x="28395" y="32187"/>
                  </a:lnTo>
                  <a:lnTo>
                    <a:pt x="31630" y="36539"/>
                  </a:lnTo>
                  <a:lnTo>
                    <a:pt x="34581" y="40235"/>
                  </a:lnTo>
                  <a:lnTo>
                    <a:pt x="37341" y="43492"/>
                  </a:lnTo>
                  <a:lnTo>
                    <a:pt x="39975" y="46457"/>
                  </a:lnTo>
                  <a:lnTo>
                    <a:pt x="45019" y="51868"/>
                  </a:lnTo>
                  <a:lnTo>
                    <a:pt x="54725" y="61810"/>
                  </a:lnTo>
                  <a:lnTo>
                    <a:pt x="78581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29"/>
            <p:cNvSpPr/>
            <p:nvPr/>
          </p:nvSpPr>
          <p:spPr>
            <a:xfrm>
              <a:off x="3236118" y="5293518"/>
              <a:ext cx="50008" cy="128589"/>
            </a:xfrm>
            <a:custGeom>
              <a:avLst/>
              <a:gdLst/>
              <a:ahLst/>
              <a:cxnLst/>
              <a:rect l="0" t="0" r="0" b="0"/>
              <a:pathLst>
                <a:path w="50008" h="128589">
                  <a:moveTo>
                    <a:pt x="50007" y="0"/>
                  </a:moveTo>
                  <a:lnTo>
                    <a:pt x="50007" y="6151"/>
                  </a:lnTo>
                  <a:lnTo>
                    <a:pt x="49213" y="8070"/>
                  </a:lnTo>
                  <a:lnTo>
                    <a:pt x="47890" y="10936"/>
                  </a:lnTo>
                  <a:lnTo>
                    <a:pt x="40064" y="26943"/>
                  </a:lnTo>
                  <a:lnTo>
                    <a:pt x="38615" y="31456"/>
                  </a:lnTo>
                  <a:lnTo>
                    <a:pt x="37650" y="36052"/>
                  </a:lnTo>
                  <a:lnTo>
                    <a:pt x="37007" y="40704"/>
                  </a:lnTo>
                  <a:lnTo>
                    <a:pt x="35784" y="45392"/>
                  </a:lnTo>
                  <a:lnTo>
                    <a:pt x="34175" y="50105"/>
                  </a:lnTo>
                  <a:lnTo>
                    <a:pt x="32308" y="54835"/>
                  </a:lnTo>
                  <a:lnTo>
                    <a:pt x="31064" y="58782"/>
                  </a:lnTo>
                  <a:lnTo>
                    <a:pt x="30234" y="62207"/>
                  </a:lnTo>
                  <a:lnTo>
                    <a:pt x="29681" y="65283"/>
                  </a:lnTo>
                  <a:lnTo>
                    <a:pt x="26138" y="73685"/>
                  </a:lnTo>
                  <a:lnTo>
                    <a:pt x="0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30"/>
            <p:cNvSpPr/>
            <p:nvPr/>
          </p:nvSpPr>
          <p:spPr>
            <a:xfrm>
              <a:off x="3379288" y="5214948"/>
              <a:ext cx="135403" cy="178584"/>
            </a:xfrm>
            <a:custGeom>
              <a:avLst/>
              <a:gdLst/>
              <a:ahLst/>
              <a:cxnLst/>
              <a:rect l="0" t="0" r="0" b="0"/>
              <a:pathLst>
                <a:path w="135403" h="178584">
                  <a:moveTo>
                    <a:pt x="6849" y="35708"/>
                  </a:moveTo>
                  <a:lnTo>
                    <a:pt x="0" y="35708"/>
                  </a:lnTo>
                  <a:lnTo>
                    <a:pt x="3585" y="35708"/>
                  </a:lnTo>
                  <a:lnTo>
                    <a:pt x="4673" y="34914"/>
                  </a:lnTo>
                  <a:lnTo>
                    <a:pt x="5399" y="33592"/>
                  </a:lnTo>
                  <a:lnTo>
                    <a:pt x="6563" y="29557"/>
                  </a:lnTo>
                  <a:lnTo>
                    <a:pt x="7452" y="29226"/>
                  </a:lnTo>
                  <a:lnTo>
                    <a:pt x="10557" y="28859"/>
                  </a:lnTo>
                  <a:lnTo>
                    <a:pt x="11703" y="27967"/>
                  </a:lnTo>
                  <a:lnTo>
                    <a:pt x="12466" y="26579"/>
                  </a:lnTo>
                  <a:lnTo>
                    <a:pt x="12975" y="24859"/>
                  </a:lnTo>
                  <a:lnTo>
                    <a:pt x="14108" y="23713"/>
                  </a:lnTo>
                  <a:lnTo>
                    <a:pt x="15658" y="22949"/>
                  </a:lnTo>
                  <a:lnTo>
                    <a:pt x="17484" y="22440"/>
                  </a:lnTo>
                  <a:lnTo>
                    <a:pt x="21630" y="19756"/>
                  </a:lnTo>
                  <a:lnTo>
                    <a:pt x="23847" y="17931"/>
                  </a:lnTo>
                  <a:lnTo>
                    <a:pt x="26118" y="16712"/>
                  </a:lnTo>
                  <a:lnTo>
                    <a:pt x="28427" y="15900"/>
                  </a:lnTo>
                  <a:lnTo>
                    <a:pt x="30760" y="15359"/>
                  </a:lnTo>
                  <a:lnTo>
                    <a:pt x="33108" y="14205"/>
                  </a:lnTo>
                  <a:lnTo>
                    <a:pt x="35468" y="12641"/>
                  </a:lnTo>
                  <a:lnTo>
                    <a:pt x="37835" y="10805"/>
                  </a:lnTo>
                  <a:lnTo>
                    <a:pt x="40206" y="8787"/>
                  </a:lnTo>
                  <a:lnTo>
                    <a:pt x="42581" y="6649"/>
                  </a:lnTo>
                  <a:lnTo>
                    <a:pt x="48303" y="1305"/>
                  </a:lnTo>
                  <a:lnTo>
                    <a:pt x="50361" y="866"/>
                  </a:lnTo>
                  <a:lnTo>
                    <a:pt x="53319" y="574"/>
                  </a:lnTo>
                  <a:lnTo>
                    <a:pt x="61890" y="105"/>
                  </a:lnTo>
                  <a:lnTo>
                    <a:pt x="65178" y="41"/>
                  </a:lnTo>
                  <a:lnTo>
                    <a:pt x="73757" y="0"/>
                  </a:lnTo>
                  <a:lnTo>
                    <a:pt x="75267" y="790"/>
                  </a:lnTo>
                  <a:lnTo>
                    <a:pt x="76274" y="2111"/>
                  </a:lnTo>
                  <a:lnTo>
                    <a:pt x="76945" y="3785"/>
                  </a:lnTo>
                  <a:lnTo>
                    <a:pt x="79807" y="7762"/>
                  </a:lnTo>
                  <a:lnTo>
                    <a:pt x="81682" y="9933"/>
                  </a:lnTo>
                  <a:lnTo>
                    <a:pt x="82931" y="12175"/>
                  </a:lnTo>
                  <a:lnTo>
                    <a:pt x="84320" y="16783"/>
                  </a:lnTo>
                  <a:lnTo>
                    <a:pt x="83896" y="18329"/>
                  </a:lnTo>
                  <a:lnTo>
                    <a:pt x="82820" y="19359"/>
                  </a:lnTo>
                  <a:lnTo>
                    <a:pt x="81309" y="20046"/>
                  </a:lnTo>
                  <a:lnTo>
                    <a:pt x="77921" y="26854"/>
                  </a:lnTo>
                  <a:lnTo>
                    <a:pt x="73280" y="37743"/>
                  </a:lnTo>
                  <a:lnTo>
                    <a:pt x="56863" y="78552"/>
                  </a:lnTo>
                  <a:lnTo>
                    <a:pt x="67705" y="78570"/>
                  </a:lnTo>
                  <a:lnTo>
                    <a:pt x="69644" y="77777"/>
                  </a:lnTo>
                  <a:lnTo>
                    <a:pt x="71731" y="76454"/>
                  </a:lnTo>
                  <a:lnTo>
                    <a:pt x="73917" y="74778"/>
                  </a:lnTo>
                  <a:lnTo>
                    <a:pt x="76167" y="73661"/>
                  </a:lnTo>
                  <a:lnTo>
                    <a:pt x="78461" y="72916"/>
                  </a:lnTo>
                  <a:lnTo>
                    <a:pt x="80784" y="72419"/>
                  </a:lnTo>
                  <a:lnTo>
                    <a:pt x="83127" y="72089"/>
                  </a:lnTo>
                  <a:lnTo>
                    <a:pt x="85482" y="71868"/>
                  </a:lnTo>
                  <a:lnTo>
                    <a:pt x="87846" y="71721"/>
                  </a:lnTo>
                  <a:lnTo>
                    <a:pt x="92590" y="71557"/>
                  </a:lnTo>
                  <a:lnTo>
                    <a:pt x="102102" y="71452"/>
                  </a:lnTo>
                  <a:lnTo>
                    <a:pt x="116387" y="71429"/>
                  </a:lnTo>
                  <a:lnTo>
                    <a:pt x="117974" y="72222"/>
                  </a:lnTo>
                  <a:lnTo>
                    <a:pt x="119033" y="73544"/>
                  </a:lnTo>
                  <a:lnTo>
                    <a:pt x="119739" y="75219"/>
                  </a:lnTo>
                  <a:lnTo>
                    <a:pt x="121002" y="76337"/>
                  </a:lnTo>
                  <a:lnTo>
                    <a:pt x="122639" y="77082"/>
                  </a:lnTo>
                  <a:lnTo>
                    <a:pt x="124524" y="77577"/>
                  </a:lnTo>
                  <a:lnTo>
                    <a:pt x="128735" y="80246"/>
                  </a:lnTo>
                  <a:lnTo>
                    <a:pt x="130969" y="82068"/>
                  </a:lnTo>
                  <a:lnTo>
                    <a:pt x="132458" y="84078"/>
                  </a:lnTo>
                  <a:lnTo>
                    <a:pt x="134113" y="88427"/>
                  </a:lnTo>
                  <a:lnTo>
                    <a:pt x="134849" y="93005"/>
                  </a:lnTo>
                  <a:lnTo>
                    <a:pt x="135175" y="98479"/>
                  </a:lnTo>
                  <a:lnTo>
                    <a:pt x="135359" y="109693"/>
                  </a:lnTo>
                  <a:lnTo>
                    <a:pt x="135402" y="115686"/>
                  </a:lnTo>
                  <a:lnTo>
                    <a:pt x="134620" y="118395"/>
                  </a:lnTo>
                  <a:lnTo>
                    <a:pt x="131634" y="123522"/>
                  </a:lnTo>
                  <a:lnTo>
                    <a:pt x="130521" y="126794"/>
                  </a:lnTo>
                  <a:lnTo>
                    <a:pt x="129778" y="130564"/>
                  </a:lnTo>
                  <a:lnTo>
                    <a:pt x="129283" y="134664"/>
                  </a:lnTo>
                  <a:lnTo>
                    <a:pt x="128159" y="138191"/>
                  </a:lnTo>
                  <a:lnTo>
                    <a:pt x="126616" y="141337"/>
                  </a:lnTo>
                  <a:lnTo>
                    <a:pt x="124794" y="144226"/>
                  </a:lnTo>
                  <a:lnTo>
                    <a:pt x="120653" y="149555"/>
                  </a:lnTo>
                  <a:lnTo>
                    <a:pt x="118437" y="152087"/>
                  </a:lnTo>
                  <a:lnTo>
                    <a:pt x="116166" y="154569"/>
                  </a:lnTo>
                  <a:lnTo>
                    <a:pt x="111526" y="159443"/>
                  </a:lnTo>
                  <a:lnTo>
                    <a:pt x="109178" y="161061"/>
                  </a:lnTo>
                  <a:lnTo>
                    <a:pt x="106818" y="162139"/>
                  </a:lnTo>
                  <a:lnTo>
                    <a:pt x="104452" y="162857"/>
                  </a:lnTo>
                  <a:lnTo>
                    <a:pt x="102080" y="164130"/>
                  </a:lnTo>
                  <a:lnTo>
                    <a:pt x="99705" y="165773"/>
                  </a:lnTo>
                  <a:lnTo>
                    <a:pt x="97328" y="167662"/>
                  </a:lnTo>
                  <a:lnTo>
                    <a:pt x="94950" y="169715"/>
                  </a:lnTo>
                  <a:lnTo>
                    <a:pt x="92571" y="171877"/>
                  </a:lnTo>
                  <a:lnTo>
                    <a:pt x="90191" y="174112"/>
                  </a:lnTo>
                  <a:lnTo>
                    <a:pt x="87810" y="175602"/>
                  </a:lnTo>
                  <a:lnTo>
                    <a:pt x="85429" y="176596"/>
                  </a:lnTo>
                  <a:lnTo>
                    <a:pt x="83049" y="177258"/>
                  </a:lnTo>
                  <a:lnTo>
                    <a:pt x="80668" y="177700"/>
                  </a:lnTo>
                  <a:lnTo>
                    <a:pt x="78287" y="177994"/>
                  </a:lnTo>
                  <a:lnTo>
                    <a:pt x="75905" y="178190"/>
                  </a:lnTo>
                  <a:lnTo>
                    <a:pt x="73524" y="178321"/>
                  </a:lnTo>
                  <a:lnTo>
                    <a:pt x="68762" y="178466"/>
                  </a:lnTo>
                  <a:lnTo>
                    <a:pt x="54474" y="178573"/>
                  </a:lnTo>
                  <a:lnTo>
                    <a:pt x="35424" y="1785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31"/>
            <p:cNvSpPr/>
            <p:nvPr/>
          </p:nvSpPr>
          <p:spPr>
            <a:xfrm>
              <a:off x="1635918" y="3629157"/>
              <a:ext cx="185416" cy="340305"/>
            </a:xfrm>
            <a:custGeom>
              <a:avLst/>
              <a:gdLst/>
              <a:ahLst/>
              <a:cxnLst/>
              <a:rect l="0" t="0" r="0" b="0"/>
              <a:pathLst>
                <a:path w="185416" h="340305">
                  <a:moveTo>
                    <a:pt x="0" y="7011"/>
                  </a:moveTo>
                  <a:lnTo>
                    <a:pt x="0" y="13162"/>
                  </a:lnTo>
                  <a:lnTo>
                    <a:pt x="5655" y="19679"/>
                  </a:lnTo>
                  <a:lnTo>
                    <a:pt x="6151" y="20219"/>
                  </a:lnTo>
                  <a:lnTo>
                    <a:pt x="6703" y="22935"/>
                  </a:lnTo>
                  <a:lnTo>
                    <a:pt x="6850" y="24771"/>
                  </a:lnTo>
                  <a:lnTo>
                    <a:pt x="7742" y="26789"/>
                  </a:lnTo>
                  <a:lnTo>
                    <a:pt x="11995" y="33420"/>
                  </a:lnTo>
                  <a:lnTo>
                    <a:pt x="13269" y="38064"/>
                  </a:lnTo>
                  <a:lnTo>
                    <a:pt x="15952" y="63940"/>
                  </a:lnTo>
                  <a:lnTo>
                    <a:pt x="17778" y="83063"/>
                  </a:lnTo>
                  <a:lnTo>
                    <a:pt x="19790" y="96607"/>
                  </a:lnTo>
                  <a:lnTo>
                    <a:pt x="21924" y="106429"/>
                  </a:lnTo>
                  <a:lnTo>
                    <a:pt x="24141" y="113771"/>
                  </a:lnTo>
                  <a:lnTo>
                    <a:pt x="26605" y="124046"/>
                  </a:lnTo>
                  <a:lnTo>
                    <a:pt x="27262" y="127897"/>
                  </a:lnTo>
                  <a:lnTo>
                    <a:pt x="30108" y="134293"/>
                  </a:lnTo>
                  <a:lnTo>
                    <a:pt x="34019" y="139781"/>
                  </a:lnTo>
                  <a:lnTo>
                    <a:pt x="38403" y="144866"/>
                  </a:lnTo>
                  <a:lnTo>
                    <a:pt x="41541" y="148399"/>
                  </a:lnTo>
                  <a:lnTo>
                    <a:pt x="46509" y="149225"/>
                  </a:lnTo>
                  <a:lnTo>
                    <a:pt x="50056" y="149446"/>
                  </a:lnTo>
                  <a:lnTo>
                    <a:pt x="56114" y="149691"/>
                  </a:lnTo>
                  <a:lnTo>
                    <a:pt x="63987" y="149829"/>
                  </a:lnTo>
                  <a:lnTo>
                    <a:pt x="66470" y="149848"/>
                  </a:lnTo>
                  <a:lnTo>
                    <a:pt x="68920" y="149067"/>
                  </a:lnTo>
                  <a:lnTo>
                    <a:pt x="73758" y="146083"/>
                  </a:lnTo>
                  <a:lnTo>
                    <a:pt x="78554" y="142110"/>
                  </a:lnTo>
                  <a:lnTo>
                    <a:pt x="80945" y="139940"/>
                  </a:lnTo>
                  <a:lnTo>
                    <a:pt x="85717" y="133295"/>
                  </a:lnTo>
                  <a:lnTo>
                    <a:pt x="90484" y="125844"/>
                  </a:lnTo>
                  <a:lnTo>
                    <a:pt x="95249" y="119886"/>
                  </a:lnTo>
                  <a:lnTo>
                    <a:pt x="98424" y="116393"/>
                  </a:lnTo>
                  <a:lnTo>
                    <a:pt x="106186" y="108278"/>
                  </a:lnTo>
                  <a:lnTo>
                    <a:pt x="108891" y="103891"/>
                  </a:lnTo>
                  <a:lnTo>
                    <a:pt x="113491" y="90926"/>
                  </a:lnTo>
                  <a:lnTo>
                    <a:pt x="117380" y="84524"/>
                  </a:lnTo>
                  <a:lnTo>
                    <a:pt x="121755" y="76916"/>
                  </a:lnTo>
                  <a:lnTo>
                    <a:pt x="124032" y="72664"/>
                  </a:lnTo>
                  <a:lnTo>
                    <a:pt x="126563" y="63707"/>
                  </a:lnTo>
                  <a:lnTo>
                    <a:pt x="128482" y="54435"/>
                  </a:lnTo>
                  <a:lnTo>
                    <a:pt x="131980" y="45022"/>
                  </a:lnTo>
                  <a:lnTo>
                    <a:pt x="134620" y="34589"/>
                  </a:lnTo>
                  <a:lnTo>
                    <a:pt x="135238" y="26941"/>
                  </a:lnTo>
                  <a:lnTo>
                    <a:pt x="135512" y="19044"/>
                  </a:lnTo>
                  <a:lnTo>
                    <a:pt x="135666" y="10136"/>
                  </a:lnTo>
                  <a:lnTo>
                    <a:pt x="135731" y="0"/>
                  </a:lnTo>
                  <a:lnTo>
                    <a:pt x="141386" y="5539"/>
                  </a:lnTo>
                  <a:lnTo>
                    <a:pt x="146373" y="10513"/>
                  </a:lnTo>
                  <a:lnTo>
                    <a:pt x="147589" y="13314"/>
                  </a:lnTo>
                  <a:lnTo>
                    <a:pt x="148939" y="20661"/>
                  </a:lnTo>
                  <a:lnTo>
                    <a:pt x="151656" y="27101"/>
                  </a:lnTo>
                  <a:lnTo>
                    <a:pt x="153491" y="29929"/>
                  </a:lnTo>
                  <a:lnTo>
                    <a:pt x="155531" y="39422"/>
                  </a:lnTo>
                  <a:lnTo>
                    <a:pt x="156075" y="45288"/>
                  </a:lnTo>
                  <a:lnTo>
                    <a:pt x="157231" y="50785"/>
                  </a:lnTo>
                  <a:lnTo>
                    <a:pt x="160633" y="61127"/>
                  </a:lnTo>
                  <a:lnTo>
                    <a:pt x="164791" y="71015"/>
                  </a:lnTo>
                  <a:lnTo>
                    <a:pt x="167010" y="75874"/>
                  </a:lnTo>
                  <a:lnTo>
                    <a:pt x="168490" y="81495"/>
                  </a:lnTo>
                  <a:lnTo>
                    <a:pt x="169477" y="87623"/>
                  </a:lnTo>
                  <a:lnTo>
                    <a:pt x="170135" y="94090"/>
                  </a:lnTo>
                  <a:lnTo>
                    <a:pt x="171367" y="100783"/>
                  </a:lnTo>
                  <a:lnTo>
                    <a:pt x="172982" y="107626"/>
                  </a:lnTo>
                  <a:lnTo>
                    <a:pt x="174853" y="114569"/>
                  </a:lnTo>
                  <a:lnTo>
                    <a:pt x="176100" y="121579"/>
                  </a:lnTo>
                  <a:lnTo>
                    <a:pt x="176931" y="128633"/>
                  </a:lnTo>
                  <a:lnTo>
                    <a:pt x="177486" y="135718"/>
                  </a:lnTo>
                  <a:lnTo>
                    <a:pt x="178649" y="142822"/>
                  </a:lnTo>
                  <a:lnTo>
                    <a:pt x="180218" y="149939"/>
                  </a:lnTo>
                  <a:lnTo>
                    <a:pt x="182058" y="157065"/>
                  </a:lnTo>
                  <a:lnTo>
                    <a:pt x="183285" y="164197"/>
                  </a:lnTo>
                  <a:lnTo>
                    <a:pt x="184102" y="171333"/>
                  </a:lnTo>
                  <a:lnTo>
                    <a:pt x="184647" y="178472"/>
                  </a:lnTo>
                  <a:lnTo>
                    <a:pt x="185011" y="184818"/>
                  </a:lnTo>
                  <a:lnTo>
                    <a:pt x="185415" y="196104"/>
                  </a:lnTo>
                  <a:lnTo>
                    <a:pt x="184729" y="202129"/>
                  </a:lnTo>
                  <a:lnTo>
                    <a:pt x="183477" y="208528"/>
                  </a:lnTo>
                  <a:lnTo>
                    <a:pt x="181850" y="215174"/>
                  </a:lnTo>
                  <a:lnTo>
                    <a:pt x="180764" y="221987"/>
                  </a:lnTo>
                  <a:lnTo>
                    <a:pt x="180041" y="228909"/>
                  </a:lnTo>
                  <a:lnTo>
                    <a:pt x="179559" y="235906"/>
                  </a:lnTo>
                  <a:lnTo>
                    <a:pt x="178443" y="242158"/>
                  </a:lnTo>
                  <a:lnTo>
                    <a:pt x="176906" y="247913"/>
                  </a:lnTo>
                  <a:lnTo>
                    <a:pt x="175088" y="253338"/>
                  </a:lnTo>
                  <a:lnTo>
                    <a:pt x="173875" y="259335"/>
                  </a:lnTo>
                  <a:lnTo>
                    <a:pt x="173067" y="265715"/>
                  </a:lnTo>
                  <a:lnTo>
                    <a:pt x="172528" y="272349"/>
                  </a:lnTo>
                  <a:lnTo>
                    <a:pt x="172169" y="278359"/>
                  </a:lnTo>
                  <a:lnTo>
                    <a:pt x="171770" y="289271"/>
                  </a:lnTo>
                  <a:lnTo>
                    <a:pt x="170869" y="293610"/>
                  </a:lnTo>
                  <a:lnTo>
                    <a:pt x="167753" y="300546"/>
                  </a:lnTo>
                  <a:lnTo>
                    <a:pt x="161535" y="312707"/>
                  </a:lnTo>
                  <a:lnTo>
                    <a:pt x="156989" y="319618"/>
                  </a:lnTo>
                  <a:lnTo>
                    <a:pt x="154666" y="322572"/>
                  </a:lnTo>
                  <a:lnTo>
                    <a:pt x="144386" y="326129"/>
                  </a:lnTo>
                  <a:lnTo>
                    <a:pt x="128801" y="330088"/>
                  </a:lnTo>
                  <a:lnTo>
                    <a:pt x="96139" y="337132"/>
                  </a:lnTo>
                  <a:lnTo>
                    <a:pt x="86318" y="339011"/>
                  </a:lnTo>
                  <a:lnTo>
                    <a:pt x="78976" y="340263"/>
                  </a:lnTo>
                  <a:lnTo>
                    <a:pt x="73289" y="340304"/>
                  </a:lnTo>
                  <a:lnTo>
                    <a:pt x="68703" y="339538"/>
                  </a:lnTo>
                  <a:lnTo>
                    <a:pt x="64852" y="338233"/>
                  </a:lnTo>
                  <a:lnTo>
                    <a:pt x="62285" y="336570"/>
                  </a:lnTo>
                  <a:lnTo>
                    <a:pt x="60573" y="334667"/>
                  </a:lnTo>
                  <a:lnTo>
                    <a:pt x="56048" y="326080"/>
                  </a:lnTo>
                  <a:lnTo>
                    <a:pt x="50007" y="3141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32"/>
            <p:cNvSpPr/>
            <p:nvPr/>
          </p:nvSpPr>
          <p:spPr>
            <a:xfrm>
              <a:off x="1907381" y="3671887"/>
              <a:ext cx="157163" cy="35720"/>
            </a:xfrm>
            <a:custGeom>
              <a:avLst/>
              <a:gdLst/>
              <a:ahLst/>
              <a:cxnLst/>
              <a:rect l="0" t="0" r="0" b="0"/>
              <a:pathLst>
                <a:path w="157163" h="35720">
                  <a:moveTo>
                    <a:pt x="0" y="35719"/>
                  </a:moveTo>
                  <a:lnTo>
                    <a:pt x="3792" y="28134"/>
                  </a:lnTo>
                  <a:lnTo>
                    <a:pt x="6497" y="25900"/>
                  </a:lnTo>
                  <a:lnTo>
                    <a:pt x="9887" y="24411"/>
                  </a:lnTo>
                  <a:lnTo>
                    <a:pt x="13735" y="23418"/>
                  </a:lnTo>
                  <a:lnTo>
                    <a:pt x="17094" y="21961"/>
                  </a:lnTo>
                  <a:lnTo>
                    <a:pt x="20127" y="20198"/>
                  </a:lnTo>
                  <a:lnTo>
                    <a:pt x="22943" y="18227"/>
                  </a:lnTo>
                  <a:lnTo>
                    <a:pt x="26408" y="16914"/>
                  </a:lnTo>
                  <a:lnTo>
                    <a:pt x="30305" y="16039"/>
                  </a:lnTo>
                  <a:lnTo>
                    <a:pt x="34491" y="15455"/>
                  </a:lnTo>
                  <a:lnTo>
                    <a:pt x="38869" y="14272"/>
                  </a:lnTo>
                  <a:lnTo>
                    <a:pt x="43375" y="12690"/>
                  </a:lnTo>
                  <a:lnTo>
                    <a:pt x="47967" y="10841"/>
                  </a:lnTo>
                  <a:lnTo>
                    <a:pt x="52615" y="9609"/>
                  </a:lnTo>
                  <a:lnTo>
                    <a:pt x="57302" y="8787"/>
                  </a:lnTo>
                  <a:lnTo>
                    <a:pt x="62014" y="8240"/>
                  </a:lnTo>
                  <a:lnTo>
                    <a:pt x="66742" y="7081"/>
                  </a:lnTo>
                  <a:lnTo>
                    <a:pt x="71482" y="5514"/>
                  </a:lnTo>
                  <a:lnTo>
                    <a:pt x="76230" y="3676"/>
                  </a:lnTo>
                  <a:lnTo>
                    <a:pt x="80982" y="2451"/>
                  </a:lnTo>
                  <a:lnTo>
                    <a:pt x="85738" y="1634"/>
                  </a:lnTo>
                  <a:lnTo>
                    <a:pt x="90496" y="1089"/>
                  </a:lnTo>
                  <a:lnTo>
                    <a:pt x="95256" y="726"/>
                  </a:lnTo>
                  <a:lnTo>
                    <a:pt x="100016" y="484"/>
                  </a:lnTo>
                  <a:lnTo>
                    <a:pt x="112185" y="144"/>
                  </a:lnTo>
                  <a:lnTo>
                    <a:pt x="134056" y="13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33"/>
            <p:cNvSpPr/>
            <p:nvPr/>
          </p:nvSpPr>
          <p:spPr>
            <a:xfrm>
              <a:off x="1943100" y="3721893"/>
              <a:ext cx="157163" cy="57151"/>
            </a:xfrm>
            <a:custGeom>
              <a:avLst/>
              <a:gdLst/>
              <a:ahLst/>
              <a:cxnLst/>
              <a:rect l="0" t="0" r="0" b="0"/>
              <a:pathLst>
                <a:path w="157163" h="57151">
                  <a:moveTo>
                    <a:pt x="0" y="57150"/>
                  </a:moveTo>
                  <a:lnTo>
                    <a:pt x="0" y="50999"/>
                  </a:lnTo>
                  <a:lnTo>
                    <a:pt x="793" y="49875"/>
                  </a:lnTo>
                  <a:lnTo>
                    <a:pt x="2116" y="48331"/>
                  </a:lnTo>
                  <a:lnTo>
                    <a:pt x="6150" y="43943"/>
                  </a:lnTo>
                  <a:lnTo>
                    <a:pt x="8069" y="42789"/>
                  </a:lnTo>
                  <a:lnTo>
                    <a:pt x="10935" y="41226"/>
                  </a:lnTo>
                  <a:lnTo>
                    <a:pt x="14434" y="39391"/>
                  </a:lnTo>
                  <a:lnTo>
                    <a:pt x="17560" y="38167"/>
                  </a:lnTo>
                  <a:lnTo>
                    <a:pt x="20438" y="37351"/>
                  </a:lnTo>
                  <a:lnTo>
                    <a:pt x="23150" y="36807"/>
                  </a:lnTo>
                  <a:lnTo>
                    <a:pt x="26546" y="35650"/>
                  </a:lnTo>
                  <a:lnTo>
                    <a:pt x="30397" y="34085"/>
                  </a:lnTo>
                  <a:lnTo>
                    <a:pt x="34552" y="32249"/>
                  </a:lnTo>
                  <a:lnTo>
                    <a:pt x="43402" y="28091"/>
                  </a:lnTo>
                  <a:lnTo>
                    <a:pt x="47984" y="25872"/>
                  </a:lnTo>
                  <a:lnTo>
                    <a:pt x="52627" y="24391"/>
                  </a:lnTo>
                  <a:lnTo>
                    <a:pt x="57310" y="23405"/>
                  </a:lnTo>
                  <a:lnTo>
                    <a:pt x="62019" y="22747"/>
                  </a:lnTo>
                  <a:lnTo>
                    <a:pt x="66746" y="21515"/>
                  </a:lnTo>
                  <a:lnTo>
                    <a:pt x="71485" y="19899"/>
                  </a:lnTo>
                  <a:lnTo>
                    <a:pt x="76231" y="18029"/>
                  </a:lnTo>
                  <a:lnTo>
                    <a:pt x="80983" y="15988"/>
                  </a:lnTo>
                  <a:lnTo>
                    <a:pt x="90497" y="11604"/>
                  </a:lnTo>
                  <a:lnTo>
                    <a:pt x="96049" y="10117"/>
                  </a:lnTo>
                  <a:lnTo>
                    <a:pt x="102133" y="9126"/>
                  </a:lnTo>
                  <a:lnTo>
                    <a:pt x="108570" y="8466"/>
                  </a:lnTo>
                  <a:lnTo>
                    <a:pt x="113655" y="8025"/>
                  </a:lnTo>
                  <a:lnTo>
                    <a:pt x="117838" y="7731"/>
                  </a:lnTo>
                  <a:lnTo>
                    <a:pt x="121421" y="7535"/>
                  </a:lnTo>
                  <a:lnTo>
                    <a:pt x="125397" y="6611"/>
                  </a:lnTo>
                  <a:lnTo>
                    <a:pt x="129636" y="5201"/>
                  </a:lnTo>
                  <a:lnTo>
                    <a:pt x="134048" y="3468"/>
                  </a:lnTo>
                  <a:lnTo>
                    <a:pt x="138578" y="2312"/>
                  </a:lnTo>
                  <a:lnTo>
                    <a:pt x="143185" y="1542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34"/>
            <p:cNvSpPr/>
            <p:nvPr/>
          </p:nvSpPr>
          <p:spPr>
            <a:xfrm>
              <a:off x="2314575" y="3550443"/>
              <a:ext cx="14288" cy="248486"/>
            </a:xfrm>
            <a:custGeom>
              <a:avLst/>
              <a:gdLst/>
              <a:ahLst/>
              <a:cxnLst/>
              <a:rect l="0" t="0" r="0" b="0"/>
              <a:pathLst>
                <a:path w="14288" h="248486">
                  <a:moveTo>
                    <a:pt x="14287" y="0"/>
                  </a:moveTo>
                  <a:lnTo>
                    <a:pt x="14287" y="83442"/>
                  </a:lnTo>
                  <a:lnTo>
                    <a:pt x="13493" y="88966"/>
                  </a:lnTo>
                  <a:lnTo>
                    <a:pt x="12170" y="95030"/>
                  </a:lnTo>
                  <a:lnTo>
                    <a:pt x="10495" y="101453"/>
                  </a:lnTo>
                  <a:lnTo>
                    <a:pt x="9377" y="107323"/>
                  </a:lnTo>
                  <a:lnTo>
                    <a:pt x="8633" y="112824"/>
                  </a:lnTo>
                  <a:lnTo>
                    <a:pt x="8136" y="118078"/>
                  </a:lnTo>
                  <a:lnTo>
                    <a:pt x="7805" y="123169"/>
                  </a:lnTo>
                  <a:lnTo>
                    <a:pt x="7585" y="128151"/>
                  </a:lnTo>
                  <a:lnTo>
                    <a:pt x="7340" y="137918"/>
                  </a:lnTo>
                  <a:lnTo>
                    <a:pt x="7146" y="192857"/>
                  </a:lnTo>
                  <a:lnTo>
                    <a:pt x="6351" y="201596"/>
                  </a:lnTo>
                  <a:lnTo>
                    <a:pt x="3352" y="228240"/>
                  </a:lnTo>
                  <a:lnTo>
                    <a:pt x="2234" y="237092"/>
                  </a:lnTo>
                  <a:lnTo>
                    <a:pt x="1490" y="242199"/>
                  </a:lnTo>
                  <a:lnTo>
                    <a:pt x="294" y="248485"/>
                  </a:lnTo>
                  <a:lnTo>
                    <a:pt x="196" y="248206"/>
                  </a:lnTo>
                  <a:lnTo>
                    <a:pt x="0" y="2428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35"/>
            <p:cNvSpPr/>
            <p:nvPr/>
          </p:nvSpPr>
          <p:spPr>
            <a:xfrm>
              <a:off x="2493464" y="3464718"/>
              <a:ext cx="142580" cy="350045"/>
            </a:xfrm>
            <a:custGeom>
              <a:avLst/>
              <a:gdLst/>
              <a:ahLst/>
              <a:cxnLst/>
              <a:rect l="0" t="0" r="0" b="0"/>
              <a:pathLst>
                <a:path w="142580" h="350045">
                  <a:moveTo>
                    <a:pt x="142579" y="0"/>
                  </a:moveTo>
                  <a:lnTo>
                    <a:pt x="127410" y="15170"/>
                  </a:lnTo>
                  <a:lnTo>
                    <a:pt x="122148" y="21226"/>
                  </a:lnTo>
                  <a:lnTo>
                    <a:pt x="117846" y="26851"/>
                  </a:lnTo>
                  <a:lnTo>
                    <a:pt x="114184" y="32188"/>
                  </a:lnTo>
                  <a:lnTo>
                    <a:pt x="110949" y="36540"/>
                  </a:lnTo>
                  <a:lnTo>
                    <a:pt x="107999" y="40235"/>
                  </a:lnTo>
                  <a:lnTo>
                    <a:pt x="105238" y="43492"/>
                  </a:lnTo>
                  <a:lnTo>
                    <a:pt x="102604" y="46457"/>
                  </a:lnTo>
                  <a:lnTo>
                    <a:pt x="97560" y="51869"/>
                  </a:lnTo>
                  <a:lnTo>
                    <a:pt x="90259" y="59378"/>
                  </a:lnTo>
                  <a:lnTo>
                    <a:pt x="87855" y="62604"/>
                  </a:lnTo>
                  <a:lnTo>
                    <a:pt x="85459" y="66343"/>
                  </a:lnTo>
                  <a:lnTo>
                    <a:pt x="83068" y="70422"/>
                  </a:lnTo>
                  <a:lnTo>
                    <a:pt x="80680" y="73936"/>
                  </a:lnTo>
                  <a:lnTo>
                    <a:pt x="78294" y="77072"/>
                  </a:lnTo>
                  <a:lnTo>
                    <a:pt x="75910" y="79956"/>
                  </a:lnTo>
                  <a:lnTo>
                    <a:pt x="73527" y="83467"/>
                  </a:lnTo>
                  <a:lnTo>
                    <a:pt x="71144" y="87395"/>
                  </a:lnTo>
                  <a:lnTo>
                    <a:pt x="68762" y="91601"/>
                  </a:lnTo>
                  <a:lnTo>
                    <a:pt x="64793" y="96786"/>
                  </a:lnTo>
                  <a:lnTo>
                    <a:pt x="59766" y="102624"/>
                  </a:lnTo>
                  <a:lnTo>
                    <a:pt x="49417" y="113874"/>
                  </a:lnTo>
                  <a:lnTo>
                    <a:pt x="42172" y="121519"/>
                  </a:lnTo>
                  <a:lnTo>
                    <a:pt x="39128" y="125463"/>
                  </a:lnTo>
                  <a:lnTo>
                    <a:pt x="36306" y="129680"/>
                  </a:lnTo>
                  <a:lnTo>
                    <a:pt x="33630" y="134078"/>
                  </a:lnTo>
                  <a:lnTo>
                    <a:pt x="31053" y="138598"/>
                  </a:lnTo>
                  <a:lnTo>
                    <a:pt x="26072" y="147854"/>
                  </a:lnTo>
                  <a:lnTo>
                    <a:pt x="18806" y="161989"/>
                  </a:lnTo>
                  <a:lnTo>
                    <a:pt x="16407" y="165937"/>
                  </a:lnTo>
                  <a:lnTo>
                    <a:pt x="14015" y="169362"/>
                  </a:lnTo>
                  <a:lnTo>
                    <a:pt x="11626" y="172439"/>
                  </a:lnTo>
                  <a:lnTo>
                    <a:pt x="10033" y="176079"/>
                  </a:lnTo>
                  <a:lnTo>
                    <a:pt x="8264" y="184355"/>
                  </a:lnTo>
                  <a:lnTo>
                    <a:pt x="7477" y="193326"/>
                  </a:lnTo>
                  <a:lnTo>
                    <a:pt x="7128" y="202604"/>
                  </a:lnTo>
                  <a:lnTo>
                    <a:pt x="6885" y="222453"/>
                  </a:lnTo>
                  <a:lnTo>
                    <a:pt x="4748" y="230102"/>
                  </a:lnTo>
                  <a:lnTo>
                    <a:pt x="1946" y="238792"/>
                  </a:lnTo>
                  <a:lnTo>
                    <a:pt x="701" y="247947"/>
                  </a:lnTo>
                  <a:lnTo>
                    <a:pt x="0" y="258234"/>
                  </a:lnTo>
                  <a:lnTo>
                    <a:pt x="1952" y="265848"/>
                  </a:lnTo>
                  <a:lnTo>
                    <a:pt x="5466" y="273730"/>
                  </a:lnTo>
                  <a:lnTo>
                    <a:pt x="9673" y="279879"/>
                  </a:lnTo>
                  <a:lnTo>
                    <a:pt x="12072" y="285257"/>
                  </a:lnTo>
                  <a:lnTo>
                    <a:pt x="12712" y="287803"/>
                  </a:lnTo>
                  <a:lnTo>
                    <a:pt x="15540" y="292748"/>
                  </a:lnTo>
                  <a:lnTo>
                    <a:pt x="19442" y="297592"/>
                  </a:lnTo>
                  <a:lnTo>
                    <a:pt x="23823" y="302390"/>
                  </a:lnTo>
                  <a:lnTo>
                    <a:pt x="26102" y="305575"/>
                  </a:lnTo>
                  <a:lnTo>
                    <a:pt x="28415" y="309286"/>
                  </a:lnTo>
                  <a:lnTo>
                    <a:pt x="30751" y="313347"/>
                  </a:lnTo>
                  <a:lnTo>
                    <a:pt x="33102" y="316054"/>
                  </a:lnTo>
                  <a:lnTo>
                    <a:pt x="35463" y="317860"/>
                  </a:lnTo>
                  <a:lnTo>
                    <a:pt x="37831" y="319063"/>
                  </a:lnTo>
                  <a:lnTo>
                    <a:pt x="39410" y="320659"/>
                  </a:lnTo>
                  <a:lnTo>
                    <a:pt x="40462" y="322517"/>
                  </a:lnTo>
                  <a:lnTo>
                    <a:pt x="41164" y="324549"/>
                  </a:lnTo>
                  <a:lnTo>
                    <a:pt x="44060" y="328923"/>
                  </a:lnTo>
                  <a:lnTo>
                    <a:pt x="45944" y="331201"/>
                  </a:lnTo>
                  <a:lnTo>
                    <a:pt x="48787" y="332720"/>
                  </a:lnTo>
                  <a:lnTo>
                    <a:pt x="52270" y="333732"/>
                  </a:lnTo>
                  <a:lnTo>
                    <a:pt x="56179" y="334407"/>
                  </a:lnTo>
                  <a:lnTo>
                    <a:pt x="58786" y="335651"/>
                  </a:lnTo>
                  <a:lnTo>
                    <a:pt x="60523" y="337273"/>
                  </a:lnTo>
                  <a:lnTo>
                    <a:pt x="61681" y="339149"/>
                  </a:lnTo>
                  <a:lnTo>
                    <a:pt x="63247" y="340400"/>
                  </a:lnTo>
                  <a:lnTo>
                    <a:pt x="65085" y="341233"/>
                  </a:lnTo>
                  <a:lnTo>
                    <a:pt x="67104" y="341789"/>
                  </a:lnTo>
                  <a:lnTo>
                    <a:pt x="70038" y="342160"/>
                  </a:lnTo>
                  <a:lnTo>
                    <a:pt x="73581" y="342406"/>
                  </a:lnTo>
                  <a:lnTo>
                    <a:pt x="77530" y="342571"/>
                  </a:lnTo>
                  <a:lnTo>
                    <a:pt x="80163" y="343475"/>
                  </a:lnTo>
                  <a:lnTo>
                    <a:pt x="81919" y="344871"/>
                  </a:lnTo>
                  <a:lnTo>
                    <a:pt x="83089" y="346595"/>
                  </a:lnTo>
                  <a:lnTo>
                    <a:pt x="84663" y="347745"/>
                  </a:lnTo>
                  <a:lnTo>
                    <a:pt x="88528" y="349022"/>
                  </a:lnTo>
                  <a:lnTo>
                    <a:pt x="91375" y="349742"/>
                  </a:lnTo>
                  <a:lnTo>
                    <a:pt x="94157" y="349910"/>
                  </a:lnTo>
                  <a:lnTo>
                    <a:pt x="98040" y="349984"/>
                  </a:lnTo>
                  <a:lnTo>
                    <a:pt x="106861" y="3500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36"/>
            <p:cNvSpPr/>
            <p:nvPr/>
          </p:nvSpPr>
          <p:spPr>
            <a:xfrm>
              <a:off x="2707481" y="3564826"/>
              <a:ext cx="164270" cy="235650"/>
            </a:xfrm>
            <a:custGeom>
              <a:avLst/>
              <a:gdLst/>
              <a:ahLst/>
              <a:cxnLst/>
              <a:rect l="0" t="0" r="0" b="0"/>
              <a:pathLst>
                <a:path w="164270" h="235650">
                  <a:moveTo>
                    <a:pt x="0" y="28480"/>
                  </a:moveTo>
                  <a:lnTo>
                    <a:pt x="3792" y="28480"/>
                  </a:lnTo>
                  <a:lnTo>
                    <a:pt x="4910" y="27686"/>
                  </a:lnTo>
                  <a:lnTo>
                    <a:pt x="5654" y="26363"/>
                  </a:lnTo>
                  <a:lnTo>
                    <a:pt x="6151" y="24687"/>
                  </a:lnTo>
                  <a:lnTo>
                    <a:pt x="8069" y="22777"/>
                  </a:lnTo>
                  <a:lnTo>
                    <a:pt x="10936" y="20709"/>
                  </a:lnTo>
                  <a:lnTo>
                    <a:pt x="14434" y="18537"/>
                  </a:lnTo>
                  <a:lnTo>
                    <a:pt x="17560" y="17089"/>
                  </a:lnTo>
                  <a:lnTo>
                    <a:pt x="20438" y="16123"/>
                  </a:lnTo>
                  <a:lnTo>
                    <a:pt x="23150" y="15480"/>
                  </a:lnTo>
                  <a:lnTo>
                    <a:pt x="26546" y="14257"/>
                  </a:lnTo>
                  <a:lnTo>
                    <a:pt x="30397" y="12648"/>
                  </a:lnTo>
                  <a:lnTo>
                    <a:pt x="34552" y="10781"/>
                  </a:lnTo>
                  <a:lnTo>
                    <a:pt x="38116" y="9537"/>
                  </a:lnTo>
                  <a:lnTo>
                    <a:pt x="41286" y="8708"/>
                  </a:lnTo>
                  <a:lnTo>
                    <a:pt x="44192" y="8155"/>
                  </a:lnTo>
                  <a:lnTo>
                    <a:pt x="47718" y="6992"/>
                  </a:lnTo>
                  <a:lnTo>
                    <a:pt x="51656" y="5424"/>
                  </a:lnTo>
                  <a:lnTo>
                    <a:pt x="55868" y="3584"/>
                  </a:lnTo>
                  <a:lnTo>
                    <a:pt x="60264" y="2358"/>
                  </a:lnTo>
                  <a:lnTo>
                    <a:pt x="64782" y="1540"/>
                  </a:lnTo>
                  <a:lnTo>
                    <a:pt x="69382" y="995"/>
                  </a:lnTo>
                  <a:lnTo>
                    <a:pt x="74036" y="632"/>
                  </a:lnTo>
                  <a:lnTo>
                    <a:pt x="78726" y="390"/>
                  </a:lnTo>
                  <a:lnTo>
                    <a:pt x="90795" y="49"/>
                  </a:lnTo>
                  <a:lnTo>
                    <a:pt x="93867" y="0"/>
                  </a:lnTo>
                  <a:lnTo>
                    <a:pt x="97503" y="762"/>
                  </a:lnTo>
                  <a:lnTo>
                    <a:pt x="101514" y="2064"/>
                  </a:lnTo>
                  <a:lnTo>
                    <a:pt x="111774" y="6064"/>
                  </a:lnTo>
                  <a:lnTo>
                    <a:pt x="112616" y="7186"/>
                  </a:lnTo>
                  <a:lnTo>
                    <a:pt x="113552" y="10549"/>
                  </a:lnTo>
                  <a:lnTo>
                    <a:pt x="113967" y="16806"/>
                  </a:lnTo>
                  <a:lnTo>
                    <a:pt x="114078" y="20698"/>
                  </a:lnTo>
                  <a:lnTo>
                    <a:pt x="113358" y="24879"/>
                  </a:lnTo>
                  <a:lnTo>
                    <a:pt x="112085" y="29255"/>
                  </a:lnTo>
                  <a:lnTo>
                    <a:pt x="110442" y="33759"/>
                  </a:lnTo>
                  <a:lnTo>
                    <a:pt x="108553" y="38349"/>
                  </a:lnTo>
                  <a:lnTo>
                    <a:pt x="106500" y="42997"/>
                  </a:lnTo>
                  <a:lnTo>
                    <a:pt x="104337" y="47683"/>
                  </a:lnTo>
                  <a:lnTo>
                    <a:pt x="101308" y="52395"/>
                  </a:lnTo>
                  <a:lnTo>
                    <a:pt x="97701" y="57123"/>
                  </a:lnTo>
                  <a:lnTo>
                    <a:pt x="93709" y="61863"/>
                  </a:lnTo>
                  <a:lnTo>
                    <a:pt x="90254" y="66610"/>
                  </a:lnTo>
                  <a:lnTo>
                    <a:pt x="87157" y="71362"/>
                  </a:lnTo>
                  <a:lnTo>
                    <a:pt x="84298" y="76118"/>
                  </a:lnTo>
                  <a:lnTo>
                    <a:pt x="80805" y="80877"/>
                  </a:lnTo>
                  <a:lnTo>
                    <a:pt x="76889" y="85636"/>
                  </a:lnTo>
                  <a:lnTo>
                    <a:pt x="69098" y="94364"/>
                  </a:lnTo>
                  <a:lnTo>
                    <a:pt x="62989" y="100889"/>
                  </a:lnTo>
                  <a:lnTo>
                    <a:pt x="41569" y="122613"/>
                  </a:lnTo>
                  <a:lnTo>
                    <a:pt x="38825" y="124573"/>
                  </a:lnTo>
                  <a:lnTo>
                    <a:pt x="36202" y="125879"/>
                  </a:lnTo>
                  <a:lnTo>
                    <a:pt x="33660" y="126750"/>
                  </a:lnTo>
                  <a:lnTo>
                    <a:pt x="32758" y="125744"/>
                  </a:lnTo>
                  <a:lnTo>
                    <a:pt x="32951" y="123485"/>
                  </a:lnTo>
                  <a:lnTo>
                    <a:pt x="33874" y="120392"/>
                  </a:lnTo>
                  <a:lnTo>
                    <a:pt x="37015" y="114838"/>
                  </a:lnTo>
                  <a:lnTo>
                    <a:pt x="38964" y="112246"/>
                  </a:lnTo>
                  <a:lnTo>
                    <a:pt x="41851" y="110517"/>
                  </a:lnTo>
                  <a:lnTo>
                    <a:pt x="45363" y="109366"/>
                  </a:lnTo>
                  <a:lnTo>
                    <a:pt x="49292" y="108597"/>
                  </a:lnTo>
                  <a:lnTo>
                    <a:pt x="54293" y="107291"/>
                  </a:lnTo>
                  <a:lnTo>
                    <a:pt x="60007" y="105627"/>
                  </a:lnTo>
                  <a:lnTo>
                    <a:pt x="66199" y="103724"/>
                  </a:lnTo>
                  <a:lnTo>
                    <a:pt x="81545" y="99492"/>
                  </a:lnTo>
                  <a:lnTo>
                    <a:pt x="90082" y="97253"/>
                  </a:lnTo>
                  <a:lnTo>
                    <a:pt x="96567" y="95760"/>
                  </a:lnTo>
                  <a:lnTo>
                    <a:pt x="101684" y="94764"/>
                  </a:lnTo>
                  <a:lnTo>
                    <a:pt x="105889" y="94101"/>
                  </a:lnTo>
                  <a:lnTo>
                    <a:pt x="110280" y="93658"/>
                  </a:lnTo>
                  <a:lnTo>
                    <a:pt x="114795" y="93363"/>
                  </a:lnTo>
                  <a:lnTo>
                    <a:pt x="119392" y="93167"/>
                  </a:lnTo>
                  <a:lnTo>
                    <a:pt x="124045" y="93830"/>
                  </a:lnTo>
                  <a:lnTo>
                    <a:pt x="128734" y="95065"/>
                  </a:lnTo>
                  <a:lnTo>
                    <a:pt x="133448" y="96683"/>
                  </a:lnTo>
                  <a:lnTo>
                    <a:pt x="137384" y="98555"/>
                  </a:lnTo>
                  <a:lnTo>
                    <a:pt x="140802" y="100596"/>
                  </a:lnTo>
                  <a:lnTo>
                    <a:pt x="143874" y="102752"/>
                  </a:lnTo>
                  <a:lnTo>
                    <a:pt x="146716" y="104188"/>
                  </a:lnTo>
                  <a:lnTo>
                    <a:pt x="149404" y="105146"/>
                  </a:lnTo>
                  <a:lnTo>
                    <a:pt x="151990" y="105784"/>
                  </a:lnTo>
                  <a:lnTo>
                    <a:pt x="154508" y="107797"/>
                  </a:lnTo>
                  <a:lnTo>
                    <a:pt x="159422" y="114267"/>
                  </a:lnTo>
                  <a:lnTo>
                    <a:pt x="162135" y="120318"/>
                  </a:lnTo>
                  <a:lnTo>
                    <a:pt x="163342" y="125653"/>
                  </a:lnTo>
                  <a:lnTo>
                    <a:pt x="163877" y="130670"/>
                  </a:lnTo>
                  <a:lnTo>
                    <a:pt x="164116" y="137662"/>
                  </a:lnTo>
                  <a:lnTo>
                    <a:pt x="164269" y="155087"/>
                  </a:lnTo>
                  <a:lnTo>
                    <a:pt x="163487" y="159715"/>
                  </a:lnTo>
                  <a:lnTo>
                    <a:pt x="162173" y="164389"/>
                  </a:lnTo>
                  <a:lnTo>
                    <a:pt x="160503" y="169092"/>
                  </a:lnTo>
                  <a:lnTo>
                    <a:pt x="156530" y="176434"/>
                  </a:lnTo>
                  <a:lnTo>
                    <a:pt x="154360" y="179504"/>
                  </a:lnTo>
                  <a:lnTo>
                    <a:pt x="152913" y="183137"/>
                  </a:lnTo>
                  <a:lnTo>
                    <a:pt x="151948" y="187148"/>
                  </a:lnTo>
                  <a:lnTo>
                    <a:pt x="151305" y="191409"/>
                  </a:lnTo>
                  <a:lnTo>
                    <a:pt x="149289" y="195042"/>
                  </a:lnTo>
                  <a:lnTo>
                    <a:pt x="146357" y="198259"/>
                  </a:lnTo>
                  <a:lnTo>
                    <a:pt x="142815" y="201198"/>
                  </a:lnTo>
                  <a:lnTo>
                    <a:pt x="139660" y="204743"/>
                  </a:lnTo>
                  <a:lnTo>
                    <a:pt x="136763" y="208695"/>
                  </a:lnTo>
                  <a:lnTo>
                    <a:pt x="134038" y="212917"/>
                  </a:lnTo>
                  <a:lnTo>
                    <a:pt x="130633" y="215732"/>
                  </a:lnTo>
                  <a:lnTo>
                    <a:pt x="126776" y="217609"/>
                  </a:lnTo>
                  <a:lnTo>
                    <a:pt x="122617" y="218859"/>
                  </a:lnTo>
                  <a:lnTo>
                    <a:pt x="119051" y="220487"/>
                  </a:lnTo>
                  <a:lnTo>
                    <a:pt x="115880" y="222366"/>
                  </a:lnTo>
                  <a:lnTo>
                    <a:pt x="112972" y="224412"/>
                  </a:lnTo>
                  <a:lnTo>
                    <a:pt x="110240" y="225776"/>
                  </a:lnTo>
                  <a:lnTo>
                    <a:pt x="107624" y="226686"/>
                  </a:lnTo>
                  <a:lnTo>
                    <a:pt x="105087" y="227292"/>
                  </a:lnTo>
                  <a:lnTo>
                    <a:pt x="100151" y="230083"/>
                  </a:lnTo>
                  <a:lnTo>
                    <a:pt x="97724" y="231938"/>
                  </a:lnTo>
                  <a:lnTo>
                    <a:pt x="92910" y="234000"/>
                  </a:lnTo>
                  <a:lnTo>
                    <a:pt x="88124" y="234916"/>
                  </a:lnTo>
                  <a:lnTo>
                    <a:pt x="83352" y="235323"/>
                  </a:lnTo>
                  <a:lnTo>
                    <a:pt x="78730" y="235584"/>
                  </a:lnTo>
                  <a:lnTo>
                    <a:pt x="64294" y="2356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37"/>
            <p:cNvSpPr/>
            <p:nvPr/>
          </p:nvSpPr>
          <p:spPr>
            <a:xfrm>
              <a:off x="2946252" y="3486150"/>
              <a:ext cx="118417" cy="92869"/>
            </a:xfrm>
            <a:custGeom>
              <a:avLst/>
              <a:gdLst/>
              <a:ahLst/>
              <a:cxnLst/>
              <a:rect l="0" t="0" r="0" b="0"/>
              <a:pathLst>
                <a:path w="118417" h="92869">
                  <a:moveTo>
                    <a:pt x="4116" y="0"/>
                  </a:moveTo>
                  <a:lnTo>
                    <a:pt x="0" y="0"/>
                  </a:lnTo>
                  <a:lnTo>
                    <a:pt x="7210" y="0"/>
                  </a:lnTo>
                  <a:lnTo>
                    <a:pt x="8560" y="793"/>
                  </a:lnTo>
                  <a:lnTo>
                    <a:pt x="9460" y="2116"/>
                  </a:lnTo>
                  <a:lnTo>
                    <a:pt x="10060" y="3792"/>
                  </a:lnTo>
                  <a:lnTo>
                    <a:pt x="11254" y="4909"/>
                  </a:lnTo>
                  <a:lnTo>
                    <a:pt x="12843" y="5654"/>
                  </a:lnTo>
                  <a:lnTo>
                    <a:pt x="14697" y="6150"/>
                  </a:lnTo>
                  <a:lnTo>
                    <a:pt x="15932" y="7275"/>
                  </a:lnTo>
                  <a:lnTo>
                    <a:pt x="16756" y="8818"/>
                  </a:lnTo>
                  <a:lnTo>
                    <a:pt x="17305" y="10641"/>
                  </a:lnTo>
                  <a:lnTo>
                    <a:pt x="18465" y="12650"/>
                  </a:lnTo>
                  <a:lnTo>
                    <a:pt x="20032" y="14783"/>
                  </a:lnTo>
                  <a:lnTo>
                    <a:pt x="21871" y="16999"/>
                  </a:lnTo>
                  <a:lnTo>
                    <a:pt x="23890" y="18477"/>
                  </a:lnTo>
                  <a:lnTo>
                    <a:pt x="26030" y="19461"/>
                  </a:lnTo>
                  <a:lnTo>
                    <a:pt x="28250" y="20118"/>
                  </a:lnTo>
                  <a:lnTo>
                    <a:pt x="30524" y="21349"/>
                  </a:lnTo>
                  <a:lnTo>
                    <a:pt x="32834" y="22964"/>
                  </a:lnTo>
                  <a:lnTo>
                    <a:pt x="35168" y="24834"/>
                  </a:lnTo>
                  <a:lnTo>
                    <a:pt x="37517" y="26875"/>
                  </a:lnTo>
                  <a:lnTo>
                    <a:pt x="39877" y="29029"/>
                  </a:lnTo>
                  <a:lnTo>
                    <a:pt x="44616" y="33539"/>
                  </a:lnTo>
                  <a:lnTo>
                    <a:pt x="56506" y="45270"/>
                  </a:lnTo>
                  <a:lnTo>
                    <a:pt x="59680" y="47642"/>
                  </a:lnTo>
                  <a:lnTo>
                    <a:pt x="63384" y="50018"/>
                  </a:lnTo>
                  <a:lnTo>
                    <a:pt x="67440" y="52395"/>
                  </a:lnTo>
                  <a:lnTo>
                    <a:pt x="70939" y="54774"/>
                  </a:lnTo>
                  <a:lnTo>
                    <a:pt x="74064" y="57153"/>
                  </a:lnTo>
                  <a:lnTo>
                    <a:pt x="76942" y="59533"/>
                  </a:lnTo>
                  <a:lnTo>
                    <a:pt x="79654" y="61120"/>
                  </a:lnTo>
                  <a:lnTo>
                    <a:pt x="82256" y="62178"/>
                  </a:lnTo>
                  <a:lnTo>
                    <a:pt x="84784" y="62883"/>
                  </a:lnTo>
                  <a:lnTo>
                    <a:pt x="87264" y="64147"/>
                  </a:lnTo>
                  <a:lnTo>
                    <a:pt x="89711" y="65783"/>
                  </a:lnTo>
                  <a:lnTo>
                    <a:pt x="92135" y="67668"/>
                  </a:lnTo>
                  <a:lnTo>
                    <a:pt x="94546" y="69718"/>
                  </a:lnTo>
                  <a:lnTo>
                    <a:pt x="96946" y="71878"/>
                  </a:lnTo>
                  <a:lnTo>
                    <a:pt x="101730" y="76396"/>
                  </a:lnTo>
                  <a:lnTo>
                    <a:pt x="106502" y="81049"/>
                  </a:lnTo>
                  <a:lnTo>
                    <a:pt x="108092" y="83402"/>
                  </a:lnTo>
                  <a:lnTo>
                    <a:pt x="109152" y="85763"/>
                  </a:lnTo>
                  <a:lnTo>
                    <a:pt x="109859" y="88132"/>
                  </a:lnTo>
                  <a:lnTo>
                    <a:pt x="111124" y="89711"/>
                  </a:lnTo>
                  <a:lnTo>
                    <a:pt x="112761" y="90763"/>
                  </a:lnTo>
                  <a:lnTo>
                    <a:pt x="118416" y="928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38"/>
            <p:cNvSpPr/>
            <p:nvPr/>
          </p:nvSpPr>
          <p:spPr>
            <a:xfrm>
              <a:off x="2978943" y="3471862"/>
              <a:ext cx="78583" cy="114301"/>
            </a:xfrm>
            <a:custGeom>
              <a:avLst/>
              <a:gdLst/>
              <a:ahLst/>
              <a:cxnLst/>
              <a:rect l="0" t="0" r="0" b="0"/>
              <a:pathLst>
                <a:path w="78583" h="114301">
                  <a:moveTo>
                    <a:pt x="78582" y="0"/>
                  </a:moveTo>
                  <a:lnTo>
                    <a:pt x="78582" y="6151"/>
                  </a:lnTo>
                  <a:lnTo>
                    <a:pt x="76465" y="8819"/>
                  </a:lnTo>
                  <a:lnTo>
                    <a:pt x="74789" y="10642"/>
                  </a:lnTo>
                  <a:lnTo>
                    <a:pt x="70810" y="14784"/>
                  </a:lnTo>
                  <a:lnTo>
                    <a:pt x="61789" y="23911"/>
                  </a:lnTo>
                  <a:lnTo>
                    <a:pt x="59449" y="27053"/>
                  </a:lnTo>
                  <a:lnTo>
                    <a:pt x="57095" y="30735"/>
                  </a:lnTo>
                  <a:lnTo>
                    <a:pt x="54732" y="34778"/>
                  </a:lnTo>
                  <a:lnTo>
                    <a:pt x="52364" y="38267"/>
                  </a:lnTo>
                  <a:lnTo>
                    <a:pt x="49990" y="41386"/>
                  </a:lnTo>
                  <a:lnTo>
                    <a:pt x="47615" y="44259"/>
                  </a:lnTo>
                  <a:lnTo>
                    <a:pt x="45237" y="47763"/>
                  </a:lnTo>
                  <a:lnTo>
                    <a:pt x="42858" y="51685"/>
                  </a:lnTo>
                  <a:lnTo>
                    <a:pt x="0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39"/>
            <p:cNvSpPr/>
            <p:nvPr/>
          </p:nvSpPr>
          <p:spPr>
            <a:xfrm>
              <a:off x="3136106" y="3393281"/>
              <a:ext cx="113970" cy="435770"/>
            </a:xfrm>
            <a:custGeom>
              <a:avLst/>
              <a:gdLst/>
              <a:ahLst/>
              <a:cxnLst/>
              <a:rect l="0" t="0" r="0" b="0"/>
              <a:pathLst>
                <a:path w="113970" h="435770">
                  <a:moveTo>
                    <a:pt x="7144" y="0"/>
                  </a:moveTo>
                  <a:lnTo>
                    <a:pt x="10936" y="0"/>
                  </a:lnTo>
                  <a:lnTo>
                    <a:pt x="12053" y="794"/>
                  </a:lnTo>
                  <a:lnTo>
                    <a:pt x="12798" y="2116"/>
                  </a:lnTo>
                  <a:lnTo>
                    <a:pt x="13294" y="3792"/>
                  </a:lnTo>
                  <a:lnTo>
                    <a:pt x="14419" y="4909"/>
                  </a:lnTo>
                  <a:lnTo>
                    <a:pt x="15963" y="5654"/>
                  </a:lnTo>
                  <a:lnTo>
                    <a:pt x="17786" y="6151"/>
                  </a:lnTo>
                  <a:lnTo>
                    <a:pt x="19794" y="7275"/>
                  </a:lnTo>
                  <a:lnTo>
                    <a:pt x="21927" y="8819"/>
                  </a:lnTo>
                  <a:lnTo>
                    <a:pt x="24143" y="10642"/>
                  </a:lnTo>
                  <a:lnTo>
                    <a:pt x="26414" y="12651"/>
                  </a:lnTo>
                  <a:lnTo>
                    <a:pt x="31054" y="16999"/>
                  </a:lnTo>
                  <a:lnTo>
                    <a:pt x="42875" y="28618"/>
                  </a:lnTo>
                  <a:lnTo>
                    <a:pt x="72826" y="58539"/>
                  </a:lnTo>
                  <a:lnTo>
                    <a:pt x="75538" y="62044"/>
                  </a:lnTo>
                  <a:lnTo>
                    <a:pt x="78140" y="65969"/>
                  </a:lnTo>
                  <a:lnTo>
                    <a:pt x="80668" y="70173"/>
                  </a:lnTo>
                  <a:lnTo>
                    <a:pt x="83147" y="74563"/>
                  </a:lnTo>
                  <a:lnTo>
                    <a:pt x="88019" y="83674"/>
                  </a:lnTo>
                  <a:lnTo>
                    <a:pt x="102386" y="111948"/>
                  </a:lnTo>
                  <a:lnTo>
                    <a:pt x="105036" y="123573"/>
                  </a:lnTo>
                  <a:lnTo>
                    <a:pt x="107008" y="136677"/>
                  </a:lnTo>
                  <a:lnTo>
                    <a:pt x="108645" y="143506"/>
                  </a:lnTo>
                  <a:lnTo>
                    <a:pt x="110530" y="150439"/>
                  </a:lnTo>
                  <a:lnTo>
                    <a:pt x="111786" y="157442"/>
                  </a:lnTo>
                  <a:lnTo>
                    <a:pt x="112624" y="164493"/>
                  </a:lnTo>
                  <a:lnTo>
                    <a:pt x="113183" y="171574"/>
                  </a:lnTo>
                  <a:lnTo>
                    <a:pt x="113555" y="178676"/>
                  </a:lnTo>
                  <a:lnTo>
                    <a:pt x="113969" y="192918"/>
                  </a:lnTo>
                  <a:lnTo>
                    <a:pt x="109317" y="214337"/>
                  </a:lnTo>
                  <a:lnTo>
                    <a:pt x="91448" y="282586"/>
                  </a:lnTo>
                  <a:lnTo>
                    <a:pt x="83984" y="309040"/>
                  </a:lnTo>
                  <a:lnTo>
                    <a:pt x="78214" y="328264"/>
                  </a:lnTo>
                  <a:lnTo>
                    <a:pt x="73574" y="342668"/>
                  </a:lnTo>
                  <a:lnTo>
                    <a:pt x="69687" y="353858"/>
                  </a:lnTo>
                  <a:lnTo>
                    <a:pt x="66301" y="362905"/>
                  </a:lnTo>
                  <a:lnTo>
                    <a:pt x="63251" y="370524"/>
                  </a:lnTo>
                  <a:lnTo>
                    <a:pt x="60424" y="377191"/>
                  </a:lnTo>
                  <a:lnTo>
                    <a:pt x="55165" y="388832"/>
                  </a:lnTo>
                  <a:lnTo>
                    <a:pt x="52652" y="393365"/>
                  </a:lnTo>
                  <a:lnTo>
                    <a:pt x="50183" y="397181"/>
                  </a:lnTo>
                  <a:lnTo>
                    <a:pt x="47743" y="400518"/>
                  </a:lnTo>
                  <a:lnTo>
                    <a:pt x="45322" y="403537"/>
                  </a:lnTo>
                  <a:lnTo>
                    <a:pt x="42915" y="406344"/>
                  </a:lnTo>
                  <a:lnTo>
                    <a:pt x="40516" y="409008"/>
                  </a:lnTo>
                  <a:lnTo>
                    <a:pt x="38123" y="412372"/>
                  </a:lnTo>
                  <a:lnTo>
                    <a:pt x="35734" y="416202"/>
                  </a:lnTo>
                  <a:lnTo>
                    <a:pt x="33348" y="420343"/>
                  </a:lnTo>
                  <a:lnTo>
                    <a:pt x="30169" y="423104"/>
                  </a:lnTo>
                  <a:lnTo>
                    <a:pt x="26463" y="424944"/>
                  </a:lnTo>
                  <a:lnTo>
                    <a:pt x="22404" y="426171"/>
                  </a:lnTo>
                  <a:lnTo>
                    <a:pt x="19699" y="427783"/>
                  </a:lnTo>
                  <a:lnTo>
                    <a:pt x="17895" y="429651"/>
                  </a:lnTo>
                  <a:lnTo>
                    <a:pt x="16692" y="431690"/>
                  </a:lnTo>
                  <a:lnTo>
                    <a:pt x="15097" y="433050"/>
                  </a:lnTo>
                  <a:lnTo>
                    <a:pt x="13239" y="433956"/>
                  </a:lnTo>
                  <a:lnTo>
                    <a:pt x="7500" y="435662"/>
                  </a:lnTo>
                  <a:lnTo>
                    <a:pt x="5185" y="435721"/>
                  </a:lnTo>
                  <a:lnTo>
                    <a:pt x="0" y="4357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40"/>
            <p:cNvSpPr/>
            <p:nvPr/>
          </p:nvSpPr>
          <p:spPr>
            <a:xfrm>
              <a:off x="2964656" y="3471862"/>
              <a:ext cx="135732" cy="92870"/>
            </a:xfrm>
            <a:custGeom>
              <a:avLst/>
              <a:gdLst/>
              <a:ahLst/>
              <a:cxnLst/>
              <a:rect l="0" t="0" r="0" b="0"/>
              <a:pathLst>
                <a:path w="135732" h="92870">
                  <a:moveTo>
                    <a:pt x="0" y="92869"/>
                  </a:moveTo>
                  <a:lnTo>
                    <a:pt x="3792" y="89076"/>
                  </a:lnTo>
                  <a:lnTo>
                    <a:pt x="5703" y="87959"/>
                  </a:lnTo>
                  <a:lnTo>
                    <a:pt x="9943" y="86718"/>
                  </a:lnTo>
                  <a:lnTo>
                    <a:pt x="12185" y="85593"/>
                  </a:lnTo>
                  <a:lnTo>
                    <a:pt x="14473" y="84050"/>
                  </a:lnTo>
                  <a:lnTo>
                    <a:pt x="16793" y="82227"/>
                  </a:lnTo>
                  <a:lnTo>
                    <a:pt x="19132" y="81012"/>
                  </a:lnTo>
                  <a:lnTo>
                    <a:pt x="21486" y="80202"/>
                  </a:lnTo>
                  <a:lnTo>
                    <a:pt x="23849" y="79661"/>
                  </a:lnTo>
                  <a:lnTo>
                    <a:pt x="26218" y="78508"/>
                  </a:lnTo>
                  <a:lnTo>
                    <a:pt x="28591" y="76945"/>
                  </a:lnTo>
                  <a:lnTo>
                    <a:pt x="30967" y="75109"/>
                  </a:lnTo>
                  <a:lnTo>
                    <a:pt x="33345" y="73092"/>
                  </a:lnTo>
                  <a:lnTo>
                    <a:pt x="35724" y="70953"/>
                  </a:lnTo>
                  <a:lnTo>
                    <a:pt x="40483" y="66460"/>
                  </a:lnTo>
                  <a:lnTo>
                    <a:pt x="45245" y="61817"/>
                  </a:lnTo>
                  <a:lnTo>
                    <a:pt x="48419" y="60261"/>
                  </a:lnTo>
                  <a:lnTo>
                    <a:pt x="52123" y="59224"/>
                  </a:lnTo>
                  <a:lnTo>
                    <a:pt x="56180" y="58532"/>
                  </a:lnTo>
                  <a:lnTo>
                    <a:pt x="59678" y="57278"/>
                  </a:lnTo>
                  <a:lnTo>
                    <a:pt x="62804" y="55648"/>
                  </a:lnTo>
                  <a:lnTo>
                    <a:pt x="65682" y="53767"/>
                  </a:lnTo>
                  <a:lnTo>
                    <a:pt x="68394" y="51720"/>
                  </a:lnTo>
                  <a:lnTo>
                    <a:pt x="70996" y="49561"/>
                  </a:lnTo>
                  <a:lnTo>
                    <a:pt x="73524" y="47329"/>
                  </a:lnTo>
                  <a:lnTo>
                    <a:pt x="76004" y="45840"/>
                  </a:lnTo>
                  <a:lnTo>
                    <a:pt x="78451" y="44848"/>
                  </a:lnTo>
                  <a:lnTo>
                    <a:pt x="80875" y="44186"/>
                  </a:lnTo>
                  <a:lnTo>
                    <a:pt x="83286" y="42951"/>
                  </a:lnTo>
                  <a:lnTo>
                    <a:pt x="85686" y="41334"/>
                  </a:lnTo>
                  <a:lnTo>
                    <a:pt x="88080" y="39462"/>
                  </a:lnTo>
                  <a:lnTo>
                    <a:pt x="90470" y="37421"/>
                  </a:lnTo>
                  <a:lnTo>
                    <a:pt x="92857" y="35266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41"/>
            <p:cNvSpPr/>
            <p:nvPr/>
          </p:nvSpPr>
          <p:spPr>
            <a:xfrm>
              <a:off x="5493543" y="4750594"/>
              <a:ext cx="100014" cy="7144"/>
            </a:xfrm>
            <a:custGeom>
              <a:avLst/>
              <a:gdLst/>
              <a:ahLst/>
              <a:cxnLst/>
              <a:rect l="0" t="0" r="0" b="0"/>
              <a:pathLst>
                <a:path w="100014" h="7144">
                  <a:moveTo>
                    <a:pt x="0" y="0"/>
                  </a:moveTo>
                  <a:lnTo>
                    <a:pt x="6151" y="0"/>
                  </a:lnTo>
                  <a:lnTo>
                    <a:pt x="7276" y="793"/>
                  </a:lnTo>
                  <a:lnTo>
                    <a:pt x="8819" y="2117"/>
                  </a:lnTo>
                  <a:lnTo>
                    <a:pt x="13208" y="6150"/>
                  </a:lnTo>
                  <a:lnTo>
                    <a:pt x="14362" y="6481"/>
                  </a:lnTo>
                  <a:lnTo>
                    <a:pt x="15924" y="6702"/>
                  </a:lnTo>
                  <a:lnTo>
                    <a:pt x="17760" y="6849"/>
                  </a:lnTo>
                  <a:lnTo>
                    <a:pt x="19778" y="6947"/>
                  </a:lnTo>
                  <a:lnTo>
                    <a:pt x="24136" y="7056"/>
                  </a:lnTo>
                  <a:lnTo>
                    <a:pt x="100013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42"/>
            <p:cNvSpPr/>
            <p:nvPr/>
          </p:nvSpPr>
          <p:spPr>
            <a:xfrm>
              <a:off x="5500687" y="4829175"/>
              <a:ext cx="92870" cy="14288"/>
            </a:xfrm>
            <a:custGeom>
              <a:avLst/>
              <a:gdLst/>
              <a:ahLst/>
              <a:cxnLst/>
              <a:rect l="0" t="0" r="0" b="0"/>
              <a:pathLst>
                <a:path w="92870" h="14288">
                  <a:moveTo>
                    <a:pt x="0" y="14287"/>
                  </a:moveTo>
                  <a:lnTo>
                    <a:pt x="27198" y="14287"/>
                  </a:lnTo>
                  <a:lnTo>
                    <a:pt x="28451" y="13493"/>
                  </a:lnTo>
                  <a:lnTo>
                    <a:pt x="30080" y="12171"/>
                  </a:lnTo>
                  <a:lnTo>
                    <a:pt x="31959" y="10495"/>
                  </a:lnTo>
                  <a:lnTo>
                    <a:pt x="34007" y="9378"/>
                  </a:lnTo>
                  <a:lnTo>
                    <a:pt x="36165" y="8633"/>
                  </a:lnTo>
                  <a:lnTo>
                    <a:pt x="41540" y="7438"/>
                  </a:lnTo>
                  <a:lnTo>
                    <a:pt x="44391" y="7274"/>
                  </a:lnTo>
                  <a:lnTo>
                    <a:pt x="48897" y="7169"/>
                  </a:lnTo>
                  <a:lnTo>
                    <a:pt x="59852" y="7145"/>
                  </a:lnTo>
                  <a:lnTo>
                    <a:pt x="62126" y="6351"/>
                  </a:lnTo>
                  <a:lnTo>
                    <a:pt x="64437" y="5027"/>
                  </a:lnTo>
                  <a:lnTo>
                    <a:pt x="71028" y="294"/>
                  </a:lnTo>
                  <a:lnTo>
                    <a:pt x="73372" y="130"/>
                  </a:lnTo>
                  <a:lnTo>
                    <a:pt x="77060" y="58"/>
                  </a:ln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43"/>
            <p:cNvSpPr/>
            <p:nvPr/>
          </p:nvSpPr>
          <p:spPr>
            <a:xfrm>
              <a:off x="5672137" y="4686300"/>
              <a:ext cx="200026" cy="200026"/>
            </a:xfrm>
            <a:custGeom>
              <a:avLst/>
              <a:gdLst/>
              <a:ahLst/>
              <a:cxnLst/>
              <a:rect l="0" t="0" r="0" b="0"/>
              <a:pathLst>
                <a:path w="200026" h="200026">
                  <a:moveTo>
                    <a:pt x="150019" y="28574"/>
                  </a:moveTo>
                  <a:lnTo>
                    <a:pt x="143868" y="22424"/>
                  </a:lnTo>
                  <a:lnTo>
                    <a:pt x="141200" y="21872"/>
                  </a:lnTo>
                  <a:lnTo>
                    <a:pt x="136051" y="21456"/>
                  </a:lnTo>
                  <a:lnTo>
                    <a:pt x="135827" y="17646"/>
                  </a:lnTo>
                  <a:lnTo>
                    <a:pt x="135001" y="16526"/>
                  </a:lnTo>
                  <a:lnTo>
                    <a:pt x="133657" y="15780"/>
                  </a:lnTo>
                  <a:lnTo>
                    <a:pt x="130047" y="14951"/>
                  </a:lnTo>
                  <a:lnTo>
                    <a:pt x="124346" y="14484"/>
                  </a:lnTo>
                  <a:lnTo>
                    <a:pt x="119900" y="14326"/>
                  </a:lnTo>
                  <a:lnTo>
                    <a:pt x="118034" y="14313"/>
                  </a:lnTo>
                  <a:lnTo>
                    <a:pt x="116789" y="13511"/>
                  </a:lnTo>
                  <a:lnTo>
                    <a:pt x="115960" y="12182"/>
                  </a:lnTo>
                  <a:lnTo>
                    <a:pt x="115407" y="10503"/>
                  </a:lnTo>
                  <a:lnTo>
                    <a:pt x="114244" y="9383"/>
                  </a:lnTo>
                  <a:lnTo>
                    <a:pt x="112675" y="8636"/>
                  </a:lnTo>
                  <a:lnTo>
                    <a:pt x="108815" y="7807"/>
                  </a:lnTo>
                  <a:lnTo>
                    <a:pt x="104454" y="7438"/>
                  </a:lnTo>
                  <a:lnTo>
                    <a:pt x="102180" y="6546"/>
                  </a:lnTo>
                  <a:lnTo>
                    <a:pt x="97537" y="3438"/>
                  </a:lnTo>
                  <a:lnTo>
                    <a:pt x="92827" y="1528"/>
                  </a:lnTo>
                  <a:lnTo>
                    <a:pt x="88087" y="679"/>
                  </a:lnTo>
                  <a:lnTo>
                    <a:pt x="83336" y="301"/>
                  </a:lnTo>
                  <a:lnTo>
                    <a:pt x="77933" y="60"/>
                  </a:lnTo>
                  <a:lnTo>
                    <a:pt x="53837" y="0"/>
                  </a:lnTo>
                  <a:lnTo>
                    <a:pt x="51767" y="794"/>
                  </a:lnTo>
                  <a:lnTo>
                    <a:pt x="47349" y="3792"/>
                  </a:lnTo>
                  <a:lnTo>
                    <a:pt x="42740" y="5653"/>
                  </a:lnTo>
                  <a:lnTo>
                    <a:pt x="37106" y="6849"/>
                  </a:lnTo>
                  <a:lnTo>
                    <a:pt x="32338" y="10848"/>
                  </a:lnTo>
                  <a:lnTo>
                    <a:pt x="31083" y="12789"/>
                  </a:lnTo>
                  <a:lnTo>
                    <a:pt x="29690" y="17060"/>
                  </a:lnTo>
                  <a:lnTo>
                    <a:pt x="28525" y="18517"/>
                  </a:lnTo>
                  <a:lnTo>
                    <a:pt x="26954" y="19488"/>
                  </a:lnTo>
                  <a:lnTo>
                    <a:pt x="25113" y="20136"/>
                  </a:lnTo>
                  <a:lnTo>
                    <a:pt x="20951" y="22972"/>
                  </a:lnTo>
                  <a:lnTo>
                    <a:pt x="18730" y="24839"/>
                  </a:lnTo>
                  <a:lnTo>
                    <a:pt x="17249" y="26878"/>
                  </a:lnTo>
                  <a:lnTo>
                    <a:pt x="15604" y="31260"/>
                  </a:lnTo>
                  <a:lnTo>
                    <a:pt x="7093" y="57152"/>
                  </a:lnTo>
                  <a:lnTo>
                    <a:pt x="4729" y="65089"/>
                  </a:lnTo>
                  <a:lnTo>
                    <a:pt x="3153" y="71173"/>
                  </a:lnTo>
                  <a:lnTo>
                    <a:pt x="623" y="82850"/>
                  </a:lnTo>
                  <a:lnTo>
                    <a:pt x="184" y="88665"/>
                  </a:lnTo>
                  <a:lnTo>
                    <a:pt x="82" y="93117"/>
                  </a:lnTo>
                  <a:lnTo>
                    <a:pt x="0" y="127184"/>
                  </a:lnTo>
                  <a:lnTo>
                    <a:pt x="2117" y="130080"/>
                  </a:lnTo>
                  <a:lnTo>
                    <a:pt x="3792" y="131964"/>
                  </a:lnTo>
                  <a:lnTo>
                    <a:pt x="4910" y="134013"/>
                  </a:lnTo>
                  <a:lnTo>
                    <a:pt x="6482" y="139896"/>
                  </a:lnTo>
                  <a:lnTo>
                    <a:pt x="6850" y="141551"/>
                  </a:lnTo>
                  <a:lnTo>
                    <a:pt x="11996" y="147523"/>
                  </a:lnTo>
                  <a:lnTo>
                    <a:pt x="13269" y="148909"/>
                  </a:lnTo>
                  <a:lnTo>
                    <a:pt x="13835" y="151642"/>
                  </a:lnTo>
                  <a:lnTo>
                    <a:pt x="13986" y="153482"/>
                  </a:lnTo>
                  <a:lnTo>
                    <a:pt x="14880" y="154709"/>
                  </a:lnTo>
                  <a:lnTo>
                    <a:pt x="16270" y="155527"/>
                  </a:lnTo>
                  <a:lnTo>
                    <a:pt x="17991" y="156072"/>
                  </a:lnTo>
                  <a:lnTo>
                    <a:pt x="19138" y="157229"/>
                  </a:lnTo>
                  <a:lnTo>
                    <a:pt x="19902" y="158794"/>
                  </a:lnTo>
                  <a:lnTo>
                    <a:pt x="20412" y="160632"/>
                  </a:lnTo>
                  <a:lnTo>
                    <a:pt x="23095" y="164789"/>
                  </a:lnTo>
                  <a:lnTo>
                    <a:pt x="27493" y="170134"/>
                  </a:lnTo>
                  <a:lnTo>
                    <a:pt x="33271" y="176099"/>
                  </a:lnTo>
                  <a:lnTo>
                    <a:pt x="48918" y="191792"/>
                  </a:lnTo>
                  <a:lnTo>
                    <a:pt x="50074" y="192155"/>
                  </a:lnTo>
                  <a:lnTo>
                    <a:pt x="56062" y="192786"/>
                  </a:lnTo>
                  <a:lnTo>
                    <a:pt x="60620" y="196645"/>
                  </a:lnTo>
                  <a:lnTo>
                    <a:pt x="62638" y="197772"/>
                  </a:lnTo>
                  <a:lnTo>
                    <a:pt x="66997" y="199024"/>
                  </a:lnTo>
                  <a:lnTo>
                    <a:pt x="71581" y="199580"/>
                  </a:lnTo>
                  <a:lnTo>
                    <a:pt x="76264" y="199828"/>
                  </a:lnTo>
                  <a:lnTo>
                    <a:pt x="80991" y="199937"/>
                  </a:lnTo>
                  <a:lnTo>
                    <a:pt x="112889" y="200025"/>
                  </a:lnTo>
                  <a:lnTo>
                    <a:pt x="115789" y="197908"/>
                  </a:lnTo>
                  <a:lnTo>
                    <a:pt x="117675" y="196232"/>
                  </a:lnTo>
                  <a:lnTo>
                    <a:pt x="119725" y="195115"/>
                  </a:lnTo>
                  <a:lnTo>
                    <a:pt x="124120" y="193874"/>
                  </a:lnTo>
                  <a:lnTo>
                    <a:pt x="128718" y="191206"/>
                  </a:lnTo>
                  <a:lnTo>
                    <a:pt x="131056" y="189383"/>
                  </a:lnTo>
                  <a:lnTo>
                    <a:pt x="135770" y="187358"/>
                  </a:lnTo>
                  <a:lnTo>
                    <a:pt x="138139" y="186818"/>
                  </a:lnTo>
                  <a:lnTo>
                    <a:pt x="142887" y="184101"/>
                  </a:lnTo>
                  <a:lnTo>
                    <a:pt x="145264" y="182266"/>
                  </a:lnTo>
                  <a:lnTo>
                    <a:pt x="150022" y="180226"/>
                  </a:lnTo>
                  <a:lnTo>
                    <a:pt x="152403" y="179682"/>
                  </a:lnTo>
                  <a:lnTo>
                    <a:pt x="157164" y="176960"/>
                  </a:lnTo>
                  <a:lnTo>
                    <a:pt x="161926" y="173106"/>
                  </a:lnTo>
                  <a:lnTo>
                    <a:pt x="166688" y="168746"/>
                  </a:lnTo>
                  <a:lnTo>
                    <a:pt x="173831" y="161829"/>
                  </a:lnTo>
                  <a:lnTo>
                    <a:pt x="184326" y="151421"/>
                  </a:lnTo>
                  <a:lnTo>
                    <a:pt x="184797" y="150160"/>
                  </a:lnTo>
                  <a:lnTo>
                    <a:pt x="185111" y="148525"/>
                  </a:lnTo>
                  <a:lnTo>
                    <a:pt x="200025" y="13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44"/>
            <p:cNvSpPr/>
            <p:nvPr/>
          </p:nvSpPr>
          <p:spPr>
            <a:xfrm>
              <a:off x="5700738" y="5286375"/>
              <a:ext cx="49981" cy="121444"/>
            </a:xfrm>
            <a:custGeom>
              <a:avLst/>
              <a:gdLst/>
              <a:ahLst/>
              <a:cxnLst/>
              <a:rect l="0" t="0" r="0" b="0"/>
              <a:pathLst>
                <a:path w="49981" h="121444">
                  <a:moveTo>
                    <a:pt x="7118" y="0"/>
                  </a:moveTo>
                  <a:lnTo>
                    <a:pt x="61" y="0"/>
                  </a:lnTo>
                  <a:lnTo>
                    <a:pt x="0" y="3792"/>
                  </a:lnTo>
                  <a:lnTo>
                    <a:pt x="785" y="4909"/>
                  </a:lnTo>
                  <a:lnTo>
                    <a:pt x="2103" y="5654"/>
                  </a:lnTo>
                  <a:lnTo>
                    <a:pt x="6127" y="6849"/>
                  </a:lnTo>
                  <a:lnTo>
                    <a:pt x="6457" y="7741"/>
                  </a:lnTo>
                  <a:lnTo>
                    <a:pt x="6825" y="10848"/>
                  </a:lnTo>
                  <a:lnTo>
                    <a:pt x="7716" y="11995"/>
                  </a:lnTo>
                  <a:lnTo>
                    <a:pt x="9105" y="12759"/>
                  </a:lnTo>
                  <a:lnTo>
                    <a:pt x="10823" y="13268"/>
                  </a:lnTo>
                  <a:lnTo>
                    <a:pt x="11970" y="14402"/>
                  </a:lnTo>
                  <a:lnTo>
                    <a:pt x="12733" y="15951"/>
                  </a:lnTo>
                  <a:lnTo>
                    <a:pt x="13243" y="17777"/>
                  </a:lnTo>
                  <a:lnTo>
                    <a:pt x="14377" y="19789"/>
                  </a:lnTo>
                  <a:lnTo>
                    <a:pt x="15926" y="21924"/>
                  </a:lnTo>
                  <a:lnTo>
                    <a:pt x="20323" y="27261"/>
                  </a:lnTo>
                  <a:lnTo>
                    <a:pt x="20924" y="30108"/>
                  </a:lnTo>
                  <a:lnTo>
                    <a:pt x="21085" y="31978"/>
                  </a:lnTo>
                  <a:lnTo>
                    <a:pt x="21985" y="34019"/>
                  </a:lnTo>
                  <a:lnTo>
                    <a:pt x="23380" y="36173"/>
                  </a:lnTo>
                  <a:lnTo>
                    <a:pt x="25103" y="38403"/>
                  </a:lnTo>
                  <a:lnTo>
                    <a:pt x="26251" y="40683"/>
                  </a:lnTo>
                  <a:lnTo>
                    <a:pt x="27018" y="42997"/>
                  </a:lnTo>
                  <a:lnTo>
                    <a:pt x="27528" y="45333"/>
                  </a:lnTo>
                  <a:lnTo>
                    <a:pt x="27868" y="47685"/>
                  </a:lnTo>
                  <a:lnTo>
                    <a:pt x="28095" y="50046"/>
                  </a:lnTo>
                  <a:lnTo>
                    <a:pt x="28247" y="52413"/>
                  </a:lnTo>
                  <a:lnTo>
                    <a:pt x="28415" y="57161"/>
                  </a:lnTo>
                  <a:lnTo>
                    <a:pt x="28459" y="59539"/>
                  </a:lnTo>
                  <a:lnTo>
                    <a:pt x="29283" y="61918"/>
                  </a:lnTo>
                  <a:lnTo>
                    <a:pt x="30626" y="64297"/>
                  </a:lnTo>
                  <a:lnTo>
                    <a:pt x="34692" y="70027"/>
                  </a:lnTo>
                  <a:lnTo>
                    <a:pt x="35819" y="71290"/>
                  </a:lnTo>
                  <a:lnTo>
                    <a:pt x="39189" y="74812"/>
                  </a:lnTo>
                  <a:lnTo>
                    <a:pt x="40405" y="77656"/>
                  </a:lnTo>
                  <a:lnTo>
                    <a:pt x="41215" y="81140"/>
                  </a:lnTo>
                  <a:lnTo>
                    <a:pt x="41756" y="85049"/>
                  </a:lnTo>
                  <a:lnTo>
                    <a:pt x="42117" y="88449"/>
                  </a:lnTo>
                  <a:lnTo>
                    <a:pt x="42357" y="91510"/>
                  </a:lnTo>
                  <a:lnTo>
                    <a:pt x="42517" y="94344"/>
                  </a:lnTo>
                  <a:lnTo>
                    <a:pt x="43417" y="97027"/>
                  </a:lnTo>
                  <a:lnTo>
                    <a:pt x="44811" y="99610"/>
                  </a:lnTo>
                  <a:lnTo>
                    <a:pt x="49980" y="12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45"/>
            <p:cNvSpPr/>
            <p:nvPr/>
          </p:nvSpPr>
          <p:spPr>
            <a:xfrm>
              <a:off x="5693568" y="5279231"/>
              <a:ext cx="107158" cy="150020"/>
            </a:xfrm>
            <a:custGeom>
              <a:avLst/>
              <a:gdLst/>
              <a:ahLst/>
              <a:cxnLst/>
              <a:rect l="0" t="0" r="0" b="0"/>
              <a:pathLst>
                <a:path w="107158" h="150020">
                  <a:moveTo>
                    <a:pt x="107157" y="0"/>
                  </a:moveTo>
                  <a:lnTo>
                    <a:pt x="101005" y="0"/>
                  </a:lnTo>
                  <a:lnTo>
                    <a:pt x="98338" y="2117"/>
                  </a:lnTo>
                  <a:lnTo>
                    <a:pt x="96515" y="3793"/>
                  </a:lnTo>
                  <a:lnTo>
                    <a:pt x="95299" y="5703"/>
                  </a:lnTo>
                  <a:lnTo>
                    <a:pt x="93950" y="9943"/>
                  </a:lnTo>
                  <a:lnTo>
                    <a:pt x="91233" y="14473"/>
                  </a:lnTo>
                  <a:lnTo>
                    <a:pt x="89397" y="16793"/>
                  </a:lnTo>
                  <a:lnTo>
                    <a:pt x="87379" y="19132"/>
                  </a:lnTo>
                  <a:lnTo>
                    <a:pt x="85241" y="21487"/>
                  </a:lnTo>
                  <a:lnTo>
                    <a:pt x="83021" y="23850"/>
                  </a:lnTo>
                  <a:lnTo>
                    <a:pt x="80747" y="27012"/>
                  </a:lnTo>
                  <a:lnTo>
                    <a:pt x="78438" y="30708"/>
                  </a:lnTo>
                  <a:lnTo>
                    <a:pt x="76105" y="34760"/>
                  </a:lnTo>
                  <a:lnTo>
                    <a:pt x="73755" y="38254"/>
                  </a:lnTo>
                  <a:lnTo>
                    <a:pt x="71395" y="41378"/>
                  </a:lnTo>
                  <a:lnTo>
                    <a:pt x="69028" y="44254"/>
                  </a:lnTo>
                  <a:lnTo>
                    <a:pt x="66656" y="47759"/>
                  </a:lnTo>
                  <a:lnTo>
                    <a:pt x="64282" y="51683"/>
                  </a:lnTo>
                  <a:lnTo>
                    <a:pt x="61905" y="55887"/>
                  </a:lnTo>
                  <a:lnTo>
                    <a:pt x="59526" y="59483"/>
                  </a:lnTo>
                  <a:lnTo>
                    <a:pt x="57147" y="62674"/>
                  </a:lnTo>
                  <a:lnTo>
                    <a:pt x="54766" y="65595"/>
                  </a:lnTo>
                  <a:lnTo>
                    <a:pt x="52386" y="68337"/>
                  </a:lnTo>
                  <a:lnTo>
                    <a:pt x="50006" y="70958"/>
                  </a:lnTo>
                  <a:lnTo>
                    <a:pt x="47625" y="73499"/>
                  </a:lnTo>
                  <a:lnTo>
                    <a:pt x="45244" y="76781"/>
                  </a:lnTo>
                  <a:lnTo>
                    <a:pt x="42862" y="80556"/>
                  </a:lnTo>
                  <a:lnTo>
                    <a:pt x="40481" y="84660"/>
                  </a:lnTo>
                  <a:lnTo>
                    <a:pt x="38100" y="88190"/>
                  </a:lnTo>
                  <a:lnTo>
                    <a:pt x="35719" y="91337"/>
                  </a:lnTo>
                  <a:lnTo>
                    <a:pt x="33338" y="94228"/>
                  </a:lnTo>
                  <a:lnTo>
                    <a:pt x="30957" y="97745"/>
                  </a:lnTo>
                  <a:lnTo>
                    <a:pt x="28575" y="101676"/>
                  </a:lnTo>
                  <a:lnTo>
                    <a:pt x="26194" y="105884"/>
                  </a:lnTo>
                  <a:lnTo>
                    <a:pt x="24607" y="109483"/>
                  </a:lnTo>
                  <a:lnTo>
                    <a:pt x="23549" y="112676"/>
                  </a:lnTo>
                  <a:lnTo>
                    <a:pt x="22843" y="115599"/>
                  </a:lnTo>
                  <a:lnTo>
                    <a:pt x="20785" y="118341"/>
                  </a:lnTo>
                  <a:lnTo>
                    <a:pt x="17825" y="120963"/>
                  </a:lnTo>
                  <a:lnTo>
                    <a:pt x="14266" y="123505"/>
                  </a:lnTo>
                  <a:lnTo>
                    <a:pt x="11891" y="125992"/>
                  </a:lnTo>
                  <a:lnTo>
                    <a:pt x="10309" y="128445"/>
                  </a:lnTo>
                  <a:lnTo>
                    <a:pt x="9254" y="130874"/>
                  </a:lnTo>
                  <a:lnTo>
                    <a:pt x="7757" y="133287"/>
                  </a:lnTo>
                  <a:lnTo>
                    <a:pt x="5965" y="135689"/>
                  </a:lnTo>
                  <a:lnTo>
                    <a:pt x="3977" y="138085"/>
                  </a:lnTo>
                  <a:lnTo>
                    <a:pt x="2651" y="140475"/>
                  </a:lnTo>
                  <a:lnTo>
                    <a:pt x="1768" y="142863"/>
                  </a:lnTo>
                  <a:lnTo>
                    <a:pt x="0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46"/>
            <p:cNvSpPr/>
            <p:nvPr/>
          </p:nvSpPr>
          <p:spPr>
            <a:xfrm>
              <a:off x="5865018" y="5300967"/>
              <a:ext cx="135733" cy="113996"/>
            </a:xfrm>
            <a:custGeom>
              <a:avLst/>
              <a:gdLst/>
              <a:ahLst/>
              <a:cxnLst/>
              <a:rect l="0" t="0" r="0" b="0"/>
              <a:pathLst>
                <a:path w="135733" h="113996">
                  <a:moveTo>
                    <a:pt x="0" y="35414"/>
                  </a:moveTo>
                  <a:lnTo>
                    <a:pt x="6850" y="35414"/>
                  </a:lnTo>
                  <a:lnTo>
                    <a:pt x="9130" y="33297"/>
                  </a:lnTo>
                  <a:lnTo>
                    <a:pt x="17778" y="24772"/>
                  </a:lnTo>
                  <a:lnTo>
                    <a:pt x="19790" y="23557"/>
                  </a:lnTo>
                  <a:lnTo>
                    <a:pt x="21924" y="22747"/>
                  </a:lnTo>
                  <a:lnTo>
                    <a:pt x="24142" y="22207"/>
                  </a:lnTo>
                  <a:lnTo>
                    <a:pt x="26413" y="21053"/>
                  </a:lnTo>
                  <a:lnTo>
                    <a:pt x="28721" y="19490"/>
                  </a:lnTo>
                  <a:lnTo>
                    <a:pt x="31054" y="17655"/>
                  </a:lnTo>
                  <a:lnTo>
                    <a:pt x="33403" y="15637"/>
                  </a:lnTo>
                  <a:lnTo>
                    <a:pt x="35762" y="13498"/>
                  </a:lnTo>
                  <a:lnTo>
                    <a:pt x="38129" y="11278"/>
                  </a:lnTo>
                  <a:lnTo>
                    <a:pt x="40501" y="9799"/>
                  </a:lnTo>
                  <a:lnTo>
                    <a:pt x="42876" y="8812"/>
                  </a:lnTo>
                  <a:lnTo>
                    <a:pt x="45253" y="8155"/>
                  </a:lnTo>
                  <a:lnTo>
                    <a:pt x="47631" y="7715"/>
                  </a:lnTo>
                  <a:lnTo>
                    <a:pt x="50010" y="7424"/>
                  </a:lnTo>
                  <a:lnTo>
                    <a:pt x="52390" y="7229"/>
                  </a:lnTo>
                  <a:lnTo>
                    <a:pt x="54771" y="6305"/>
                  </a:lnTo>
                  <a:lnTo>
                    <a:pt x="57151" y="4895"/>
                  </a:lnTo>
                  <a:lnTo>
                    <a:pt x="59532" y="3162"/>
                  </a:lnTo>
                  <a:lnTo>
                    <a:pt x="61914" y="2006"/>
                  </a:lnTo>
                  <a:lnTo>
                    <a:pt x="64295" y="1236"/>
                  </a:lnTo>
                  <a:lnTo>
                    <a:pt x="66676" y="722"/>
                  </a:lnTo>
                  <a:lnTo>
                    <a:pt x="69057" y="380"/>
                  </a:lnTo>
                  <a:lnTo>
                    <a:pt x="71438" y="152"/>
                  </a:lnTo>
                  <a:lnTo>
                    <a:pt x="73819" y="0"/>
                  </a:lnTo>
                  <a:lnTo>
                    <a:pt x="76200" y="692"/>
                  </a:lnTo>
                  <a:lnTo>
                    <a:pt x="78582" y="1947"/>
                  </a:lnTo>
                  <a:lnTo>
                    <a:pt x="84314" y="5873"/>
                  </a:lnTo>
                  <a:lnTo>
                    <a:pt x="87215" y="6409"/>
                  </a:lnTo>
                  <a:lnTo>
                    <a:pt x="89100" y="6553"/>
                  </a:lnTo>
                  <a:lnTo>
                    <a:pt x="90357" y="7442"/>
                  </a:lnTo>
                  <a:lnTo>
                    <a:pt x="91194" y="8829"/>
                  </a:lnTo>
                  <a:lnTo>
                    <a:pt x="92538" y="12965"/>
                  </a:lnTo>
                  <a:lnTo>
                    <a:pt x="92722" y="15647"/>
                  </a:lnTo>
                  <a:lnTo>
                    <a:pt x="92804" y="19484"/>
                  </a:lnTo>
                  <a:lnTo>
                    <a:pt x="92840" y="23836"/>
                  </a:lnTo>
                  <a:lnTo>
                    <a:pt x="92056" y="26902"/>
                  </a:lnTo>
                  <a:lnTo>
                    <a:pt x="90740" y="30533"/>
                  </a:lnTo>
                  <a:lnTo>
                    <a:pt x="89068" y="34541"/>
                  </a:lnTo>
                  <a:lnTo>
                    <a:pt x="87954" y="38007"/>
                  </a:lnTo>
                  <a:lnTo>
                    <a:pt x="87212" y="41111"/>
                  </a:lnTo>
                  <a:lnTo>
                    <a:pt x="86716" y="43975"/>
                  </a:lnTo>
                  <a:lnTo>
                    <a:pt x="85592" y="46677"/>
                  </a:lnTo>
                  <a:lnTo>
                    <a:pt x="84049" y="49273"/>
                  </a:lnTo>
                  <a:lnTo>
                    <a:pt x="82227" y="51798"/>
                  </a:lnTo>
                  <a:lnTo>
                    <a:pt x="80218" y="55068"/>
                  </a:lnTo>
                  <a:lnTo>
                    <a:pt x="78085" y="58835"/>
                  </a:lnTo>
                  <a:lnTo>
                    <a:pt x="75869" y="62934"/>
                  </a:lnTo>
                  <a:lnTo>
                    <a:pt x="73598" y="66460"/>
                  </a:lnTo>
                  <a:lnTo>
                    <a:pt x="71291" y="69606"/>
                  </a:lnTo>
                  <a:lnTo>
                    <a:pt x="68959" y="72496"/>
                  </a:lnTo>
                  <a:lnTo>
                    <a:pt x="66610" y="75216"/>
                  </a:lnTo>
                  <a:lnTo>
                    <a:pt x="64250" y="77824"/>
                  </a:lnTo>
                  <a:lnTo>
                    <a:pt x="59513" y="82838"/>
                  </a:lnTo>
                  <a:lnTo>
                    <a:pt x="54760" y="87712"/>
                  </a:lnTo>
                  <a:lnTo>
                    <a:pt x="53176" y="90123"/>
                  </a:lnTo>
                  <a:lnTo>
                    <a:pt x="52120" y="92524"/>
                  </a:lnTo>
                  <a:lnTo>
                    <a:pt x="51416" y="94919"/>
                  </a:lnTo>
                  <a:lnTo>
                    <a:pt x="50152" y="97309"/>
                  </a:lnTo>
                  <a:lnTo>
                    <a:pt x="48516" y="99696"/>
                  </a:lnTo>
                  <a:lnTo>
                    <a:pt x="46632" y="102081"/>
                  </a:lnTo>
                  <a:lnTo>
                    <a:pt x="44582" y="103671"/>
                  </a:lnTo>
                  <a:lnTo>
                    <a:pt x="42421" y="104731"/>
                  </a:lnTo>
                  <a:lnTo>
                    <a:pt x="40187" y="105438"/>
                  </a:lnTo>
                  <a:lnTo>
                    <a:pt x="38698" y="106703"/>
                  </a:lnTo>
                  <a:lnTo>
                    <a:pt x="37705" y="108340"/>
                  </a:lnTo>
                  <a:lnTo>
                    <a:pt x="36112" y="112878"/>
                  </a:lnTo>
                  <a:lnTo>
                    <a:pt x="35187" y="113250"/>
                  </a:lnTo>
                  <a:lnTo>
                    <a:pt x="32043" y="113664"/>
                  </a:lnTo>
                  <a:lnTo>
                    <a:pt x="28879" y="113966"/>
                  </a:lnTo>
                  <a:lnTo>
                    <a:pt x="91539" y="113995"/>
                  </a:lnTo>
                  <a:lnTo>
                    <a:pt x="95157" y="113202"/>
                  </a:lnTo>
                  <a:lnTo>
                    <a:pt x="98363" y="111878"/>
                  </a:lnTo>
                  <a:lnTo>
                    <a:pt x="101294" y="110203"/>
                  </a:lnTo>
                  <a:lnTo>
                    <a:pt x="104836" y="109085"/>
                  </a:lnTo>
                  <a:lnTo>
                    <a:pt x="108785" y="108341"/>
                  </a:lnTo>
                  <a:lnTo>
                    <a:pt x="113005" y="107844"/>
                  </a:lnTo>
                  <a:lnTo>
                    <a:pt x="116611" y="106719"/>
                  </a:lnTo>
                  <a:lnTo>
                    <a:pt x="119810" y="105176"/>
                  </a:lnTo>
                  <a:lnTo>
                    <a:pt x="122735" y="103353"/>
                  </a:lnTo>
                  <a:lnTo>
                    <a:pt x="125481" y="102138"/>
                  </a:lnTo>
                  <a:lnTo>
                    <a:pt x="128104" y="101328"/>
                  </a:lnTo>
                  <a:lnTo>
                    <a:pt x="135732" y="997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47"/>
            <p:cNvSpPr/>
            <p:nvPr/>
          </p:nvSpPr>
          <p:spPr>
            <a:xfrm>
              <a:off x="6572250" y="5307806"/>
              <a:ext cx="85726" cy="71438"/>
            </a:xfrm>
            <a:custGeom>
              <a:avLst/>
              <a:gdLst/>
              <a:ahLst/>
              <a:cxnLst/>
              <a:rect l="0" t="0" r="0" b="0"/>
              <a:pathLst>
                <a:path w="85726" h="71438">
                  <a:moveTo>
                    <a:pt x="0" y="0"/>
                  </a:moveTo>
                  <a:lnTo>
                    <a:pt x="7056" y="0"/>
                  </a:lnTo>
                  <a:lnTo>
                    <a:pt x="10910" y="3792"/>
                  </a:lnTo>
                  <a:lnTo>
                    <a:pt x="12830" y="4909"/>
                  </a:lnTo>
                  <a:lnTo>
                    <a:pt x="14902" y="5654"/>
                  </a:lnTo>
                  <a:lnTo>
                    <a:pt x="17079" y="6150"/>
                  </a:lnTo>
                  <a:lnTo>
                    <a:pt x="19323" y="7275"/>
                  </a:lnTo>
                  <a:lnTo>
                    <a:pt x="21613" y="8819"/>
                  </a:lnTo>
                  <a:lnTo>
                    <a:pt x="23934" y="10642"/>
                  </a:lnTo>
                  <a:lnTo>
                    <a:pt x="26275" y="12651"/>
                  </a:lnTo>
                  <a:lnTo>
                    <a:pt x="28629" y="14784"/>
                  </a:lnTo>
                  <a:lnTo>
                    <a:pt x="30992" y="17000"/>
                  </a:lnTo>
                  <a:lnTo>
                    <a:pt x="34156" y="19270"/>
                  </a:lnTo>
                  <a:lnTo>
                    <a:pt x="37851" y="21578"/>
                  </a:lnTo>
                  <a:lnTo>
                    <a:pt x="41902" y="23910"/>
                  </a:lnTo>
                  <a:lnTo>
                    <a:pt x="45398" y="26259"/>
                  </a:lnTo>
                  <a:lnTo>
                    <a:pt x="48521" y="28618"/>
                  </a:lnTo>
                  <a:lnTo>
                    <a:pt x="51398" y="30985"/>
                  </a:lnTo>
                  <a:lnTo>
                    <a:pt x="54109" y="33356"/>
                  </a:lnTo>
                  <a:lnTo>
                    <a:pt x="56710" y="35731"/>
                  </a:lnTo>
                  <a:lnTo>
                    <a:pt x="61717" y="40487"/>
                  </a:lnTo>
                  <a:lnTo>
                    <a:pt x="73793" y="52388"/>
                  </a:lnTo>
                  <a:lnTo>
                    <a:pt x="75389" y="54769"/>
                  </a:lnTo>
                  <a:lnTo>
                    <a:pt x="76452" y="57150"/>
                  </a:lnTo>
                  <a:lnTo>
                    <a:pt x="77163" y="59531"/>
                  </a:lnTo>
                  <a:lnTo>
                    <a:pt x="78430" y="61913"/>
                  </a:lnTo>
                  <a:lnTo>
                    <a:pt x="80067" y="64294"/>
                  </a:lnTo>
                  <a:lnTo>
                    <a:pt x="85725" y="714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48"/>
            <p:cNvSpPr/>
            <p:nvPr/>
          </p:nvSpPr>
          <p:spPr>
            <a:xfrm>
              <a:off x="6586537" y="5314950"/>
              <a:ext cx="71439" cy="100013"/>
            </a:xfrm>
            <a:custGeom>
              <a:avLst/>
              <a:gdLst/>
              <a:ahLst/>
              <a:cxnLst/>
              <a:rect l="0" t="0" r="0" b="0"/>
              <a:pathLst>
                <a:path w="71439" h="100013">
                  <a:moveTo>
                    <a:pt x="71438" y="0"/>
                  </a:moveTo>
                  <a:lnTo>
                    <a:pt x="60061" y="15170"/>
                  </a:lnTo>
                  <a:lnTo>
                    <a:pt x="55915" y="21225"/>
                  </a:lnTo>
                  <a:lnTo>
                    <a:pt x="52358" y="26850"/>
                  </a:lnTo>
                  <a:lnTo>
                    <a:pt x="49193" y="32187"/>
                  </a:lnTo>
                  <a:lnTo>
                    <a:pt x="46289" y="36540"/>
                  </a:lnTo>
                  <a:lnTo>
                    <a:pt x="43559" y="40235"/>
                  </a:lnTo>
                  <a:lnTo>
                    <a:pt x="40946" y="43492"/>
                  </a:lnTo>
                  <a:lnTo>
                    <a:pt x="38410" y="46457"/>
                  </a:lnTo>
                  <a:lnTo>
                    <a:pt x="35926" y="49228"/>
                  </a:lnTo>
                  <a:lnTo>
                    <a:pt x="33475" y="51868"/>
                  </a:lnTo>
                  <a:lnTo>
                    <a:pt x="31048" y="55217"/>
                  </a:lnTo>
                  <a:lnTo>
                    <a:pt x="28636" y="59036"/>
                  </a:lnTo>
                  <a:lnTo>
                    <a:pt x="26234" y="63169"/>
                  </a:lnTo>
                  <a:lnTo>
                    <a:pt x="24633" y="66719"/>
                  </a:lnTo>
                  <a:lnTo>
                    <a:pt x="23567" y="69879"/>
                  </a:lnTo>
                  <a:lnTo>
                    <a:pt x="22854" y="72780"/>
                  </a:lnTo>
                  <a:lnTo>
                    <a:pt x="21587" y="76301"/>
                  </a:lnTo>
                  <a:lnTo>
                    <a:pt x="19947" y="80236"/>
                  </a:lnTo>
                  <a:lnTo>
                    <a:pt x="18060" y="84447"/>
                  </a:lnTo>
                  <a:lnTo>
                    <a:pt x="16803" y="88048"/>
                  </a:lnTo>
                  <a:lnTo>
                    <a:pt x="15965" y="91242"/>
                  </a:lnTo>
                  <a:lnTo>
                    <a:pt x="15405" y="94165"/>
                  </a:lnTo>
                  <a:lnTo>
                    <a:pt x="14239" y="96115"/>
                  </a:lnTo>
                  <a:lnTo>
                    <a:pt x="12668" y="97414"/>
                  </a:lnTo>
                  <a:lnTo>
                    <a:pt x="10826" y="98280"/>
                  </a:lnTo>
                  <a:lnTo>
                    <a:pt x="8805" y="98857"/>
                  </a:lnTo>
                  <a:lnTo>
                    <a:pt x="6664" y="99242"/>
                  </a:lnTo>
                  <a:lnTo>
                    <a:pt x="0" y="1000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4" name="SMARTInkAnnotation449"/>
            <p:cNvSpPr/>
            <p:nvPr/>
          </p:nvSpPr>
          <p:spPr>
            <a:xfrm>
              <a:off x="6743789" y="5250682"/>
              <a:ext cx="57062" cy="128267"/>
            </a:xfrm>
            <a:custGeom>
              <a:avLst/>
              <a:gdLst/>
              <a:ahLst/>
              <a:cxnLst/>
              <a:rect l="0" t="0" r="0" b="0"/>
              <a:pathLst>
                <a:path w="57062" h="128267">
                  <a:moveTo>
                    <a:pt x="7054" y="7118"/>
                  </a:moveTo>
                  <a:lnTo>
                    <a:pt x="7054" y="3325"/>
                  </a:lnTo>
                  <a:lnTo>
                    <a:pt x="7848" y="2208"/>
                  </a:lnTo>
                  <a:lnTo>
                    <a:pt x="9171" y="1463"/>
                  </a:lnTo>
                  <a:lnTo>
                    <a:pt x="13205" y="268"/>
                  </a:lnTo>
                  <a:lnTo>
                    <a:pt x="14330" y="170"/>
                  </a:lnTo>
                  <a:lnTo>
                    <a:pt x="15874" y="105"/>
                  </a:lnTo>
                  <a:lnTo>
                    <a:pt x="19705" y="33"/>
                  </a:lnTo>
                  <a:lnTo>
                    <a:pt x="24054" y="0"/>
                  </a:lnTo>
                  <a:lnTo>
                    <a:pt x="27120" y="2372"/>
                  </a:lnTo>
                  <a:lnTo>
                    <a:pt x="30749" y="6335"/>
                  </a:lnTo>
                  <a:lnTo>
                    <a:pt x="34758" y="11359"/>
                  </a:lnTo>
                  <a:lnTo>
                    <a:pt x="37430" y="15501"/>
                  </a:lnTo>
                  <a:lnTo>
                    <a:pt x="39210" y="19057"/>
                  </a:lnTo>
                  <a:lnTo>
                    <a:pt x="40398" y="22221"/>
                  </a:lnTo>
                  <a:lnTo>
                    <a:pt x="41190" y="25918"/>
                  </a:lnTo>
                  <a:lnTo>
                    <a:pt x="41718" y="29970"/>
                  </a:lnTo>
                  <a:lnTo>
                    <a:pt x="42069" y="34258"/>
                  </a:lnTo>
                  <a:lnTo>
                    <a:pt x="42304" y="37912"/>
                  </a:lnTo>
                  <a:lnTo>
                    <a:pt x="42564" y="44087"/>
                  </a:lnTo>
                  <a:lnTo>
                    <a:pt x="42712" y="52026"/>
                  </a:lnTo>
                  <a:lnTo>
                    <a:pt x="41939" y="55313"/>
                  </a:lnTo>
                  <a:lnTo>
                    <a:pt x="40630" y="59092"/>
                  </a:lnTo>
                  <a:lnTo>
                    <a:pt x="38962" y="63198"/>
                  </a:lnTo>
                  <a:lnTo>
                    <a:pt x="37058" y="66730"/>
                  </a:lnTo>
                  <a:lnTo>
                    <a:pt x="34994" y="69878"/>
                  </a:lnTo>
                  <a:lnTo>
                    <a:pt x="32825" y="72770"/>
                  </a:lnTo>
                  <a:lnTo>
                    <a:pt x="30585" y="76286"/>
                  </a:lnTo>
                  <a:lnTo>
                    <a:pt x="28297" y="80218"/>
                  </a:lnTo>
                  <a:lnTo>
                    <a:pt x="25979" y="84426"/>
                  </a:lnTo>
                  <a:lnTo>
                    <a:pt x="23639" y="88025"/>
                  </a:lnTo>
                  <a:lnTo>
                    <a:pt x="21286" y="91219"/>
                  </a:lnTo>
                  <a:lnTo>
                    <a:pt x="18923" y="94141"/>
                  </a:lnTo>
                  <a:lnTo>
                    <a:pt x="17348" y="96883"/>
                  </a:lnTo>
                  <a:lnTo>
                    <a:pt x="16298" y="99505"/>
                  </a:lnTo>
                  <a:lnTo>
                    <a:pt x="15599" y="102047"/>
                  </a:lnTo>
                  <a:lnTo>
                    <a:pt x="14338" y="104535"/>
                  </a:lnTo>
                  <a:lnTo>
                    <a:pt x="12704" y="106987"/>
                  </a:lnTo>
                  <a:lnTo>
                    <a:pt x="8170" y="112835"/>
                  </a:lnTo>
                  <a:lnTo>
                    <a:pt x="7550" y="115751"/>
                  </a:lnTo>
                  <a:lnTo>
                    <a:pt x="7385" y="117640"/>
                  </a:lnTo>
                  <a:lnTo>
                    <a:pt x="6481" y="118899"/>
                  </a:lnTo>
                  <a:lnTo>
                    <a:pt x="5085" y="119739"/>
                  </a:lnTo>
                  <a:lnTo>
                    <a:pt x="0" y="121389"/>
                  </a:lnTo>
                  <a:lnTo>
                    <a:pt x="764" y="122192"/>
                  </a:lnTo>
                  <a:lnTo>
                    <a:pt x="6070" y="127566"/>
                  </a:lnTo>
                  <a:lnTo>
                    <a:pt x="7191" y="127898"/>
                  </a:lnTo>
                  <a:lnTo>
                    <a:pt x="8734" y="128119"/>
                  </a:lnTo>
                  <a:lnTo>
                    <a:pt x="10555" y="128266"/>
                  </a:lnTo>
                  <a:lnTo>
                    <a:pt x="12563" y="127571"/>
                  </a:lnTo>
                  <a:lnTo>
                    <a:pt x="14696" y="126314"/>
                  </a:lnTo>
                  <a:lnTo>
                    <a:pt x="16911" y="124682"/>
                  </a:lnTo>
                  <a:lnTo>
                    <a:pt x="19975" y="123594"/>
                  </a:lnTo>
                  <a:lnTo>
                    <a:pt x="23606" y="122868"/>
                  </a:lnTo>
                  <a:lnTo>
                    <a:pt x="27614" y="122385"/>
                  </a:lnTo>
                  <a:lnTo>
                    <a:pt x="31080" y="122062"/>
                  </a:lnTo>
                  <a:lnTo>
                    <a:pt x="34184" y="121848"/>
                  </a:lnTo>
                  <a:lnTo>
                    <a:pt x="37047" y="121704"/>
                  </a:lnTo>
                  <a:lnTo>
                    <a:pt x="39750" y="120815"/>
                  </a:lnTo>
                  <a:lnTo>
                    <a:pt x="42345" y="119428"/>
                  </a:lnTo>
                  <a:lnTo>
                    <a:pt x="44869" y="117710"/>
                  </a:lnTo>
                  <a:lnTo>
                    <a:pt x="47346" y="116565"/>
                  </a:lnTo>
                  <a:lnTo>
                    <a:pt x="49790" y="115801"/>
                  </a:lnTo>
                  <a:lnTo>
                    <a:pt x="57061" y="1142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5" name="SMARTInkAnnotation450"/>
            <p:cNvSpPr/>
            <p:nvPr/>
          </p:nvSpPr>
          <p:spPr>
            <a:xfrm>
              <a:off x="7386637" y="5250656"/>
              <a:ext cx="100014" cy="100013"/>
            </a:xfrm>
            <a:custGeom>
              <a:avLst/>
              <a:gdLst/>
              <a:ahLst/>
              <a:cxnLst/>
              <a:rect l="0" t="0" r="0" b="0"/>
              <a:pathLst>
                <a:path w="100014" h="100013">
                  <a:moveTo>
                    <a:pt x="0" y="0"/>
                  </a:moveTo>
                  <a:lnTo>
                    <a:pt x="3793" y="3793"/>
                  </a:lnTo>
                  <a:lnTo>
                    <a:pt x="4910" y="5703"/>
                  </a:lnTo>
                  <a:lnTo>
                    <a:pt x="5655" y="7771"/>
                  </a:lnTo>
                  <a:lnTo>
                    <a:pt x="6152" y="9943"/>
                  </a:lnTo>
                  <a:lnTo>
                    <a:pt x="7276" y="12185"/>
                  </a:lnTo>
                  <a:lnTo>
                    <a:pt x="8820" y="14473"/>
                  </a:lnTo>
                  <a:lnTo>
                    <a:pt x="10643" y="16793"/>
                  </a:lnTo>
                  <a:lnTo>
                    <a:pt x="12652" y="19132"/>
                  </a:lnTo>
                  <a:lnTo>
                    <a:pt x="14784" y="21487"/>
                  </a:lnTo>
                  <a:lnTo>
                    <a:pt x="17001" y="23850"/>
                  </a:lnTo>
                  <a:lnTo>
                    <a:pt x="20065" y="26218"/>
                  </a:lnTo>
                  <a:lnTo>
                    <a:pt x="23695" y="28591"/>
                  </a:lnTo>
                  <a:lnTo>
                    <a:pt x="27703" y="30967"/>
                  </a:lnTo>
                  <a:lnTo>
                    <a:pt x="31169" y="33345"/>
                  </a:lnTo>
                  <a:lnTo>
                    <a:pt x="34273" y="35724"/>
                  </a:lnTo>
                  <a:lnTo>
                    <a:pt x="37136" y="38104"/>
                  </a:lnTo>
                  <a:lnTo>
                    <a:pt x="39839" y="40483"/>
                  </a:lnTo>
                  <a:lnTo>
                    <a:pt x="44958" y="45245"/>
                  </a:lnTo>
                  <a:lnTo>
                    <a:pt x="65657" y="65682"/>
                  </a:lnTo>
                  <a:lnTo>
                    <a:pt x="68378" y="69188"/>
                  </a:lnTo>
                  <a:lnTo>
                    <a:pt x="70986" y="73113"/>
                  </a:lnTo>
                  <a:lnTo>
                    <a:pt x="73517" y="77317"/>
                  </a:lnTo>
                  <a:lnTo>
                    <a:pt x="75999" y="80913"/>
                  </a:lnTo>
                  <a:lnTo>
                    <a:pt x="78447" y="84105"/>
                  </a:lnTo>
                  <a:lnTo>
                    <a:pt x="80873" y="87026"/>
                  </a:lnTo>
                  <a:lnTo>
                    <a:pt x="83284" y="89767"/>
                  </a:lnTo>
                  <a:lnTo>
                    <a:pt x="88081" y="94930"/>
                  </a:lnTo>
                  <a:lnTo>
                    <a:pt x="90470" y="96624"/>
                  </a:lnTo>
                  <a:lnTo>
                    <a:pt x="92857" y="97754"/>
                  </a:lnTo>
                  <a:lnTo>
                    <a:pt x="100013" y="1000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6" name="SMARTInkAnnotation451"/>
            <p:cNvSpPr/>
            <p:nvPr/>
          </p:nvSpPr>
          <p:spPr>
            <a:xfrm>
              <a:off x="7422356" y="5243512"/>
              <a:ext cx="78582" cy="85726"/>
            </a:xfrm>
            <a:custGeom>
              <a:avLst/>
              <a:gdLst/>
              <a:ahLst/>
              <a:cxnLst/>
              <a:rect l="0" t="0" r="0" b="0"/>
              <a:pathLst>
                <a:path w="78582" h="85726">
                  <a:moveTo>
                    <a:pt x="78581" y="0"/>
                  </a:moveTo>
                  <a:lnTo>
                    <a:pt x="72430" y="0"/>
                  </a:lnTo>
                  <a:lnTo>
                    <a:pt x="72099" y="794"/>
                  </a:lnTo>
                  <a:lnTo>
                    <a:pt x="71878" y="2117"/>
                  </a:lnTo>
                  <a:lnTo>
                    <a:pt x="71733" y="3793"/>
                  </a:lnTo>
                  <a:lnTo>
                    <a:pt x="70840" y="4909"/>
                  </a:lnTo>
                  <a:lnTo>
                    <a:pt x="69452" y="5654"/>
                  </a:lnTo>
                  <a:lnTo>
                    <a:pt x="67732" y="6151"/>
                  </a:lnTo>
                  <a:lnTo>
                    <a:pt x="65793" y="7275"/>
                  </a:lnTo>
                  <a:lnTo>
                    <a:pt x="63705" y="8819"/>
                  </a:lnTo>
                  <a:lnTo>
                    <a:pt x="58445" y="13207"/>
                  </a:lnTo>
                  <a:lnTo>
                    <a:pt x="57220" y="14361"/>
                  </a:lnTo>
                  <a:lnTo>
                    <a:pt x="42727" y="28719"/>
                  </a:lnTo>
                  <a:lnTo>
                    <a:pt x="33311" y="38129"/>
                  </a:lnTo>
                  <a:lnTo>
                    <a:pt x="31733" y="40500"/>
                  </a:lnTo>
                  <a:lnTo>
                    <a:pt x="30680" y="42875"/>
                  </a:lnTo>
                  <a:lnTo>
                    <a:pt x="29979" y="45253"/>
                  </a:lnTo>
                  <a:lnTo>
                    <a:pt x="28717" y="47631"/>
                  </a:lnTo>
                  <a:lnTo>
                    <a:pt x="27083" y="50010"/>
                  </a:lnTo>
                  <a:lnTo>
                    <a:pt x="25198" y="52390"/>
                  </a:lnTo>
                  <a:lnTo>
                    <a:pt x="23149" y="54771"/>
                  </a:lnTo>
                  <a:lnTo>
                    <a:pt x="20989" y="57151"/>
                  </a:lnTo>
                  <a:lnTo>
                    <a:pt x="18755" y="59532"/>
                  </a:lnTo>
                  <a:lnTo>
                    <a:pt x="16472" y="61119"/>
                  </a:lnTo>
                  <a:lnTo>
                    <a:pt x="14157" y="62177"/>
                  </a:lnTo>
                  <a:lnTo>
                    <a:pt x="11818" y="62883"/>
                  </a:lnTo>
                  <a:lnTo>
                    <a:pt x="10260" y="64146"/>
                  </a:lnTo>
                  <a:lnTo>
                    <a:pt x="9222" y="65784"/>
                  </a:lnTo>
                  <a:lnTo>
                    <a:pt x="8529" y="67668"/>
                  </a:lnTo>
                  <a:lnTo>
                    <a:pt x="7274" y="69718"/>
                  </a:lnTo>
                  <a:lnTo>
                    <a:pt x="5643" y="71879"/>
                  </a:lnTo>
                  <a:lnTo>
                    <a:pt x="3762" y="74113"/>
                  </a:lnTo>
                  <a:lnTo>
                    <a:pt x="2508" y="76396"/>
                  </a:lnTo>
                  <a:lnTo>
                    <a:pt x="1672" y="78712"/>
                  </a:lnTo>
                  <a:lnTo>
                    <a:pt x="0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7" name="SMARTInkAnnotation452"/>
            <p:cNvSpPr/>
            <p:nvPr/>
          </p:nvSpPr>
          <p:spPr>
            <a:xfrm>
              <a:off x="7572426" y="5200652"/>
              <a:ext cx="149968" cy="100011"/>
            </a:xfrm>
            <a:custGeom>
              <a:avLst/>
              <a:gdLst/>
              <a:ahLst/>
              <a:cxnLst/>
              <a:rect l="0" t="0" r="0" b="0"/>
              <a:pathLst>
                <a:path w="149968" h="100011">
                  <a:moveTo>
                    <a:pt x="14236" y="35716"/>
                  </a:moveTo>
                  <a:lnTo>
                    <a:pt x="538" y="42566"/>
                  </a:lnTo>
                  <a:lnTo>
                    <a:pt x="341" y="41870"/>
                  </a:lnTo>
                  <a:lnTo>
                    <a:pt x="123" y="38980"/>
                  </a:lnTo>
                  <a:lnTo>
                    <a:pt x="0" y="36684"/>
                  </a:lnTo>
                  <a:lnTo>
                    <a:pt x="777" y="36362"/>
                  </a:lnTo>
                  <a:lnTo>
                    <a:pt x="3756" y="36003"/>
                  </a:lnTo>
                  <a:lnTo>
                    <a:pt x="4869" y="35114"/>
                  </a:lnTo>
                  <a:lnTo>
                    <a:pt x="5610" y="33727"/>
                  </a:lnTo>
                  <a:lnTo>
                    <a:pt x="6104" y="32009"/>
                  </a:lnTo>
                  <a:lnTo>
                    <a:pt x="7228" y="30863"/>
                  </a:lnTo>
                  <a:lnTo>
                    <a:pt x="8770" y="30100"/>
                  </a:lnTo>
                  <a:lnTo>
                    <a:pt x="10592" y="29591"/>
                  </a:lnTo>
                  <a:lnTo>
                    <a:pt x="14733" y="26909"/>
                  </a:lnTo>
                  <a:lnTo>
                    <a:pt x="16949" y="25082"/>
                  </a:lnTo>
                  <a:lnTo>
                    <a:pt x="18426" y="23071"/>
                  </a:lnTo>
                  <a:lnTo>
                    <a:pt x="19411" y="20936"/>
                  </a:lnTo>
                  <a:lnTo>
                    <a:pt x="20067" y="18719"/>
                  </a:lnTo>
                  <a:lnTo>
                    <a:pt x="21298" y="16447"/>
                  </a:lnTo>
                  <a:lnTo>
                    <a:pt x="22913" y="14139"/>
                  </a:lnTo>
                  <a:lnTo>
                    <a:pt x="24783" y="11806"/>
                  </a:lnTo>
                  <a:lnTo>
                    <a:pt x="26824" y="10252"/>
                  </a:lnTo>
                  <a:lnTo>
                    <a:pt x="28978" y="9215"/>
                  </a:lnTo>
                  <a:lnTo>
                    <a:pt x="31208" y="8523"/>
                  </a:lnTo>
                  <a:lnTo>
                    <a:pt x="35801" y="5639"/>
                  </a:lnTo>
                  <a:lnTo>
                    <a:pt x="38139" y="3759"/>
                  </a:lnTo>
                  <a:lnTo>
                    <a:pt x="40489" y="2505"/>
                  </a:lnTo>
                  <a:lnTo>
                    <a:pt x="42851" y="1669"/>
                  </a:lnTo>
                  <a:lnTo>
                    <a:pt x="48552" y="328"/>
                  </a:lnTo>
                  <a:lnTo>
                    <a:pt x="51448" y="145"/>
                  </a:lnTo>
                  <a:lnTo>
                    <a:pt x="55381" y="63"/>
                  </a:lnTo>
                  <a:lnTo>
                    <a:pt x="67643" y="0"/>
                  </a:lnTo>
                  <a:lnTo>
                    <a:pt x="68891" y="793"/>
                  </a:lnTo>
                  <a:lnTo>
                    <a:pt x="69723" y="2116"/>
                  </a:lnTo>
                  <a:lnTo>
                    <a:pt x="71289" y="6848"/>
                  </a:lnTo>
                  <a:lnTo>
                    <a:pt x="69226" y="9128"/>
                  </a:lnTo>
                  <a:lnTo>
                    <a:pt x="67565" y="10847"/>
                  </a:lnTo>
                  <a:lnTo>
                    <a:pt x="66458" y="12787"/>
                  </a:lnTo>
                  <a:lnTo>
                    <a:pt x="65720" y="14874"/>
                  </a:lnTo>
                  <a:lnTo>
                    <a:pt x="65227" y="17058"/>
                  </a:lnTo>
                  <a:lnTo>
                    <a:pt x="64899" y="19309"/>
                  </a:lnTo>
                  <a:lnTo>
                    <a:pt x="64680" y="21604"/>
                  </a:lnTo>
                  <a:lnTo>
                    <a:pt x="64534" y="23927"/>
                  </a:lnTo>
                  <a:lnTo>
                    <a:pt x="63643" y="26269"/>
                  </a:lnTo>
                  <a:lnTo>
                    <a:pt x="62256" y="28624"/>
                  </a:lnTo>
                  <a:lnTo>
                    <a:pt x="60537" y="30988"/>
                  </a:lnTo>
                  <a:lnTo>
                    <a:pt x="59391" y="33358"/>
                  </a:lnTo>
                  <a:lnTo>
                    <a:pt x="58626" y="35732"/>
                  </a:lnTo>
                  <a:lnTo>
                    <a:pt x="58117" y="38108"/>
                  </a:lnTo>
                  <a:lnTo>
                    <a:pt x="56985" y="40486"/>
                  </a:lnTo>
                  <a:lnTo>
                    <a:pt x="55435" y="42865"/>
                  </a:lnTo>
                  <a:lnTo>
                    <a:pt x="53608" y="45245"/>
                  </a:lnTo>
                  <a:lnTo>
                    <a:pt x="52390" y="47625"/>
                  </a:lnTo>
                  <a:lnTo>
                    <a:pt x="51579" y="50005"/>
                  </a:lnTo>
                  <a:lnTo>
                    <a:pt x="51038" y="52386"/>
                  </a:lnTo>
                  <a:lnTo>
                    <a:pt x="49883" y="54767"/>
                  </a:lnTo>
                  <a:lnTo>
                    <a:pt x="48320" y="57148"/>
                  </a:lnTo>
                  <a:lnTo>
                    <a:pt x="46483" y="59529"/>
                  </a:lnTo>
                  <a:lnTo>
                    <a:pt x="45259" y="61910"/>
                  </a:lnTo>
                  <a:lnTo>
                    <a:pt x="44443" y="64291"/>
                  </a:lnTo>
                  <a:lnTo>
                    <a:pt x="43899" y="66673"/>
                  </a:lnTo>
                  <a:lnTo>
                    <a:pt x="42744" y="69054"/>
                  </a:lnTo>
                  <a:lnTo>
                    <a:pt x="41179" y="71435"/>
                  </a:lnTo>
                  <a:lnTo>
                    <a:pt x="39341" y="73816"/>
                  </a:lnTo>
                  <a:lnTo>
                    <a:pt x="38117" y="76198"/>
                  </a:lnTo>
                  <a:lnTo>
                    <a:pt x="37300" y="78579"/>
                  </a:lnTo>
                  <a:lnTo>
                    <a:pt x="35990" y="84312"/>
                  </a:lnTo>
                  <a:lnTo>
                    <a:pt x="35811" y="87212"/>
                  </a:lnTo>
                  <a:lnTo>
                    <a:pt x="35697" y="91749"/>
                  </a:lnTo>
                  <a:lnTo>
                    <a:pt x="34893" y="92122"/>
                  </a:lnTo>
                  <a:lnTo>
                    <a:pt x="31884" y="92536"/>
                  </a:lnTo>
                  <a:lnTo>
                    <a:pt x="31557" y="93439"/>
                  </a:lnTo>
                  <a:lnTo>
                    <a:pt x="32134" y="94836"/>
                  </a:lnTo>
                  <a:lnTo>
                    <a:pt x="33312" y="96561"/>
                  </a:lnTo>
                  <a:lnTo>
                    <a:pt x="33303" y="97711"/>
                  </a:lnTo>
                  <a:lnTo>
                    <a:pt x="32504" y="98477"/>
                  </a:lnTo>
                  <a:lnTo>
                    <a:pt x="28530" y="100008"/>
                  </a:lnTo>
                  <a:lnTo>
                    <a:pt x="149967" y="1000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8" name="SMARTInkAnnotation453"/>
            <p:cNvSpPr/>
            <p:nvPr/>
          </p:nvSpPr>
          <p:spPr>
            <a:xfrm>
              <a:off x="6237486" y="3245743"/>
              <a:ext cx="241792" cy="426021"/>
            </a:xfrm>
            <a:custGeom>
              <a:avLst/>
              <a:gdLst/>
              <a:ahLst/>
              <a:cxnLst/>
              <a:rect l="0" t="0" r="0" b="0"/>
              <a:pathLst>
                <a:path w="241792" h="426021">
                  <a:moveTo>
                    <a:pt x="6151" y="18950"/>
                  </a:moveTo>
                  <a:lnTo>
                    <a:pt x="0" y="18950"/>
                  </a:lnTo>
                  <a:lnTo>
                    <a:pt x="3094" y="18950"/>
                  </a:lnTo>
                  <a:lnTo>
                    <a:pt x="4113" y="19744"/>
                  </a:lnTo>
                  <a:lnTo>
                    <a:pt x="4792" y="21067"/>
                  </a:lnTo>
                  <a:lnTo>
                    <a:pt x="5245" y="22743"/>
                  </a:lnTo>
                  <a:lnTo>
                    <a:pt x="7865" y="26721"/>
                  </a:lnTo>
                  <a:lnTo>
                    <a:pt x="9675" y="28893"/>
                  </a:lnTo>
                  <a:lnTo>
                    <a:pt x="10882" y="31136"/>
                  </a:lnTo>
                  <a:lnTo>
                    <a:pt x="12222" y="35743"/>
                  </a:lnTo>
                  <a:lnTo>
                    <a:pt x="12977" y="46592"/>
                  </a:lnTo>
                  <a:lnTo>
                    <a:pt x="13200" y="59861"/>
                  </a:lnTo>
                  <a:lnTo>
                    <a:pt x="13295" y="137988"/>
                  </a:lnTo>
                  <a:lnTo>
                    <a:pt x="14882" y="144346"/>
                  </a:lnTo>
                  <a:lnTo>
                    <a:pt x="17528" y="151760"/>
                  </a:lnTo>
                  <a:lnTo>
                    <a:pt x="20879" y="159878"/>
                  </a:lnTo>
                  <a:lnTo>
                    <a:pt x="26720" y="171014"/>
                  </a:lnTo>
                  <a:lnTo>
                    <a:pt x="31961" y="179403"/>
                  </a:lnTo>
                  <a:lnTo>
                    <a:pt x="39375" y="192257"/>
                  </a:lnTo>
                  <a:lnTo>
                    <a:pt x="44201" y="198634"/>
                  </a:lnTo>
                  <a:lnTo>
                    <a:pt x="46599" y="200652"/>
                  </a:lnTo>
                  <a:lnTo>
                    <a:pt x="48991" y="201997"/>
                  </a:lnTo>
                  <a:lnTo>
                    <a:pt x="54560" y="204286"/>
                  </a:lnTo>
                  <a:lnTo>
                    <a:pt x="62327" y="207949"/>
                  </a:lnTo>
                  <a:lnTo>
                    <a:pt x="68953" y="210106"/>
                  </a:lnTo>
                  <a:lnTo>
                    <a:pt x="75338" y="211064"/>
                  </a:lnTo>
                  <a:lnTo>
                    <a:pt x="79263" y="211321"/>
                  </a:lnTo>
                  <a:lnTo>
                    <a:pt x="83467" y="211491"/>
                  </a:lnTo>
                  <a:lnTo>
                    <a:pt x="87064" y="210811"/>
                  </a:lnTo>
                  <a:lnTo>
                    <a:pt x="93177" y="207938"/>
                  </a:lnTo>
                  <a:lnTo>
                    <a:pt x="100656" y="206133"/>
                  </a:lnTo>
                  <a:lnTo>
                    <a:pt x="104874" y="205651"/>
                  </a:lnTo>
                  <a:lnTo>
                    <a:pt x="108478" y="203742"/>
                  </a:lnTo>
                  <a:lnTo>
                    <a:pt x="118138" y="194266"/>
                  </a:lnTo>
                  <a:lnTo>
                    <a:pt x="122085" y="191390"/>
                  </a:lnTo>
                  <a:lnTo>
                    <a:pt x="126303" y="188679"/>
                  </a:lnTo>
                  <a:lnTo>
                    <a:pt x="130702" y="185284"/>
                  </a:lnTo>
                  <a:lnTo>
                    <a:pt x="135222" y="181433"/>
                  </a:lnTo>
                  <a:lnTo>
                    <a:pt x="139824" y="177279"/>
                  </a:lnTo>
                  <a:lnTo>
                    <a:pt x="147053" y="168429"/>
                  </a:lnTo>
                  <a:lnTo>
                    <a:pt x="152911" y="158410"/>
                  </a:lnTo>
                  <a:lnTo>
                    <a:pt x="158161" y="146020"/>
                  </a:lnTo>
                  <a:lnTo>
                    <a:pt x="165257" y="134692"/>
                  </a:lnTo>
                  <a:lnTo>
                    <a:pt x="169372" y="129449"/>
                  </a:lnTo>
                  <a:lnTo>
                    <a:pt x="176060" y="117274"/>
                  </a:lnTo>
                  <a:lnTo>
                    <a:pt x="181679" y="104718"/>
                  </a:lnTo>
                  <a:lnTo>
                    <a:pt x="186821" y="93846"/>
                  </a:lnTo>
                  <a:lnTo>
                    <a:pt x="191754" y="81607"/>
                  </a:lnTo>
                  <a:lnTo>
                    <a:pt x="195797" y="69022"/>
                  </a:lnTo>
                  <a:lnTo>
                    <a:pt x="197594" y="58138"/>
                  </a:lnTo>
                  <a:lnTo>
                    <a:pt x="198394" y="48009"/>
                  </a:lnTo>
                  <a:lnTo>
                    <a:pt x="198749" y="38215"/>
                  </a:lnTo>
                  <a:lnTo>
                    <a:pt x="198995" y="18008"/>
                  </a:lnTo>
                  <a:lnTo>
                    <a:pt x="197420" y="14354"/>
                  </a:lnTo>
                  <a:lnTo>
                    <a:pt x="191437" y="6060"/>
                  </a:lnTo>
                  <a:lnTo>
                    <a:pt x="186728" y="50"/>
                  </a:lnTo>
                  <a:lnTo>
                    <a:pt x="186067" y="0"/>
                  </a:lnTo>
                  <a:lnTo>
                    <a:pt x="185626" y="760"/>
                  </a:lnTo>
                  <a:lnTo>
                    <a:pt x="185136" y="3722"/>
                  </a:lnTo>
                  <a:lnTo>
                    <a:pt x="184822" y="14208"/>
                  </a:lnTo>
                  <a:lnTo>
                    <a:pt x="184760" y="27538"/>
                  </a:lnTo>
                  <a:lnTo>
                    <a:pt x="186868" y="34938"/>
                  </a:lnTo>
                  <a:lnTo>
                    <a:pt x="189657" y="43519"/>
                  </a:lnTo>
                  <a:lnTo>
                    <a:pt x="190897" y="52624"/>
                  </a:lnTo>
                  <a:lnTo>
                    <a:pt x="193565" y="64079"/>
                  </a:lnTo>
                  <a:lnTo>
                    <a:pt x="197396" y="76314"/>
                  </a:lnTo>
                  <a:lnTo>
                    <a:pt x="201745" y="87043"/>
                  </a:lnTo>
                  <a:lnTo>
                    <a:pt x="204206" y="97104"/>
                  </a:lnTo>
                  <a:lnTo>
                    <a:pt x="204863" y="102008"/>
                  </a:lnTo>
                  <a:lnTo>
                    <a:pt x="209826" y="113809"/>
                  </a:lnTo>
                  <a:lnTo>
                    <a:pt x="215735" y="126197"/>
                  </a:lnTo>
                  <a:lnTo>
                    <a:pt x="220650" y="145272"/>
                  </a:lnTo>
                  <a:lnTo>
                    <a:pt x="227426" y="167168"/>
                  </a:lnTo>
                  <a:lnTo>
                    <a:pt x="229868" y="177294"/>
                  </a:lnTo>
                  <a:lnTo>
                    <a:pt x="231495" y="186425"/>
                  </a:lnTo>
                  <a:lnTo>
                    <a:pt x="232581" y="194894"/>
                  </a:lnTo>
                  <a:lnTo>
                    <a:pt x="234098" y="203715"/>
                  </a:lnTo>
                  <a:lnTo>
                    <a:pt x="235903" y="212771"/>
                  </a:lnTo>
                  <a:lnTo>
                    <a:pt x="237900" y="221982"/>
                  </a:lnTo>
                  <a:lnTo>
                    <a:pt x="239232" y="230505"/>
                  </a:lnTo>
                  <a:lnTo>
                    <a:pt x="240120" y="238568"/>
                  </a:lnTo>
                  <a:lnTo>
                    <a:pt x="240711" y="246325"/>
                  </a:lnTo>
                  <a:lnTo>
                    <a:pt x="241106" y="253877"/>
                  </a:lnTo>
                  <a:lnTo>
                    <a:pt x="241544" y="268618"/>
                  </a:lnTo>
                  <a:lnTo>
                    <a:pt x="241791" y="290305"/>
                  </a:lnTo>
                  <a:lnTo>
                    <a:pt x="241032" y="297485"/>
                  </a:lnTo>
                  <a:lnTo>
                    <a:pt x="239732" y="304653"/>
                  </a:lnTo>
                  <a:lnTo>
                    <a:pt x="238072" y="311812"/>
                  </a:lnTo>
                  <a:lnTo>
                    <a:pt x="234110" y="324001"/>
                  </a:lnTo>
                  <a:lnTo>
                    <a:pt x="229704" y="335503"/>
                  </a:lnTo>
                  <a:lnTo>
                    <a:pt x="225099" y="348553"/>
                  </a:lnTo>
                  <a:lnTo>
                    <a:pt x="220407" y="360174"/>
                  </a:lnTo>
                  <a:lnTo>
                    <a:pt x="218045" y="365495"/>
                  </a:lnTo>
                  <a:lnTo>
                    <a:pt x="214882" y="369837"/>
                  </a:lnTo>
                  <a:lnTo>
                    <a:pt x="211187" y="373524"/>
                  </a:lnTo>
                  <a:lnTo>
                    <a:pt x="203640" y="380533"/>
                  </a:lnTo>
                  <a:lnTo>
                    <a:pt x="197641" y="388939"/>
                  </a:lnTo>
                  <a:lnTo>
                    <a:pt x="190212" y="395850"/>
                  </a:lnTo>
                  <a:lnTo>
                    <a:pt x="186008" y="398805"/>
                  </a:lnTo>
                  <a:lnTo>
                    <a:pt x="181619" y="401568"/>
                  </a:lnTo>
                  <a:lnTo>
                    <a:pt x="177105" y="404203"/>
                  </a:lnTo>
                  <a:lnTo>
                    <a:pt x="172508" y="406754"/>
                  </a:lnTo>
                  <a:lnTo>
                    <a:pt x="165283" y="411706"/>
                  </a:lnTo>
                  <a:lnTo>
                    <a:pt x="158633" y="416552"/>
                  </a:lnTo>
                  <a:lnTo>
                    <a:pt x="154637" y="418956"/>
                  </a:lnTo>
                  <a:lnTo>
                    <a:pt x="150385" y="421352"/>
                  </a:lnTo>
                  <a:lnTo>
                    <a:pt x="145963" y="422950"/>
                  </a:lnTo>
                  <a:lnTo>
                    <a:pt x="141428" y="424014"/>
                  </a:lnTo>
                  <a:lnTo>
                    <a:pt x="136817" y="424724"/>
                  </a:lnTo>
                  <a:lnTo>
                    <a:pt x="132156" y="425198"/>
                  </a:lnTo>
                  <a:lnTo>
                    <a:pt x="127460" y="425513"/>
                  </a:lnTo>
                  <a:lnTo>
                    <a:pt x="118804" y="425864"/>
                  </a:lnTo>
                  <a:lnTo>
                    <a:pt x="112310" y="426020"/>
                  </a:lnTo>
                  <a:lnTo>
                    <a:pt x="107881" y="425267"/>
                  </a:lnTo>
                  <a:lnTo>
                    <a:pt x="102546" y="423972"/>
                  </a:lnTo>
                  <a:lnTo>
                    <a:pt x="96607" y="422315"/>
                  </a:lnTo>
                  <a:lnTo>
                    <a:pt x="91855" y="420416"/>
                  </a:lnTo>
                  <a:lnTo>
                    <a:pt x="84459" y="416190"/>
                  </a:lnTo>
                  <a:lnTo>
                    <a:pt x="80581" y="413952"/>
                  </a:lnTo>
                  <a:lnTo>
                    <a:pt x="72040" y="409348"/>
                  </a:lnTo>
                  <a:lnTo>
                    <a:pt x="65068" y="404657"/>
                  </a:lnTo>
                  <a:lnTo>
                    <a:pt x="59324" y="399925"/>
                  </a:lnTo>
                  <a:lnTo>
                    <a:pt x="54125" y="395177"/>
                  </a:lnTo>
                  <a:lnTo>
                    <a:pt x="41870" y="3832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9" name="SMARTInkAnnotation454"/>
            <p:cNvSpPr/>
            <p:nvPr/>
          </p:nvSpPr>
          <p:spPr>
            <a:xfrm>
              <a:off x="6543675" y="3286125"/>
              <a:ext cx="221457" cy="7145"/>
            </a:xfrm>
            <a:custGeom>
              <a:avLst/>
              <a:gdLst/>
              <a:ahLst/>
              <a:cxnLst/>
              <a:rect l="0" t="0" r="0" b="0"/>
              <a:pathLst>
                <a:path w="221457" h="7145">
                  <a:moveTo>
                    <a:pt x="0" y="7144"/>
                  </a:moveTo>
                  <a:lnTo>
                    <a:pt x="68103" y="7144"/>
                  </a:lnTo>
                  <a:lnTo>
                    <a:pt x="73977" y="6350"/>
                  </a:lnTo>
                  <a:lnTo>
                    <a:pt x="80274" y="5027"/>
                  </a:lnTo>
                  <a:lnTo>
                    <a:pt x="86853" y="3351"/>
                  </a:lnTo>
                  <a:lnTo>
                    <a:pt x="92827" y="2234"/>
                  </a:lnTo>
                  <a:lnTo>
                    <a:pt x="98397" y="1489"/>
                  </a:lnTo>
                  <a:lnTo>
                    <a:pt x="103699" y="993"/>
                  </a:lnTo>
                  <a:lnTo>
                    <a:pt x="109613" y="661"/>
                  </a:lnTo>
                  <a:lnTo>
                    <a:pt x="122536" y="294"/>
                  </a:lnTo>
                  <a:lnTo>
                    <a:pt x="151651" y="38"/>
                  </a:ln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0" name="SMARTInkAnnotation455"/>
            <p:cNvSpPr/>
            <p:nvPr/>
          </p:nvSpPr>
          <p:spPr>
            <a:xfrm>
              <a:off x="6600825" y="3386137"/>
              <a:ext cx="150019" cy="7145"/>
            </a:xfrm>
            <a:custGeom>
              <a:avLst/>
              <a:gdLst/>
              <a:ahLst/>
              <a:cxnLst/>
              <a:rect l="0" t="0" r="0" b="0"/>
              <a:pathLst>
                <a:path w="150019" h="7145">
                  <a:moveTo>
                    <a:pt x="0" y="0"/>
                  </a:moveTo>
                  <a:lnTo>
                    <a:pt x="6151" y="6151"/>
                  </a:lnTo>
                  <a:lnTo>
                    <a:pt x="16007" y="6482"/>
                  </a:lnTo>
                  <a:lnTo>
                    <a:pt x="52358" y="6849"/>
                  </a:lnTo>
                  <a:lnTo>
                    <a:pt x="67449" y="6154"/>
                  </a:lnTo>
                  <a:lnTo>
                    <a:pt x="79098" y="4896"/>
                  </a:lnTo>
                  <a:lnTo>
                    <a:pt x="88450" y="3265"/>
                  </a:lnTo>
                  <a:lnTo>
                    <a:pt x="96273" y="2176"/>
                  </a:lnTo>
                  <a:lnTo>
                    <a:pt x="103075" y="1451"/>
                  </a:lnTo>
                  <a:lnTo>
                    <a:pt x="109198" y="967"/>
                  </a:lnTo>
                  <a:lnTo>
                    <a:pt x="114074" y="1439"/>
                  </a:lnTo>
                  <a:lnTo>
                    <a:pt x="118118" y="2546"/>
                  </a:lnTo>
                  <a:lnTo>
                    <a:pt x="121608" y="4079"/>
                  </a:lnTo>
                  <a:lnTo>
                    <a:pt x="125522" y="5100"/>
                  </a:lnTo>
                  <a:lnTo>
                    <a:pt x="129719" y="5781"/>
                  </a:lnTo>
                  <a:lnTo>
                    <a:pt x="134104" y="6236"/>
                  </a:lnTo>
                  <a:lnTo>
                    <a:pt x="137821" y="6538"/>
                  </a:lnTo>
                  <a:lnTo>
                    <a:pt x="141094" y="6740"/>
                  </a:lnTo>
                  <a:lnTo>
                    <a:pt x="150018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1" name="SMARTInkAnnotation456"/>
            <p:cNvSpPr/>
            <p:nvPr/>
          </p:nvSpPr>
          <p:spPr>
            <a:xfrm>
              <a:off x="6908329" y="3128962"/>
              <a:ext cx="247734" cy="328610"/>
            </a:xfrm>
            <a:custGeom>
              <a:avLst/>
              <a:gdLst/>
              <a:ahLst/>
              <a:cxnLst/>
              <a:rect l="0" t="0" r="0" b="0"/>
              <a:pathLst>
                <a:path w="247734" h="328610">
                  <a:moveTo>
                    <a:pt x="235421" y="0"/>
                  </a:moveTo>
                  <a:lnTo>
                    <a:pt x="208874" y="11377"/>
                  </a:lnTo>
                  <a:lnTo>
                    <a:pt x="199467" y="14728"/>
                  </a:lnTo>
                  <a:lnTo>
                    <a:pt x="191608" y="16963"/>
                  </a:lnTo>
                  <a:lnTo>
                    <a:pt x="184781" y="18452"/>
                  </a:lnTo>
                  <a:lnTo>
                    <a:pt x="178643" y="20239"/>
                  </a:lnTo>
                  <a:lnTo>
                    <a:pt x="172962" y="22224"/>
                  </a:lnTo>
                  <a:lnTo>
                    <a:pt x="167588" y="24341"/>
                  </a:lnTo>
                  <a:lnTo>
                    <a:pt x="162417" y="25752"/>
                  </a:lnTo>
                  <a:lnTo>
                    <a:pt x="157383" y="26693"/>
                  </a:lnTo>
                  <a:lnTo>
                    <a:pt x="152440" y="27320"/>
                  </a:lnTo>
                  <a:lnTo>
                    <a:pt x="147556" y="28532"/>
                  </a:lnTo>
                  <a:lnTo>
                    <a:pt x="142713" y="30134"/>
                  </a:lnTo>
                  <a:lnTo>
                    <a:pt x="137897" y="31996"/>
                  </a:lnTo>
                  <a:lnTo>
                    <a:pt x="126195" y="36181"/>
                  </a:lnTo>
                  <a:lnTo>
                    <a:pt x="119742" y="38408"/>
                  </a:lnTo>
                  <a:lnTo>
                    <a:pt x="113852" y="39893"/>
                  </a:lnTo>
                  <a:lnTo>
                    <a:pt x="108338" y="40883"/>
                  </a:lnTo>
                  <a:lnTo>
                    <a:pt x="103074" y="41543"/>
                  </a:lnTo>
                  <a:lnTo>
                    <a:pt x="98770" y="41983"/>
                  </a:lnTo>
                  <a:lnTo>
                    <a:pt x="91873" y="42471"/>
                  </a:lnTo>
                  <a:lnTo>
                    <a:pt x="84044" y="42689"/>
                  </a:lnTo>
                  <a:lnTo>
                    <a:pt x="79735" y="42747"/>
                  </a:lnTo>
                  <a:lnTo>
                    <a:pt x="75274" y="41991"/>
                  </a:lnTo>
                  <a:lnTo>
                    <a:pt x="70712" y="40694"/>
                  </a:lnTo>
                  <a:lnTo>
                    <a:pt x="66084" y="39036"/>
                  </a:lnTo>
                  <a:lnTo>
                    <a:pt x="58824" y="37193"/>
                  </a:lnTo>
                  <a:lnTo>
                    <a:pt x="52159" y="36374"/>
                  </a:lnTo>
                  <a:lnTo>
                    <a:pt x="48159" y="36156"/>
                  </a:lnTo>
                  <a:lnTo>
                    <a:pt x="43904" y="36010"/>
                  </a:lnTo>
                  <a:lnTo>
                    <a:pt x="40274" y="35119"/>
                  </a:lnTo>
                  <a:lnTo>
                    <a:pt x="31373" y="30867"/>
                  </a:lnTo>
                  <a:lnTo>
                    <a:pt x="26200" y="29594"/>
                  </a:lnTo>
                  <a:lnTo>
                    <a:pt x="24503" y="28460"/>
                  </a:lnTo>
                  <a:lnTo>
                    <a:pt x="23371" y="26911"/>
                  </a:lnTo>
                  <a:lnTo>
                    <a:pt x="22616" y="25084"/>
                  </a:lnTo>
                  <a:lnTo>
                    <a:pt x="21320" y="23867"/>
                  </a:lnTo>
                  <a:lnTo>
                    <a:pt x="19662" y="23055"/>
                  </a:lnTo>
                  <a:lnTo>
                    <a:pt x="14298" y="21526"/>
                  </a:lnTo>
                  <a:lnTo>
                    <a:pt x="13994" y="27590"/>
                  </a:lnTo>
                  <a:lnTo>
                    <a:pt x="18880" y="34084"/>
                  </a:lnTo>
                  <a:lnTo>
                    <a:pt x="20118" y="38431"/>
                  </a:lnTo>
                  <a:lnTo>
                    <a:pt x="20668" y="45127"/>
                  </a:lnTo>
                  <a:lnTo>
                    <a:pt x="20913" y="53394"/>
                  </a:lnTo>
                  <a:lnTo>
                    <a:pt x="21100" y="90527"/>
                  </a:lnTo>
                  <a:lnTo>
                    <a:pt x="20310" y="96070"/>
                  </a:lnTo>
                  <a:lnTo>
                    <a:pt x="18989" y="102146"/>
                  </a:lnTo>
                  <a:lnTo>
                    <a:pt x="17314" y="108579"/>
                  </a:lnTo>
                  <a:lnTo>
                    <a:pt x="16197" y="114455"/>
                  </a:lnTo>
                  <a:lnTo>
                    <a:pt x="15453" y="119960"/>
                  </a:lnTo>
                  <a:lnTo>
                    <a:pt x="14957" y="125217"/>
                  </a:lnTo>
                  <a:lnTo>
                    <a:pt x="12289" y="135292"/>
                  </a:lnTo>
                  <a:lnTo>
                    <a:pt x="9251" y="144267"/>
                  </a:lnTo>
                  <a:lnTo>
                    <a:pt x="7901" y="150902"/>
                  </a:lnTo>
                  <a:lnTo>
                    <a:pt x="5185" y="156497"/>
                  </a:lnTo>
                  <a:lnTo>
                    <a:pt x="3349" y="159100"/>
                  </a:lnTo>
                  <a:lnTo>
                    <a:pt x="1309" y="164109"/>
                  </a:lnTo>
                  <a:lnTo>
                    <a:pt x="0" y="170000"/>
                  </a:lnTo>
                  <a:lnTo>
                    <a:pt x="686" y="171277"/>
                  </a:lnTo>
                  <a:lnTo>
                    <a:pt x="5856" y="177473"/>
                  </a:lnTo>
                  <a:lnTo>
                    <a:pt x="6178" y="177053"/>
                  </a:lnTo>
                  <a:lnTo>
                    <a:pt x="6737" y="172345"/>
                  </a:lnTo>
                  <a:lnTo>
                    <a:pt x="7558" y="172046"/>
                  </a:lnTo>
                  <a:lnTo>
                    <a:pt x="10588" y="171715"/>
                  </a:lnTo>
                  <a:lnTo>
                    <a:pt x="12507" y="170833"/>
                  </a:lnTo>
                  <a:lnTo>
                    <a:pt x="16756" y="167736"/>
                  </a:lnTo>
                  <a:lnTo>
                    <a:pt x="23612" y="157738"/>
                  </a:lnTo>
                  <a:lnTo>
                    <a:pt x="30423" y="151333"/>
                  </a:lnTo>
                  <a:lnTo>
                    <a:pt x="34461" y="148513"/>
                  </a:lnTo>
                  <a:lnTo>
                    <a:pt x="38742" y="145840"/>
                  </a:lnTo>
                  <a:lnTo>
                    <a:pt x="43183" y="143265"/>
                  </a:lnTo>
                  <a:lnTo>
                    <a:pt x="47731" y="140753"/>
                  </a:lnTo>
                  <a:lnTo>
                    <a:pt x="53145" y="137492"/>
                  </a:lnTo>
                  <a:lnTo>
                    <a:pt x="65509" y="129635"/>
                  </a:lnTo>
                  <a:lnTo>
                    <a:pt x="72140" y="126111"/>
                  </a:lnTo>
                  <a:lnTo>
                    <a:pt x="78942" y="122968"/>
                  </a:lnTo>
                  <a:lnTo>
                    <a:pt x="85858" y="120079"/>
                  </a:lnTo>
                  <a:lnTo>
                    <a:pt x="92850" y="117359"/>
                  </a:lnTo>
                  <a:lnTo>
                    <a:pt x="106968" y="112220"/>
                  </a:lnTo>
                  <a:lnTo>
                    <a:pt x="114067" y="110532"/>
                  </a:lnTo>
                  <a:lnTo>
                    <a:pt x="121181" y="109407"/>
                  </a:lnTo>
                  <a:lnTo>
                    <a:pt x="128305" y="108657"/>
                  </a:lnTo>
                  <a:lnTo>
                    <a:pt x="135435" y="108156"/>
                  </a:lnTo>
                  <a:lnTo>
                    <a:pt x="142570" y="107823"/>
                  </a:lnTo>
                  <a:lnTo>
                    <a:pt x="163546" y="107288"/>
                  </a:lnTo>
                  <a:lnTo>
                    <a:pt x="168454" y="108038"/>
                  </a:lnTo>
                  <a:lnTo>
                    <a:pt x="174107" y="109332"/>
                  </a:lnTo>
                  <a:lnTo>
                    <a:pt x="180257" y="110988"/>
                  </a:lnTo>
                  <a:lnTo>
                    <a:pt x="191501" y="123998"/>
                  </a:lnTo>
                  <a:lnTo>
                    <a:pt x="206142" y="144578"/>
                  </a:lnTo>
                  <a:lnTo>
                    <a:pt x="223045" y="170204"/>
                  </a:lnTo>
                  <a:lnTo>
                    <a:pt x="233520" y="188876"/>
                  </a:lnTo>
                  <a:lnTo>
                    <a:pt x="239710" y="202911"/>
                  </a:lnTo>
                  <a:lnTo>
                    <a:pt x="243042" y="213855"/>
                  </a:lnTo>
                  <a:lnTo>
                    <a:pt x="245264" y="222739"/>
                  </a:lnTo>
                  <a:lnTo>
                    <a:pt x="246746" y="230249"/>
                  </a:lnTo>
                  <a:lnTo>
                    <a:pt x="247733" y="236843"/>
                  </a:lnTo>
                  <a:lnTo>
                    <a:pt x="246804" y="242826"/>
                  </a:lnTo>
                  <a:lnTo>
                    <a:pt x="244597" y="248403"/>
                  </a:lnTo>
                  <a:lnTo>
                    <a:pt x="238706" y="258039"/>
                  </a:lnTo>
                  <a:lnTo>
                    <a:pt x="233441" y="264967"/>
                  </a:lnTo>
                  <a:lnTo>
                    <a:pt x="226339" y="272809"/>
                  </a:lnTo>
                  <a:lnTo>
                    <a:pt x="213415" y="286149"/>
                  </a:lnTo>
                  <a:lnTo>
                    <a:pt x="198619" y="301087"/>
                  </a:lnTo>
                  <a:lnTo>
                    <a:pt x="194217" y="303912"/>
                  </a:lnTo>
                  <a:lnTo>
                    <a:pt x="188902" y="306589"/>
                  </a:lnTo>
                  <a:lnTo>
                    <a:pt x="182977" y="309168"/>
                  </a:lnTo>
                  <a:lnTo>
                    <a:pt x="178233" y="311681"/>
                  </a:lnTo>
                  <a:lnTo>
                    <a:pt x="170845" y="316589"/>
                  </a:lnTo>
                  <a:lnTo>
                    <a:pt x="166177" y="319010"/>
                  </a:lnTo>
                  <a:lnTo>
                    <a:pt x="160683" y="321417"/>
                  </a:lnTo>
                  <a:lnTo>
                    <a:pt x="154640" y="323816"/>
                  </a:lnTo>
                  <a:lnTo>
                    <a:pt x="149023" y="325415"/>
                  </a:lnTo>
                  <a:lnTo>
                    <a:pt x="143690" y="326480"/>
                  </a:lnTo>
                  <a:lnTo>
                    <a:pt x="138548" y="327191"/>
                  </a:lnTo>
                  <a:lnTo>
                    <a:pt x="134327" y="327665"/>
                  </a:lnTo>
                  <a:lnTo>
                    <a:pt x="127519" y="328191"/>
                  </a:lnTo>
                  <a:lnTo>
                    <a:pt x="123799" y="328332"/>
                  </a:lnTo>
                  <a:lnTo>
                    <a:pt x="110978" y="328529"/>
                  </a:lnTo>
                  <a:lnTo>
                    <a:pt x="83414" y="328609"/>
                  </a:lnTo>
                  <a:lnTo>
                    <a:pt x="80902" y="327817"/>
                  </a:lnTo>
                  <a:lnTo>
                    <a:pt x="73574" y="323702"/>
                  </a:lnTo>
                  <a:lnTo>
                    <a:pt x="68768" y="322461"/>
                  </a:lnTo>
                  <a:lnTo>
                    <a:pt x="61600" y="321763"/>
                  </a:lnTo>
                  <a:lnTo>
                    <a:pt x="60010" y="320871"/>
                  </a:lnTo>
                  <a:lnTo>
                    <a:pt x="58948" y="319483"/>
                  </a:lnTo>
                  <a:lnTo>
                    <a:pt x="58241" y="317764"/>
                  </a:lnTo>
                  <a:lnTo>
                    <a:pt x="56976" y="316617"/>
                  </a:lnTo>
                  <a:lnTo>
                    <a:pt x="55338" y="315853"/>
                  </a:lnTo>
                  <a:lnTo>
                    <a:pt x="49683" y="3143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2" name="SMARTInkAnnotation457"/>
            <p:cNvSpPr/>
            <p:nvPr/>
          </p:nvSpPr>
          <p:spPr>
            <a:xfrm>
              <a:off x="7268670" y="2957806"/>
              <a:ext cx="203693" cy="592638"/>
            </a:xfrm>
            <a:custGeom>
              <a:avLst/>
              <a:gdLst/>
              <a:ahLst/>
              <a:cxnLst/>
              <a:rect l="0" t="0" r="0" b="0"/>
              <a:pathLst>
                <a:path w="203693" h="592638">
                  <a:moveTo>
                    <a:pt x="203692" y="6850"/>
                  </a:moveTo>
                  <a:lnTo>
                    <a:pt x="199900" y="3058"/>
                  </a:lnTo>
                  <a:lnTo>
                    <a:pt x="197989" y="1940"/>
                  </a:lnTo>
                  <a:lnTo>
                    <a:pt x="192301" y="368"/>
                  </a:lnTo>
                  <a:lnTo>
                    <a:pt x="190692" y="0"/>
                  </a:lnTo>
                  <a:lnTo>
                    <a:pt x="187860" y="1954"/>
                  </a:lnTo>
                  <a:lnTo>
                    <a:pt x="183161" y="6261"/>
                  </a:lnTo>
                  <a:lnTo>
                    <a:pt x="159114" y="30015"/>
                  </a:lnTo>
                  <a:lnTo>
                    <a:pt x="141441" y="47673"/>
                  </a:lnTo>
                  <a:lnTo>
                    <a:pt x="136791" y="51528"/>
                  </a:lnTo>
                  <a:lnTo>
                    <a:pt x="132103" y="54892"/>
                  </a:lnTo>
                  <a:lnTo>
                    <a:pt x="127392" y="57928"/>
                  </a:lnTo>
                  <a:lnTo>
                    <a:pt x="122663" y="61539"/>
                  </a:lnTo>
                  <a:lnTo>
                    <a:pt x="117922" y="65534"/>
                  </a:lnTo>
                  <a:lnTo>
                    <a:pt x="113175" y="69786"/>
                  </a:lnTo>
                  <a:lnTo>
                    <a:pt x="108423" y="75001"/>
                  </a:lnTo>
                  <a:lnTo>
                    <a:pt x="103666" y="80859"/>
                  </a:lnTo>
                  <a:lnTo>
                    <a:pt x="98908" y="87145"/>
                  </a:lnTo>
                  <a:lnTo>
                    <a:pt x="94943" y="92924"/>
                  </a:lnTo>
                  <a:lnTo>
                    <a:pt x="91505" y="98364"/>
                  </a:lnTo>
                  <a:lnTo>
                    <a:pt x="88420" y="103578"/>
                  </a:lnTo>
                  <a:lnTo>
                    <a:pt x="80758" y="115722"/>
                  </a:lnTo>
                  <a:lnTo>
                    <a:pt x="62904" y="142920"/>
                  </a:lnTo>
                  <a:lnTo>
                    <a:pt x="59033" y="150744"/>
                  </a:lnTo>
                  <a:lnTo>
                    <a:pt x="55659" y="159136"/>
                  </a:lnTo>
                  <a:lnTo>
                    <a:pt x="52617" y="167905"/>
                  </a:lnTo>
                  <a:lnTo>
                    <a:pt x="49000" y="176133"/>
                  </a:lnTo>
                  <a:lnTo>
                    <a:pt x="45002" y="183999"/>
                  </a:lnTo>
                  <a:lnTo>
                    <a:pt x="40748" y="191624"/>
                  </a:lnTo>
                  <a:lnTo>
                    <a:pt x="37119" y="199089"/>
                  </a:lnTo>
                  <a:lnTo>
                    <a:pt x="30970" y="213733"/>
                  </a:lnTo>
                  <a:lnTo>
                    <a:pt x="25591" y="230296"/>
                  </a:lnTo>
                  <a:lnTo>
                    <a:pt x="20555" y="247447"/>
                  </a:lnTo>
                  <a:lnTo>
                    <a:pt x="13257" y="270490"/>
                  </a:lnTo>
                  <a:lnTo>
                    <a:pt x="8458" y="285154"/>
                  </a:lnTo>
                  <a:lnTo>
                    <a:pt x="5796" y="301726"/>
                  </a:lnTo>
                  <a:lnTo>
                    <a:pt x="4613" y="318881"/>
                  </a:lnTo>
                  <a:lnTo>
                    <a:pt x="4087" y="334443"/>
                  </a:lnTo>
                  <a:lnTo>
                    <a:pt x="1738" y="349297"/>
                  </a:lnTo>
                  <a:lnTo>
                    <a:pt x="0" y="356592"/>
                  </a:lnTo>
                  <a:lnTo>
                    <a:pt x="185" y="371047"/>
                  </a:lnTo>
                  <a:lnTo>
                    <a:pt x="2119" y="386203"/>
                  </a:lnTo>
                  <a:lnTo>
                    <a:pt x="2979" y="403522"/>
                  </a:lnTo>
                  <a:lnTo>
                    <a:pt x="5479" y="419686"/>
                  </a:lnTo>
                  <a:lnTo>
                    <a:pt x="9235" y="434808"/>
                  </a:lnTo>
                  <a:lnTo>
                    <a:pt x="13550" y="449466"/>
                  </a:lnTo>
                  <a:lnTo>
                    <a:pt x="18113" y="461801"/>
                  </a:lnTo>
                  <a:lnTo>
                    <a:pt x="22788" y="473369"/>
                  </a:lnTo>
                  <a:lnTo>
                    <a:pt x="27511" y="486448"/>
                  </a:lnTo>
                  <a:lnTo>
                    <a:pt x="30675" y="492476"/>
                  </a:lnTo>
                  <a:lnTo>
                    <a:pt x="34373" y="498082"/>
                  </a:lnTo>
                  <a:lnTo>
                    <a:pt x="38425" y="503407"/>
                  </a:lnTo>
                  <a:lnTo>
                    <a:pt x="42714" y="509338"/>
                  </a:lnTo>
                  <a:lnTo>
                    <a:pt x="51713" y="522278"/>
                  </a:lnTo>
                  <a:lnTo>
                    <a:pt x="56335" y="528269"/>
                  </a:lnTo>
                  <a:lnTo>
                    <a:pt x="61005" y="533850"/>
                  </a:lnTo>
                  <a:lnTo>
                    <a:pt x="65705" y="539158"/>
                  </a:lnTo>
                  <a:lnTo>
                    <a:pt x="70426" y="543491"/>
                  </a:lnTo>
                  <a:lnTo>
                    <a:pt x="75160" y="547173"/>
                  </a:lnTo>
                  <a:lnTo>
                    <a:pt x="79904" y="550422"/>
                  </a:lnTo>
                  <a:lnTo>
                    <a:pt x="84654" y="554175"/>
                  </a:lnTo>
                  <a:lnTo>
                    <a:pt x="89408" y="558265"/>
                  </a:lnTo>
                  <a:lnTo>
                    <a:pt x="94165" y="562578"/>
                  </a:lnTo>
                  <a:lnTo>
                    <a:pt x="98924" y="566248"/>
                  </a:lnTo>
                  <a:lnTo>
                    <a:pt x="103685" y="569488"/>
                  </a:lnTo>
                  <a:lnTo>
                    <a:pt x="108446" y="572442"/>
                  </a:lnTo>
                  <a:lnTo>
                    <a:pt x="112413" y="575205"/>
                  </a:lnTo>
                  <a:lnTo>
                    <a:pt x="115852" y="577841"/>
                  </a:lnTo>
                  <a:lnTo>
                    <a:pt x="118938" y="580392"/>
                  </a:lnTo>
                  <a:lnTo>
                    <a:pt x="122583" y="582093"/>
                  </a:lnTo>
                  <a:lnTo>
                    <a:pt x="126601" y="583227"/>
                  </a:lnTo>
                  <a:lnTo>
                    <a:pt x="130866" y="583982"/>
                  </a:lnTo>
                  <a:lnTo>
                    <a:pt x="135298" y="585280"/>
                  </a:lnTo>
                  <a:lnTo>
                    <a:pt x="139839" y="586938"/>
                  </a:lnTo>
                  <a:lnTo>
                    <a:pt x="144455" y="588838"/>
                  </a:lnTo>
                  <a:lnTo>
                    <a:pt x="149120" y="590104"/>
                  </a:lnTo>
                  <a:lnTo>
                    <a:pt x="153817" y="590949"/>
                  </a:lnTo>
                  <a:lnTo>
                    <a:pt x="158536" y="591512"/>
                  </a:lnTo>
                  <a:lnTo>
                    <a:pt x="162475" y="591887"/>
                  </a:lnTo>
                  <a:lnTo>
                    <a:pt x="165895" y="592137"/>
                  </a:lnTo>
                  <a:lnTo>
                    <a:pt x="168969" y="592304"/>
                  </a:lnTo>
                  <a:lnTo>
                    <a:pt x="176618" y="592489"/>
                  </a:lnTo>
                  <a:lnTo>
                    <a:pt x="196548" y="5926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3" name="SMARTInkAnnotation458"/>
            <p:cNvSpPr/>
            <p:nvPr/>
          </p:nvSpPr>
          <p:spPr>
            <a:xfrm>
              <a:off x="7493793" y="3150491"/>
              <a:ext cx="300039" cy="364197"/>
            </a:xfrm>
            <a:custGeom>
              <a:avLst/>
              <a:gdLst/>
              <a:ahLst/>
              <a:cxnLst/>
              <a:rect l="0" t="0" r="0" b="0"/>
              <a:pathLst>
                <a:path w="300039" h="364197">
                  <a:moveTo>
                    <a:pt x="0" y="64196"/>
                  </a:moveTo>
                  <a:lnTo>
                    <a:pt x="0" y="51196"/>
                  </a:lnTo>
                  <a:lnTo>
                    <a:pt x="2117" y="48364"/>
                  </a:lnTo>
                  <a:lnTo>
                    <a:pt x="5704" y="43666"/>
                  </a:lnTo>
                  <a:lnTo>
                    <a:pt x="12186" y="32890"/>
                  </a:lnTo>
                  <a:lnTo>
                    <a:pt x="16794" y="26999"/>
                  </a:lnTo>
                  <a:lnTo>
                    <a:pt x="23604" y="21735"/>
                  </a:lnTo>
                  <a:lnTo>
                    <a:pt x="31922" y="16750"/>
                  </a:lnTo>
                  <a:lnTo>
                    <a:pt x="40911" y="11888"/>
                  </a:lnTo>
                  <a:lnTo>
                    <a:pt x="46325" y="10274"/>
                  </a:lnTo>
                  <a:lnTo>
                    <a:pt x="52314" y="9198"/>
                  </a:lnTo>
                  <a:lnTo>
                    <a:pt x="58689" y="8481"/>
                  </a:lnTo>
                  <a:lnTo>
                    <a:pt x="64527" y="7209"/>
                  </a:lnTo>
                  <a:lnTo>
                    <a:pt x="70005" y="5567"/>
                  </a:lnTo>
                  <a:lnTo>
                    <a:pt x="75245" y="3679"/>
                  </a:lnTo>
                  <a:lnTo>
                    <a:pt x="81914" y="2420"/>
                  </a:lnTo>
                  <a:lnTo>
                    <a:pt x="89535" y="1581"/>
                  </a:lnTo>
                  <a:lnTo>
                    <a:pt x="97790" y="1022"/>
                  </a:lnTo>
                  <a:lnTo>
                    <a:pt x="111196" y="400"/>
                  </a:lnTo>
                  <a:lnTo>
                    <a:pt x="123240" y="124"/>
                  </a:lnTo>
                  <a:lnTo>
                    <a:pt x="136529" y="0"/>
                  </a:lnTo>
                  <a:lnTo>
                    <a:pt x="142614" y="761"/>
                  </a:lnTo>
                  <a:lnTo>
                    <a:pt x="148258" y="2063"/>
                  </a:lnTo>
                  <a:lnTo>
                    <a:pt x="165902" y="7686"/>
                  </a:lnTo>
                  <a:lnTo>
                    <a:pt x="172514" y="9854"/>
                  </a:lnTo>
                  <a:lnTo>
                    <a:pt x="177716" y="12887"/>
                  </a:lnTo>
                  <a:lnTo>
                    <a:pt x="189623" y="23946"/>
                  </a:lnTo>
                  <a:lnTo>
                    <a:pt x="198313" y="29903"/>
                  </a:lnTo>
                  <a:lnTo>
                    <a:pt x="205350" y="37313"/>
                  </a:lnTo>
                  <a:lnTo>
                    <a:pt x="211123" y="45898"/>
                  </a:lnTo>
                  <a:lnTo>
                    <a:pt x="216335" y="55005"/>
                  </a:lnTo>
                  <a:lnTo>
                    <a:pt x="221297" y="64345"/>
                  </a:lnTo>
                  <a:lnTo>
                    <a:pt x="226148" y="74581"/>
                  </a:lnTo>
                  <a:lnTo>
                    <a:pt x="228554" y="80644"/>
                  </a:lnTo>
                  <a:lnTo>
                    <a:pt x="230950" y="87068"/>
                  </a:lnTo>
                  <a:lnTo>
                    <a:pt x="232548" y="93731"/>
                  </a:lnTo>
                  <a:lnTo>
                    <a:pt x="233614" y="100555"/>
                  </a:lnTo>
                  <a:lnTo>
                    <a:pt x="234324" y="107486"/>
                  </a:lnTo>
                  <a:lnTo>
                    <a:pt x="235591" y="113693"/>
                  </a:lnTo>
                  <a:lnTo>
                    <a:pt x="239115" y="124824"/>
                  </a:lnTo>
                  <a:lnTo>
                    <a:pt x="239579" y="130808"/>
                  </a:lnTo>
                  <a:lnTo>
                    <a:pt x="239094" y="137179"/>
                  </a:lnTo>
                  <a:lnTo>
                    <a:pt x="237978" y="143808"/>
                  </a:lnTo>
                  <a:lnTo>
                    <a:pt x="236439" y="150608"/>
                  </a:lnTo>
                  <a:lnTo>
                    <a:pt x="234620" y="157523"/>
                  </a:lnTo>
                  <a:lnTo>
                    <a:pt x="232613" y="164514"/>
                  </a:lnTo>
                  <a:lnTo>
                    <a:pt x="228267" y="178632"/>
                  </a:lnTo>
                  <a:lnTo>
                    <a:pt x="219010" y="207098"/>
                  </a:lnTo>
                  <a:lnTo>
                    <a:pt x="216651" y="213439"/>
                  </a:lnTo>
                  <a:lnTo>
                    <a:pt x="209538" y="230742"/>
                  </a:lnTo>
                  <a:lnTo>
                    <a:pt x="204782" y="243785"/>
                  </a:lnTo>
                  <a:lnTo>
                    <a:pt x="202403" y="249804"/>
                  </a:lnTo>
                  <a:lnTo>
                    <a:pt x="197643" y="260724"/>
                  </a:lnTo>
                  <a:lnTo>
                    <a:pt x="192881" y="270869"/>
                  </a:lnTo>
                  <a:lnTo>
                    <a:pt x="187325" y="281463"/>
                  </a:lnTo>
                  <a:lnTo>
                    <a:pt x="183622" y="287622"/>
                  </a:lnTo>
                  <a:lnTo>
                    <a:pt x="179564" y="294109"/>
                  </a:lnTo>
                  <a:lnTo>
                    <a:pt x="175272" y="300022"/>
                  </a:lnTo>
                  <a:lnTo>
                    <a:pt x="166270" y="310824"/>
                  </a:lnTo>
                  <a:lnTo>
                    <a:pt x="159094" y="318800"/>
                  </a:lnTo>
                  <a:lnTo>
                    <a:pt x="152465" y="325785"/>
                  </a:lnTo>
                  <a:lnTo>
                    <a:pt x="144227" y="334181"/>
                  </a:lnTo>
                  <a:lnTo>
                    <a:pt x="135273" y="341087"/>
                  </a:lnTo>
                  <a:lnTo>
                    <a:pt x="126003" y="346802"/>
                  </a:lnTo>
                  <a:lnTo>
                    <a:pt x="121309" y="349438"/>
                  </a:lnTo>
                  <a:lnTo>
                    <a:pt x="112652" y="354483"/>
                  </a:lnTo>
                  <a:lnTo>
                    <a:pt x="106160" y="359371"/>
                  </a:lnTo>
                  <a:lnTo>
                    <a:pt x="102523" y="360991"/>
                  </a:lnTo>
                  <a:lnTo>
                    <a:pt x="94250" y="362793"/>
                  </a:lnTo>
                  <a:lnTo>
                    <a:pt x="87397" y="363593"/>
                  </a:lnTo>
                  <a:lnTo>
                    <a:pt x="79077" y="364044"/>
                  </a:lnTo>
                  <a:lnTo>
                    <a:pt x="72946" y="364196"/>
                  </a:lnTo>
                  <a:lnTo>
                    <a:pt x="69992" y="362100"/>
                  </a:lnTo>
                  <a:lnTo>
                    <a:pt x="65420" y="358080"/>
                  </a:lnTo>
                  <a:lnTo>
                    <a:pt x="70601" y="349019"/>
                  </a:lnTo>
                  <a:lnTo>
                    <a:pt x="91174" y="315667"/>
                  </a:lnTo>
                  <a:lnTo>
                    <a:pt x="101265" y="302487"/>
                  </a:lnTo>
                  <a:lnTo>
                    <a:pt x="110372" y="292907"/>
                  </a:lnTo>
                  <a:lnTo>
                    <a:pt x="118826" y="285726"/>
                  </a:lnTo>
                  <a:lnTo>
                    <a:pt x="126048" y="280145"/>
                  </a:lnTo>
                  <a:lnTo>
                    <a:pt x="132451" y="275631"/>
                  </a:lnTo>
                  <a:lnTo>
                    <a:pt x="138308" y="271828"/>
                  </a:lnTo>
                  <a:lnTo>
                    <a:pt x="144592" y="268499"/>
                  </a:lnTo>
                  <a:lnTo>
                    <a:pt x="151165" y="265485"/>
                  </a:lnTo>
                  <a:lnTo>
                    <a:pt x="157926" y="262682"/>
                  </a:lnTo>
                  <a:lnTo>
                    <a:pt x="164022" y="260814"/>
                  </a:lnTo>
                  <a:lnTo>
                    <a:pt x="169674" y="259569"/>
                  </a:lnTo>
                  <a:lnTo>
                    <a:pt x="175028" y="258738"/>
                  </a:lnTo>
                  <a:lnTo>
                    <a:pt x="180979" y="258185"/>
                  </a:lnTo>
                  <a:lnTo>
                    <a:pt x="187328" y="257815"/>
                  </a:lnTo>
                  <a:lnTo>
                    <a:pt x="199938" y="257405"/>
                  </a:lnTo>
                  <a:lnTo>
                    <a:pt x="210835" y="257223"/>
                  </a:lnTo>
                  <a:lnTo>
                    <a:pt x="215963" y="257968"/>
                  </a:lnTo>
                  <a:lnTo>
                    <a:pt x="220969" y="259259"/>
                  </a:lnTo>
                  <a:lnTo>
                    <a:pt x="225895" y="260913"/>
                  </a:lnTo>
                  <a:lnTo>
                    <a:pt x="230765" y="262809"/>
                  </a:lnTo>
                  <a:lnTo>
                    <a:pt x="235599" y="264867"/>
                  </a:lnTo>
                  <a:lnTo>
                    <a:pt x="244411" y="269271"/>
                  </a:lnTo>
                  <a:lnTo>
                    <a:pt x="250973" y="273874"/>
                  </a:lnTo>
                  <a:lnTo>
                    <a:pt x="258653" y="280682"/>
                  </a:lnTo>
                  <a:lnTo>
                    <a:pt x="269785" y="291323"/>
                  </a:lnTo>
                  <a:lnTo>
                    <a:pt x="272725" y="294196"/>
                  </a:lnTo>
                  <a:lnTo>
                    <a:pt x="275480" y="296110"/>
                  </a:lnTo>
                  <a:lnTo>
                    <a:pt x="283148" y="299599"/>
                  </a:lnTo>
                  <a:lnTo>
                    <a:pt x="288033" y="303228"/>
                  </a:lnTo>
                  <a:lnTo>
                    <a:pt x="289654" y="305307"/>
                  </a:lnTo>
                  <a:lnTo>
                    <a:pt x="290734" y="307487"/>
                  </a:lnTo>
                  <a:lnTo>
                    <a:pt x="291934" y="312025"/>
                  </a:lnTo>
                  <a:lnTo>
                    <a:pt x="292468" y="316688"/>
                  </a:lnTo>
                  <a:lnTo>
                    <a:pt x="293403" y="318249"/>
                  </a:lnTo>
                  <a:lnTo>
                    <a:pt x="294821" y="319290"/>
                  </a:lnTo>
                  <a:lnTo>
                    <a:pt x="300038" y="3213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4" name="SMARTInkAnnotation459"/>
            <p:cNvSpPr/>
            <p:nvPr/>
          </p:nvSpPr>
          <p:spPr>
            <a:xfrm>
              <a:off x="7850981" y="3000375"/>
              <a:ext cx="150020" cy="150019"/>
            </a:xfrm>
            <a:custGeom>
              <a:avLst/>
              <a:gdLst/>
              <a:ahLst/>
              <a:cxnLst/>
              <a:rect l="0" t="0" r="0" b="0"/>
              <a:pathLst>
                <a:path w="150020" h="150019">
                  <a:moveTo>
                    <a:pt x="0" y="0"/>
                  </a:moveTo>
                  <a:lnTo>
                    <a:pt x="11377" y="15169"/>
                  </a:lnTo>
                  <a:lnTo>
                    <a:pt x="15522" y="20431"/>
                  </a:lnTo>
                  <a:lnTo>
                    <a:pt x="19079" y="24733"/>
                  </a:lnTo>
                  <a:lnTo>
                    <a:pt x="22245" y="28395"/>
                  </a:lnTo>
                  <a:lnTo>
                    <a:pt x="25942" y="31630"/>
                  </a:lnTo>
                  <a:lnTo>
                    <a:pt x="29995" y="34580"/>
                  </a:lnTo>
                  <a:lnTo>
                    <a:pt x="34284" y="37341"/>
                  </a:lnTo>
                  <a:lnTo>
                    <a:pt x="37143" y="39975"/>
                  </a:lnTo>
                  <a:lnTo>
                    <a:pt x="39050" y="42525"/>
                  </a:lnTo>
                  <a:lnTo>
                    <a:pt x="40321" y="45019"/>
                  </a:lnTo>
                  <a:lnTo>
                    <a:pt x="42756" y="48268"/>
                  </a:lnTo>
                  <a:lnTo>
                    <a:pt x="45966" y="52023"/>
                  </a:lnTo>
                  <a:lnTo>
                    <a:pt x="52973" y="59633"/>
                  </a:lnTo>
                  <a:lnTo>
                    <a:pt x="58733" y="65662"/>
                  </a:lnTo>
                  <a:lnTo>
                    <a:pt x="62174" y="68381"/>
                  </a:lnTo>
                  <a:lnTo>
                    <a:pt x="66056" y="70987"/>
                  </a:lnTo>
                  <a:lnTo>
                    <a:pt x="70230" y="73518"/>
                  </a:lnTo>
                  <a:lnTo>
                    <a:pt x="73808" y="76793"/>
                  </a:lnTo>
                  <a:lnTo>
                    <a:pt x="76987" y="80564"/>
                  </a:lnTo>
                  <a:lnTo>
                    <a:pt x="79900" y="84665"/>
                  </a:lnTo>
                  <a:lnTo>
                    <a:pt x="82635" y="88194"/>
                  </a:lnTo>
                  <a:lnTo>
                    <a:pt x="85252" y="91339"/>
                  </a:lnTo>
                  <a:lnTo>
                    <a:pt x="87791" y="94230"/>
                  </a:lnTo>
                  <a:lnTo>
                    <a:pt x="92729" y="99559"/>
                  </a:lnTo>
                  <a:lnTo>
                    <a:pt x="99971" y="107022"/>
                  </a:lnTo>
                  <a:lnTo>
                    <a:pt x="130969" y="138112"/>
                  </a:lnTo>
                  <a:lnTo>
                    <a:pt x="133350" y="139699"/>
                  </a:lnTo>
                  <a:lnTo>
                    <a:pt x="135731" y="140758"/>
                  </a:lnTo>
                  <a:lnTo>
                    <a:pt x="141464" y="142457"/>
                  </a:lnTo>
                  <a:lnTo>
                    <a:pt x="141934" y="143389"/>
                  </a:lnTo>
                  <a:lnTo>
                    <a:pt x="142458" y="146543"/>
                  </a:lnTo>
                  <a:lnTo>
                    <a:pt x="143390" y="147702"/>
                  </a:lnTo>
                  <a:lnTo>
                    <a:pt x="144806" y="148474"/>
                  </a:lnTo>
                  <a:lnTo>
                    <a:pt x="150019" y="1500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5" name="SMARTInkAnnotation460"/>
            <p:cNvSpPr/>
            <p:nvPr/>
          </p:nvSpPr>
          <p:spPr>
            <a:xfrm>
              <a:off x="7865268" y="3007518"/>
              <a:ext cx="114301" cy="121445"/>
            </a:xfrm>
            <a:custGeom>
              <a:avLst/>
              <a:gdLst/>
              <a:ahLst/>
              <a:cxnLst/>
              <a:rect l="0" t="0" r="0" b="0"/>
              <a:pathLst>
                <a:path w="114301" h="121445">
                  <a:moveTo>
                    <a:pt x="114300" y="0"/>
                  </a:moveTo>
                  <a:lnTo>
                    <a:pt x="107183" y="0"/>
                  </a:lnTo>
                  <a:lnTo>
                    <a:pt x="107164" y="3793"/>
                  </a:lnTo>
                  <a:lnTo>
                    <a:pt x="106368" y="5703"/>
                  </a:lnTo>
                  <a:lnTo>
                    <a:pt x="105043" y="7771"/>
                  </a:lnTo>
                  <a:lnTo>
                    <a:pt x="103367" y="9943"/>
                  </a:lnTo>
                  <a:lnTo>
                    <a:pt x="101455" y="12185"/>
                  </a:lnTo>
                  <a:lnTo>
                    <a:pt x="99387" y="14474"/>
                  </a:lnTo>
                  <a:lnTo>
                    <a:pt x="94973" y="19133"/>
                  </a:lnTo>
                  <a:lnTo>
                    <a:pt x="83308" y="30968"/>
                  </a:lnTo>
                  <a:lnTo>
                    <a:pt x="80939" y="34139"/>
                  </a:lnTo>
                  <a:lnTo>
                    <a:pt x="78565" y="37840"/>
                  </a:lnTo>
                  <a:lnTo>
                    <a:pt x="76189" y="41896"/>
                  </a:lnTo>
                  <a:lnTo>
                    <a:pt x="73811" y="45393"/>
                  </a:lnTo>
                  <a:lnTo>
                    <a:pt x="71434" y="48518"/>
                  </a:lnTo>
                  <a:lnTo>
                    <a:pt x="69054" y="51396"/>
                  </a:lnTo>
                  <a:lnTo>
                    <a:pt x="65879" y="54902"/>
                  </a:lnTo>
                  <a:lnTo>
                    <a:pt x="58120" y="63030"/>
                  </a:lnTo>
                  <a:lnTo>
                    <a:pt x="54622" y="67420"/>
                  </a:lnTo>
                  <a:lnTo>
                    <a:pt x="51496" y="71934"/>
                  </a:lnTo>
                  <a:lnTo>
                    <a:pt x="48618" y="76531"/>
                  </a:lnTo>
                  <a:lnTo>
                    <a:pt x="45111" y="80390"/>
                  </a:lnTo>
                  <a:lnTo>
                    <a:pt x="41188" y="83756"/>
                  </a:lnTo>
                  <a:lnTo>
                    <a:pt x="0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6" name="SMARTInkAnnotation461"/>
            <p:cNvSpPr/>
            <p:nvPr/>
          </p:nvSpPr>
          <p:spPr>
            <a:xfrm>
              <a:off x="8036718" y="2871787"/>
              <a:ext cx="207127" cy="741823"/>
            </a:xfrm>
            <a:custGeom>
              <a:avLst/>
              <a:gdLst/>
              <a:ahLst/>
              <a:cxnLst/>
              <a:rect l="0" t="0" r="0" b="0"/>
              <a:pathLst>
                <a:path w="207127" h="741823">
                  <a:moveTo>
                    <a:pt x="28575" y="0"/>
                  </a:moveTo>
                  <a:lnTo>
                    <a:pt x="28575" y="3792"/>
                  </a:lnTo>
                  <a:lnTo>
                    <a:pt x="29369" y="4910"/>
                  </a:lnTo>
                  <a:lnTo>
                    <a:pt x="30692" y="5654"/>
                  </a:lnTo>
                  <a:lnTo>
                    <a:pt x="32368" y="6151"/>
                  </a:lnTo>
                  <a:lnTo>
                    <a:pt x="33485" y="7276"/>
                  </a:lnTo>
                  <a:lnTo>
                    <a:pt x="34230" y="8819"/>
                  </a:lnTo>
                  <a:lnTo>
                    <a:pt x="35425" y="13207"/>
                  </a:lnTo>
                  <a:lnTo>
                    <a:pt x="41365" y="19777"/>
                  </a:lnTo>
                  <a:lnTo>
                    <a:pt x="66686" y="45252"/>
                  </a:lnTo>
                  <a:lnTo>
                    <a:pt x="69858" y="47631"/>
                  </a:lnTo>
                  <a:lnTo>
                    <a:pt x="73559" y="50010"/>
                  </a:lnTo>
                  <a:lnTo>
                    <a:pt x="77614" y="52390"/>
                  </a:lnTo>
                  <a:lnTo>
                    <a:pt x="81906" y="54770"/>
                  </a:lnTo>
                  <a:lnTo>
                    <a:pt x="90907" y="59532"/>
                  </a:lnTo>
                  <a:lnTo>
                    <a:pt x="94736" y="61913"/>
                  </a:lnTo>
                  <a:lnTo>
                    <a:pt x="101107" y="66675"/>
                  </a:lnTo>
                  <a:lnTo>
                    <a:pt x="111855" y="81756"/>
                  </a:lnTo>
                  <a:lnTo>
                    <a:pt x="147080" y="134497"/>
                  </a:lnTo>
                  <a:lnTo>
                    <a:pt x="160760" y="156339"/>
                  </a:lnTo>
                  <a:lnTo>
                    <a:pt x="170674" y="173282"/>
                  </a:lnTo>
                  <a:lnTo>
                    <a:pt x="178076" y="186959"/>
                  </a:lnTo>
                  <a:lnTo>
                    <a:pt x="183805" y="198458"/>
                  </a:lnTo>
                  <a:lnTo>
                    <a:pt x="188418" y="208505"/>
                  </a:lnTo>
                  <a:lnTo>
                    <a:pt x="192288" y="217585"/>
                  </a:lnTo>
                  <a:lnTo>
                    <a:pt x="198704" y="234023"/>
                  </a:lnTo>
                  <a:lnTo>
                    <a:pt x="203406" y="250060"/>
                  </a:lnTo>
                  <a:lnTo>
                    <a:pt x="205496" y="267771"/>
                  </a:lnTo>
                  <a:lnTo>
                    <a:pt x="206426" y="284109"/>
                  </a:lnTo>
                  <a:lnTo>
                    <a:pt x="206839" y="300896"/>
                  </a:lnTo>
                  <a:lnTo>
                    <a:pt x="207126" y="351754"/>
                  </a:lnTo>
                  <a:lnTo>
                    <a:pt x="205033" y="371177"/>
                  </a:lnTo>
                  <a:lnTo>
                    <a:pt x="201458" y="390392"/>
                  </a:lnTo>
                  <a:lnTo>
                    <a:pt x="197222" y="409516"/>
                  </a:lnTo>
                  <a:lnTo>
                    <a:pt x="194188" y="419855"/>
                  </a:lnTo>
                  <a:lnTo>
                    <a:pt x="190578" y="430716"/>
                  </a:lnTo>
                  <a:lnTo>
                    <a:pt x="186584" y="441925"/>
                  </a:lnTo>
                  <a:lnTo>
                    <a:pt x="183127" y="452573"/>
                  </a:lnTo>
                  <a:lnTo>
                    <a:pt x="177169" y="472871"/>
                  </a:lnTo>
                  <a:lnTo>
                    <a:pt x="171875" y="494592"/>
                  </a:lnTo>
                  <a:lnTo>
                    <a:pt x="166083" y="516681"/>
                  </a:lnTo>
                  <a:lnTo>
                    <a:pt x="162316" y="527017"/>
                  </a:lnTo>
                  <a:lnTo>
                    <a:pt x="158218" y="537082"/>
                  </a:lnTo>
                  <a:lnTo>
                    <a:pt x="153897" y="546967"/>
                  </a:lnTo>
                  <a:lnTo>
                    <a:pt x="144864" y="566417"/>
                  </a:lnTo>
                  <a:lnTo>
                    <a:pt x="139439" y="576049"/>
                  </a:lnTo>
                  <a:lnTo>
                    <a:pt x="133439" y="585646"/>
                  </a:lnTo>
                  <a:lnTo>
                    <a:pt x="127060" y="595218"/>
                  </a:lnTo>
                  <a:lnTo>
                    <a:pt x="122014" y="603981"/>
                  </a:lnTo>
                  <a:lnTo>
                    <a:pt x="117855" y="612204"/>
                  </a:lnTo>
                  <a:lnTo>
                    <a:pt x="114289" y="620067"/>
                  </a:lnTo>
                  <a:lnTo>
                    <a:pt x="109530" y="627691"/>
                  </a:lnTo>
                  <a:lnTo>
                    <a:pt x="103976" y="635154"/>
                  </a:lnTo>
                  <a:lnTo>
                    <a:pt x="97893" y="642511"/>
                  </a:lnTo>
                  <a:lnTo>
                    <a:pt x="92250" y="649797"/>
                  </a:lnTo>
                  <a:lnTo>
                    <a:pt x="86900" y="657035"/>
                  </a:lnTo>
                  <a:lnTo>
                    <a:pt x="81746" y="664242"/>
                  </a:lnTo>
                  <a:lnTo>
                    <a:pt x="77516" y="670635"/>
                  </a:lnTo>
                  <a:lnTo>
                    <a:pt x="73903" y="676484"/>
                  </a:lnTo>
                  <a:lnTo>
                    <a:pt x="67771" y="687216"/>
                  </a:lnTo>
                  <a:lnTo>
                    <a:pt x="62400" y="697277"/>
                  </a:lnTo>
                  <a:lnTo>
                    <a:pt x="59063" y="702183"/>
                  </a:lnTo>
                  <a:lnTo>
                    <a:pt x="55250" y="707041"/>
                  </a:lnTo>
                  <a:lnTo>
                    <a:pt x="51121" y="711867"/>
                  </a:lnTo>
                  <a:lnTo>
                    <a:pt x="47575" y="715878"/>
                  </a:lnTo>
                  <a:lnTo>
                    <a:pt x="41518" y="722451"/>
                  </a:lnTo>
                  <a:lnTo>
                    <a:pt x="33645" y="730615"/>
                  </a:lnTo>
                  <a:lnTo>
                    <a:pt x="30367" y="732345"/>
                  </a:lnTo>
                  <a:lnTo>
                    <a:pt x="26596" y="733499"/>
                  </a:lnTo>
                  <a:lnTo>
                    <a:pt x="22493" y="734268"/>
                  </a:lnTo>
                  <a:lnTo>
                    <a:pt x="19757" y="735574"/>
                  </a:lnTo>
                  <a:lnTo>
                    <a:pt x="17935" y="737239"/>
                  </a:lnTo>
                  <a:lnTo>
                    <a:pt x="16719" y="739143"/>
                  </a:lnTo>
                  <a:lnTo>
                    <a:pt x="15115" y="740412"/>
                  </a:lnTo>
                  <a:lnTo>
                    <a:pt x="13252" y="741258"/>
                  </a:lnTo>
                  <a:lnTo>
                    <a:pt x="11216" y="741822"/>
                  </a:lnTo>
                  <a:lnTo>
                    <a:pt x="9859" y="741404"/>
                  </a:lnTo>
                  <a:lnTo>
                    <a:pt x="8954" y="740332"/>
                  </a:lnTo>
                  <a:lnTo>
                    <a:pt x="8351" y="738824"/>
                  </a:lnTo>
                  <a:lnTo>
                    <a:pt x="7155" y="737818"/>
                  </a:lnTo>
                  <a:lnTo>
                    <a:pt x="5564" y="737147"/>
                  </a:lnTo>
                  <a:lnTo>
                    <a:pt x="1100" y="736071"/>
                  </a:lnTo>
                  <a:lnTo>
                    <a:pt x="733" y="735189"/>
                  </a:lnTo>
                  <a:lnTo>
                    <a:pt x="65" y="728546"/>
                  </a:lnTo>
                  <a:lnTo>
                    <a:pt x="0" y="7215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7" name="SMARTInkAnnotation462"/>
            <p:cNvSpPr/>
            <p:nvPr/>
          </p:nvSpPr>
          <p:spPr>
            <a:xfrm>
              <a:off x="7843837" y="2993231"/>
              <a:ext cx="128589" cy="142876"/>
            </a:xfrm>
            <a:custGeom>
              <a:avLst/>
              <a:gdLst/>
              <a:ahLst/>
              <a:cxnLst/>
              <a:rect l="0" t="0" r="0" b="0"/>
              <a:pathLst>
                <a:path w="128589" h="142876">
                  <a:moveTo>
                    <a:pt x="128588" y="0"/>
                  </a:moveTo>
                  <a:lnTo>
                    <a:pt x="124795" y="0"/>
                  </a:lnTo>
                  <a:lnTo>
                    <a:pt x="123678" y="794"/>
                  </a:lnTo>
                  <a:lnTo>
                    <a:pt x="122934" y="2116"/>
                  </a:lnTo>
                  <a:lnTo>
                    <a:pt x="122437" y="3792"/>
                  </a:lnTo>
                  <a:lnTo>
                    <a:pt x="119769" y="7771"/>
                  </a:lnTo>
                  <a:lnTo>
                    <a:pt x="115937" y="12185"/>
                  </a:lnTo>
                  <a:lnTo>
                    <a:pt x="111588" y="16792"/>
                  </a:lnTo>
                  <a:lnTo>
                    <a:pt x="110111" y="19132"/>
                  </a:lnTo>
                  <a:lnTo>
                    <a:pt x="109126" y="21486"/>
                  </a:lnTo>
                  <a:lnTo>
                    <a:pt x="108469" y="23849"/>
                  </a:lnTo>
                  <a:lnTo>
                    <a:pt x="107238" y="26218"/>
                  </a:lnTo>
                  <a:lnTo>
                    <a:pt x="105623" y="28591"/>
                  </a:lnTo>
                  <a:lnTo>
                    <a:pt x="103753" y="30967"/>
                  </a:lnTo>
                  <a:lnTo>
                    <a:pt x="101712" y="33345"/>
                  </a:lnTo>
                  <a:lnTo>
                    <a:pt x="99558" y="35723"/>
                  </a:lnTo>
                  <a:lnTo>
                    <a:pt x="97328" y="38103"/>
                  </a:lnTo>
                  <a:lnTo>
                    <a:pt x="95048" y="41277"/>
                  </a:lnTo>
                  <a:lnTo>
                    <a:pt x="92735" y="44981"/>
                  </a:lnTo>
                  <a:lnTo>
                    <a:pt x="90398" y="49037"/>
                  </a:lnTo>
                  <a:lnTo>
                    <a:pt x="87253" y="52535"/>
                  </a:lnTo>
                  <a:lnTo>
                    <a:pt x="83569" y="55661"/>
                  </a:lnTo>
                  <a:lnTo>
                    <a:pt x="79525" y="58538"/>
                  </a:lnTo>
                  <a:lnTo>
                    <a:pt x="76036" y="61250"/>
                  </a:lnTo>
                  <a:lnTo>
                    <a:pt x="72916" y="63852"/>
                  </a:lnTo>
                  <a:lnTo>
                    <a:pt x="70041" y="66381"/>
                  </a:lnTo>
                  <a:lnTo>
                    <a:pt x="67332" y="69654"/>
                  </a:lnTo>
                  <a:lnTo>
                    <a:pt x="64732" y="73423"/>
                  </a:lnTo>
                  <a:lnTo>
                    <a:pt x="62205" y="77524"/>
                  </a:lnTo>
                  <a:lnTo>
                    <a:pt x="59727" y="81051"/>
                  </a:lnTo>
                  <a:lnTo>
                    <a:pt x="57280" y="84197"/>
                  </a:lnTo>
                  <a:lnTo>
                    <a:pt x="54855" y="87087"/>
                  </a:lnTo>
                  <a:lnTo>
                    <a:pt x="52446" y="89808"/>
                  </a:lnTo>
                  <a:lnTo>
                    <a:pt x="47651" y="94948"/>
                  </a:lnTo>
                  <a:lnTo>
                    <a:pt x="38105" y="104715"/>
                  </a:lnTo>
                  <a:lnTo>
                    <a:pt x="26195" y="116673"/>
                  </a:lnTo>
                  <a:lnTo>
                    <a:pt x="24607" y="119057"/>
                  </a:lnTo>
                  <a:lnTo>
                    <a:pt x="23549" y="121440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Sketching a graph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these</a:t>
            </a:r>
          </a:p>
          <a:p>
            <a:pPr eaLnBrk="1" hangingPunct="1">
              <a:buFontTx/>
              <a:buNone/>
            </a:pPr>
            <a:r>
              <a:rPr lang="en-US" smtClean="0"/>
              <a:t>f(x)= 2</a:t>
            </a:r>
            <a:r>
              <a:rPr lang="en-US" baseline="30000" smtClean="0"/>
              <a:t>x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f(x)= (1/4)(2</a:t>
            </a:r>
            <a:r>
              <a:rPr lang="en-US" baseline="30000" smtClean="0"/>
              <a:t>x</a:t>
            </a:r>
            <a:r>
              <a:rPr lang="en-US" smtClean="0"/>
              <a:t>)</a:t>
            </a:r>
            <a:endParaRPr lang="en-US" baseline="30000" smtClean="0"/>
          </a:p>
        </p:txBody>
      </p:sp>
      <p:pic>
        <p:nvPicPr>
          <p:cNvPr id="27652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333500"/>
            <a:ext cx="48704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InkAnnotation389"/>
          <p:cNvSpPr/>
          <p:nvPr/>
        </p:nvSpPr>
        <p:spPr>
          <a:xfrm>
            <a:off x="1894174" y="2185987"/>
            <a:ext cx="706152" cy="28282"/>
          </a:xfrm>
          <a:custGeom>
            <a:avLst/>
            <a:gdLst/>
            <a:ahLst/>
            <a:cxnLst/>
            <a:rect l="0" t="0" r="0" b="0"/>
            <a:pathLst>
              <a:path w="706152" h="28282">
                <a:moveTo>
                  <a:pt x="13207" y="14288"/>
                </a:moveTo>
                <a:lnTo>
                  <a:pt x="7056" y="14288"/>
                </a:lnTo>
                <a:lnTo>
                  <a:pt x="5931" y="13494"/>
                </a:lnTo>
                <a:lnTo>
                  <a:pt x="4388" y="12171"/>
                </a:lnTo>
                <a:lnTo>
                  <a:pt x="0" y="8137"/>
                </a:lnTo>
                <a:lnTo>
                  <a:pt x="433" y="8599"/>
                </a:lnTo>
                <a:lnTo>
                  <a:pt x="5165" y="13382"/>
                </a:lnTo>
                <a:lnTo>
                  <a:pt x="7781" y="13885"/>
                </a:lnTo>
                <a:lnTo>
                  <a:pt x="28983" y="14264"/>
                </a:lnTo>
                <a:lnTo>
                  <a:pt x="33249" y="15066"/>
                </a:lnTo>
                <a:lnTo>
                  <a:pt x="38475" y="16394"/>
                </a:lnTo>
                <a:lnTo>
                  <a:pt x="44340" y="18073"/>
                </a:lnTo>
                <a:lnTo>
                  <a:pt x="49837" y="19192"/>
                </a:lnTo>
                <a:lnTo>
                  <a:pt x="55090" y="19939"/>
                </a:lnTo>
                <a:lnTo>
                  <a:pt x="65953" y="20768"/>
                </a:lnTo>
                <a:lnTo>
                  <a:pt x="85456" y="21235"/>
                </a:lnTo>
                <a:lnTo>
                  <a:pt x="188452" y="21431"/>
                </a:lnTo>
                <a:lnTo>
                  <a:pt x="196712" y="22224"/>
                </a:lnTo>
                <a:lnTo>
                  <a:pt x="204600" y="23548"/>
                </a:lnTo>
                <a:lnTo>
                  <a:pt x="212240" y="25223"/>
                </a:lnTo>
                <a:lnTo>
                  <a:pt x="219714" y="26341"/>
                </a:lnTo>
                <a:lnTo>
                  <a:pt x="227078" y="27085"/>
                </a:lnTo>
                <a:lnTo>
                  <a:pt x="242405" y="27913"/>
                </a:lnTo>
                <a:lnTo>
                  <a:pt x="259800" y="28281"/>
                </a:lnTo>
                <a:lnTo>
                  <a:pt x="268883" y="27585"/>
                </a:lnTo>
                <a:lnTo>
                  <a:pt x="278114" y="26327"/>
                </a:lnTo>
                <a:lnTo>
                  <a:pt x="287443" y="24695"/>
                </a:lnTo>
                <a:lnTo>
                  <a:pt x="296837" y="23607"/>
                </a:lnTo>
                <a:lnTo>
                  <a:pt x="306275" y="22882"/>
                </a:lnTo>
                <a:lnTo>
                  <a:pt x="325228" y="22076"/>
                </a:lnTo>
                <a:lnTo>
                  <a:pt x="353749" y="21622"/>
                </a:lnTo>
                <a:lnTo>
                  <a:pt x="426134" y="21439"/>
                </a:lnTo>
                <a:lnTo>
                  <a:pt x="434542" y="20643"/>
                </a:lnTo>
                <a:lnTo>
                  <a:pt x="443322" y="19318"/>
                </a:lnTo>
                <a:lnTo>
                  <a:pt x="452350" y="17641"/>
                </a:lnTo>
                <a:lnTo>
                  <a:pt x="461544" y="16523"/>
                </a:lnTo>
                <a:lnTo>
                  <a:pt x="470848" y="15778"/>
                </a:lnTo>
                <a:lnTo>
                  <a:pt x="489653" y="14950"/>
                </a:lnTo>
                <a:lnTo>
                  <a:pt x="517296" y="14484"/>
                </a:lnTo>
                <a:lnTo>
                  <a:pt x="559514" y="14313"/>
                </a:lnTo>
                <a:lnTo>
                  <a:pt x="567912" y="13511"/>
                </a:lnTo>
                <a:lnTo>
                  <a:pt x="575891" y="12182"/>
                </a:lnTo>
                <a:lnTo>
                  <a:pt x="583592" y="10503"/>
                </a:lnTo>
                <a:lnTo>
                  <a:pt x="591108" y="9383"/>
                </a:lnTo>
                <a:lnTo>
                  <a:pt x="598499" y="8637"/>
                </a:lnTo>
                <a:lnTo>
                  <a:pt x="613062" y="7807"/>
                </a:lnTo>
                <a:lnTo>
                  <a:pt x="627471" y="7439"/>
                </a:lnTo>
                <a:lnTo>
                  <a:pt x="633854" y="6547"/>
                </a:lnTo>
                <a:lnTo>
                  <a:pt x="639697" y="5158"/>
                </a:lnTo>
                <a:lnTo>
                  <a:pt x="645179" y="3439"/>
                </a:lnTo>
                <a:lnTo>
                  <a:pt x="650422" y="2292"/>
                </a:lnTo>
                <a:lnTo>
                  <a:pt x="655504" y="1528"/>
                </a:lnTo>
                <a:lnTo>
                  <a:pt x="664591" y="679"/>
                </a:lnTo>
                <a:lnTo>
                  <a:pt x="684517" y="40"/>
                </a:lnTo>
                <a:lnTo>
                  <a:pt x="70615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390"/>
          <p:cNvSpPr/>
          <p:nvPr/>
        </p:nvSpPr>
        <p:spPr>
          <a:xfrm>
            <a:off x="5936848" y="3150393"/>
            <a:ext cx="99585" cy="63972"/>
          </a:xfrm>
          <a:custGeom>
            <a:avLst/>
            <a:gdLst/>
            <a:ahLst/>
            <a:cxnLst/>
            <a:rect l="0" t="0" r="0" b="0"/>
            <a:pathLst>
              <a:path w="99585" h="63972">
                <a:moveTo>
                  <a:pt x="28183" y="0"/>
                </a:moveTo>
                <a:lnTo>
                  <a:pt x="28183" y="3793"/>
                </a:lnTo>
                <a:lnTo>
                  <a:pt x="28977" y="4910"/>
                </a:lnTo>
                <a:lnTo>
                  <a:pt x="30300" y="5655"/>
                </a:lnTo>
                <a:lnTo>
                  <a:pt x="31975" y="6151"/>
                </a:lnTo>
                <a:lnTo>
                  <a:pt x="33886" y="7276"/>
                </a:lnTo>
                <a:lnTo>
                  <a:pt x="35954" y="8819"/>
                </a:lnTo>
                <a:lnTo>
                  <a:pt x="41184" y="13208"/>
                </a:lnTo>
                <a:lnTo>
                  <a:pt x="41613" y="14361"/>
                </a:lnTo>
                <a:lnTo>
                  <a:pt x="41899" y="15924"/>
                </a:lnTo>
                <a:lnTo>
                  <a:pt x="42438" y="21109"/>
                </a:lnTo>
                <a:lnTo>
                  <a:pt x="43242" y="22011"/>
                </a:lnTo>
                <a:lnTo>
                  <a:pt x="49575" y="28536"/>
                </a:lnTo>
                <a:lnTo>
                  <a:pt x="49588" y="28549"/>
                </a:lnTo>
                <a:lnTo>
                  <a:pt x="43461" y="34724"/>
                </a:lnTo>
                <a:lnTo>
                  <a:pt x="43131" y="34262"/>
                </a:lnTo>
                <a:lnTo>
                  <a:pt x="42911" y="33160"/>
                </a:lnTo>
                <a:lnTo>
                  <a:pt x="42764" y="31632"/>
                </a:lnTo>
                <a:lnTo>
                  <a:pt x="41872" y="30613"/>
                </a:lnTo>
                <a:lnTo>
                  <a:pt x="40484" y="29934"/>
                </a:lnTo>
                <a:lnTo>
                  <a:pt x="36346" y="28844"/>
                </a:lnTo>
                <a:lnTo>
                  <a:pt x="36006" y="27961"/>
                </a:lnTo>
                <a:lnTo>
                  <a:pt x="35780" y="26578"/>
                </a:lnTo>
                <a:lnTo>
                  <a:pt x="35354" y="21733"/>
                </a:lnTo>
                <a:lnTo>
                  <a:pt x="35335" y="17728"/>
                </a:lnTo>
                <a:lnTo>
                  <a:pt x="36126" y="15788"/>
                </a:lnTo>
                <a:lnTo>
                  <a:pt x="37447" y="13700"/>
                </a:lnTo>
                <a:lnTo>
                  <a:pt x="41478" y="8439"/>
                </a:lnTo>
                <a:lnTo>
                  <a:pt x="42603" y="7214"/>
                </a:lnTo>
                <a:lnTo>
                  <a:pt x="45969" y="3736"/>
                </a:lnTo>
                <a:lnTo>
                  <a:pt x="47978" y="2490"/>
                </a:lnTo>
                <a:lnTo>
                  <a:pt x="50111" y="1660"/>
                </a:lnTo>
                <a:lnTo>
                  <a:pt x="52327" y="1107"/>
                </a:lnTo>
                <a:lnTo>
                  <a:pt x="54598" y="738"/>
                </a:lnTo>
                <a:lnTo>
                  <a:pt x="56905" y="492"/>
                </a:lnTo>
                <a:lnTo>
                  <a:pt x="59238" y="328"/>
                </a:lnTo>
                <a:lnTo>
                  <a:pt x="61586" y="219"/>
                </a:lnTo>
                <a:lnTo>
                  <a:pt x="66312" y="98"/>
                </a:lnTo>
                <a:lnTo>
                  <a:pt x="73436" y="29"/>
                </a:lnTo>
                <a:lnTo>
                  <a:pt x="75814" y="813"/>
                </a:lnTo>
                <a:lnTo>
                  <a:pt x="78193" y="2130"/>
                </a:lnTo>
                <a:lnTo>
                  <a:pt x="80573" y="3801"/>
                </a:lnTo>
                <a:lnTo>
                  <a:pt x="82953" y="4915"/>
                </a:lnTo>
                <a:lnTo>
                  <a:pt x="85334" y="5658"/>
                </a:lnTo>
                <a:lnTo>
                  <a:pt x="87715" y="6154"/>
                </a:lnTo>
                <a:lnTo>
                  <a:pt x="90096" y="7278"/>
                </a:lnTo>
                <a:lnTo>
                  <a:pt x="92477" y="8820"/>
                </a:lnTo>
                <a:lnTo>
                  <a:pt x="98209" y="13208"/>
                </a:lnTo>
                <a:lnTo>
                  <a:pt x="98680" y="14362"/>
                </a:lnTo>
                <a:lnTo>
                  <a:pt x="98994" y="15925"/>
                </a:lnTo>
                <a:lnTo>
                  <a:pt x="99202" y="17760"/>
                </a:lnTo>
                <a:lnTo>
                  <a:pt x="99342" y="19778"/>
                </a:lnTo>
                <a:lnTo>
                  <a:pt x="99434" y="21917"/>
                </a:lnTo>
                <a:lnTo>
                  <a:pt x="99538" y="26409"/>
                </a:lnTo>
                <a:lnTo>
                  <a:pt x="99584" y="31052"/>
                </a:lnTo>
                <a:lnTo>
                  <a:pt x="98802" y="33402"/>
                </a:lnTo>
                <a:lnTo>
                  <a:pt x="97487" y="35762"/>
                </a:lnTo>
                <a:lnTo>
                  <a:pt x="95818" y="38129"/>
                </a:lnTo>
                <a:lnTo>
                  <a:pt x="94703" y="40500"/>
                </a:lnTo>
                <a:lnTo>
                  <a:pt x="93961" y="42876"/>
                </a:lnTo>
                <a:lnTo>
                  <a:pt x="93466" y="45252"/>
                </a:lnTo>
                <a:lnTo>
                  <a:pt x="92343" y="46837"/>
                </a:lnTo>
                <a:lnTo>
                  <a:pt x="90800" y="47894"/>
                </a:lnTo>
                <a:lnTo>
                  <a:pt x="88977" y="48598"/>
                </a:lnTo>
                <a:lnTo>
                  <a:pt x="86969" y="49861"/>
                </a:lnTo>
                <a:lnTo>
                  <a:pt x="84836" y="51497"/>
                </a:lnTo>
                <a:lnTo>
                  <a:pt x="82621" y="53381"/>
                </a:lnTo>
                <a:lnTo>
                  <a:pt x="80350" y="54638"/>
                </a:lnTo>
                <a:lnTo>
                  <a:pt x="78042" y="55475"/>
                </a:lnTo>
                <a:lnTo>
                  <a:pt x="72428" y="56819"/>
                </a:lnTo>
                <a:lnTo>
                  <a:pt x="68792" y="54548"/>
                </a:lnTo>
                <a:lnTo>
                  <a:pt x="63193" y="50653"/>
                </a:lnTo>
                <a:lnTo>
                  <a:pt x="56286" y="45675"/>
                </a:lnTo>
                <a:lnTo>
                  <a:pt x="51681" y="41563"/>
                </a:lnTo>
                <a:lnTo>
                  <a:pt x="48611" y="38027"/>
                </a:lnTo>
                <a:lnTo>
                  <a:pt x="46564" y="34877"/>
                </a:lnTo>
                <a:lnTo>
                  <a:pt x="45200" y="31983"/>
                </a:lnTo>
                <a:lnTo>
                  <a:pt x="44290" y="29259"/>
                </a:lnTo>
                <a:lnTo>
                  <a:pt x="43683" y="26650"/>
                </a:lnTo>
                <a:lnTo>
                  <a:pt x="44073" y="23323"/>
                </a:lnTo>
                <a:lnTo>
                  <a:pt x="45126" y="19518"/>
                </a:lnTo>
                <a:lnTo>
                  <a:pt x="48728" y="9588"/>
                </a:lnTo>
                <a:lnTo>
                  <a:pt x="49817" y="7980"/>
                </a:lnTo>
                <a:lnTo>
                  <a:pt x="51337" y="6114"/>
                </a:lnTo>
                <a:lnTo>
                  <a:pt x="55687" y="1208"/>
                </a:lnTo>
                <a:lnTo>
                  <a:pt x="56838" y="805"/>
                </a:lnTo>
                <a:lnTo>
                  <a:pt x="58399" y="537"/>
                </a:lnTo>
                <a:lnTo>
                  <a:pt x="62815" y="106"/>
                </a:lnTo>
                <a:lnTo>
                  <a:pt x="65536" y="47"/>
                </a:lnTo>
                <a:lnTo>
                  <a:pt x="67372" y="32"/>
                </a:lnTo>
                <a:lnTo>
                  <a:pt x="68597" y="815"/>
                </a:lnTo>
                <a:lnTo>
                  <a:pt x="69413" y="2131"/>
                </a:lnTo>
                <a:lnTo>
                  <a:pt x="70950" y="6851"/>
                </a:lnTo>
                <a:lnTo>
                  <a:pt x="70982" y="7742"/>
                </a:lnTo>
                <a:lnTo>
                  <a:pt x="71017" y="10850"/>
                </a:lnTo>
                <a:lnTo>
                  <a:pt x="70233" y="11996"/>
                </a:lnTo>
                <a:lnTo>
                  <a:pt x="68916" y="12760"/>
                </a:lnTo>
                <a:lnTo>
                  <a:pt x="67245" y="13269"/>
                </a:lnTo>
                <a:lnTo>
                  <a:pt x="66130" y="14402"/>
                </a:lnTo>
                <a:lnTo>
                  <a:pt x="65388" y="15952"/>
                </a:lnTo>
                <a:lnTo>
                  <a:pt x="64893" y="17778"/>
                </a:lnTo>
                <a:lnTo>
                  <a:pt x="63768" y="18996"/>
                </a:lnTo>
                <a:lnTo>
                  <a:pt x="62225" y="19808"/>
                </a:lnTo>
                <a:lnTo>
                  <a:pt x="60403" y="20349"/>
                </a:lnTo>
                <a:lnTo>
                  <a:pt x="58394" y="20710"/>
                </a:lnTo>
                <a:lnTo>
                  <a:pt x="56262" y="20950"/>
                </a:lnTo>
                <a:lnTo>
                  <a:pt x="54046" y="21111"/>
                </a:lnTo>
                <a:lnTo>
                  <a:pt x="51775" y="21218"/>
                </a:lnTo>
                <a:lnTo>
                  <a:pt x="47135" y="21337"/>
                </a:lnTo>
                <a:lnTo>
                  <a:pt x="18364" y="21432"/>
                </a:lnTo>
                <a:lnTo>
                  <a:pt x="16875" y="22225"/>
                </a:lnTo>
                <a:lnTo>
                  <a:pt x="15882" y="23548"/>
                </a:lnTo>
                <a:lnTo>
                  <a:pt x="15220" y="25224"/>
                </a:lnTo>
                <a:lnTo>
                  <a:pt x="13985" y="26341"/>
                </a:lnTo>
                <a:lnTo>
                  <a:pt x="12367" y="27086"/>
                </a:lnTo>
                <a:lnTo>
                  <a:pt x="10495" y="27582"/>
                </a:lnTo>
                <a:lnTo>
                  <a:pt x="8454" y="28707"/>
                </a:lnTo>
                <a:lnTo>
                  <a:pt x="6299" y="30251"/>
                </a:lnTo>
                <a:lnTo>
                  <a:pt x="930" y="34639"/>
                </a:lnTo>
                <a:lnTo>
                  <a:pt x="489" y="35793"/>
                </a:lnTo>
                <a:lnTo>
                  <a:pt x="196" y="37356"/>
                </a:lnTo>
                <a:lnTo>
                  <a:pt x="0" y="39191"/>
                </a:lnTo>
                <a:lnTo>
                  <a:pt x="663" y="41209"/>
                </a:lnTo>
                <a:lnTo>
                  <a:pt x="1899" y="43348"/>
                </a:lnTo>
                <a:lnTo>
                  <a:pt x="5793" y="48691"/>
                </a:lnTo>
                <a:lnTo>
                  <a:pt x="6907" y="49923"/>
                </a:lnTo>
                <a:lnTo>
                  <a:pt x="10260" y="53409"/>
                </a:lnTo>
                <a:lnTo>
                  <a:pt x="12266" y="54656"/>
                </a:lnTo>
                <a:lnTo>
                  <a:pt x="14397" y="55488"/>
                </a:lnTo>
                <a:lnTo>
                  <a:pt x="16611" y="56042"/>
                </a:lnTo>
                <a:lnTo>
                  <a:pt x="18087" y="57205"/>
                </a:lnTo>
                <a:lnTo>
                  <a:pt x="19071" y="58774"/>
                </a:lnTo>
                <a:lnTo>
                  <a:pt x="19727" y="60614"/>
                </a:lnTo>
                <a:lnTo>
                  <a:pt x="20958" y="61841"/>
                </a:lnTo>
                <a:lnTo>
                  <a:pt x="22573" y="62659"/>
                </a:lnTo>
                <a:lnTo>
                  <a:pt x="24443" y="63204"/>
                </a:lnTo>
                <a:lnTo>
                  <a:pt x="27277" y="63567"/>
                </a:lnTo>
                <a:lnTo>
                  <a:pt x="30754" y="63810"/>
                </a:lnTo>
                <a:lnTo>
                  <a:pt x="34659" y="63971"/>
                </a:lnTo>
                <a:lnTo>
                  <a:pt x="38057" y="63285"/>
                </a:lnTo>
                <a:lnTo>
                  <a:pt x="41116" y="62034"/>
                </a:lnTo>
                <a:lnTo>
                  <a:pt x="43949" y="60406"/>
                </a:lnTo>
                <a:lnTo>
                  <a:pt x="46631" y="59321"/>
                </a:lnTo>
                <a:lnTo>
                  <a:pt x="49212" y="58597"/>
                </a:lnTo>
                <a:lnTo>
                  <a:pt x="51728" y="58115"/>
                </a:lnTo>
                <a:lnTo>
                  <a:pt x="54198" y="57000"/>
                </a:lnTo>
                <a:lnTo>
                  <a:pt x="56639" y="55462"/>
                </a:lnTo>
                <a:lnTo>
                  <a:pt x="59060" y="53644"/>
                </a:lnTo>
                <a:lnTo>
                  <a:pt x="61467" y="51638"/>
                </a:lnTo>
                <a:lnTo>
                  <a:pt x="63867" y="49507"/>
                </a:lnTo>
                <a:lnTo>
                  <a:pt x="66260" y="47292"/>
                </a:lnTo>
                <a:lnTo>
                  <a:pt x="69442" y="45022"/>
                </a:lnTo>
                <a:lnTo>
                  <a:pt x="73152" y="42715"/>
                </a:lnTo>
                <a:lnTo>
                  <a:pt x="82927" y="37101"/>
                </a:lnTo>
                <a:lnTo>
                  <a:pt x="84523" y="35847"/>
                </a:lnTo>
                <a:lnTo>
                  <a:pt x="86380" y="34217"/>
                </a:lnTo>
                <a:lnTo>
                  <a:pt x="88412" y="32336"/>
                </a:lnTo>
                <a:lnTo>
                  <a:pt x="89767" y="30289"/>
                </a:lnTo>
                <a:lnTo>
                  <a:pt x="90670" y="28130"/>
                </a:lnTo>
                <a:lnTo>
                  <a:pt x="92120" y="22754"/>
                </a:lnTo>
                <a:lnTo>
                  <a:pt x="92239" y="21520"/>
                </a:lnTo>
                <a:lnTo>
                  <a:pt x="92318" y="19903"/>
                </a:lnTo>
                <a:lnTo>
                  <a:pt x="92371" y="18031"/>
                </a:lnTo>
                <a:lnTo>
                  <a:pt x="91613" y="16783"/>
                </a:lnTo>
                <a:lnTo>
                  <a:pt x="90313" y="15952"/>
                </a:lnTo>
                <a:lnTo>
                  <a:pt x="88653" y="15397"/>
                </a:lnTo>
                <a:lnTo>
                  <a:pt x="86753" y="15027"/>
                </a:lnTo>
                <a:lnTo>
                  <a:pt x="84692" y="14781"/>
                </a:lnTo>
                <a:lnTo>
                  <a:pt x="82524" y="14617"/>
                </a:lnTo>
                <a:lnTo>
                  <a:pt x="80285" y="14507"/>
                </a:lnTo>
                <a:lnTo>
                  <a:pt x="75681" y="14385"/>
                </a:lnTo>
                <a:lnTo>
                  <a:pt x="73342" y="15146"/>
                </a:lnTo>
                <a:lnTo>
                  <a:pt x="70989" y="16448"/>
                </a:lnTo>
                <a:lnTo>
                  <a:pt x="68627" y="18109"/>
                </a:lnTo>
                <a:lnTo>
                  <a:pt x="65464" y="19217"/>
                </a:lnTo>
                <a:lnTo>
                  <a:pt x="61768" y="19955"/>
                </a:lnTo>
                <a:lnTo>
                  <a:pt x="57717" y="20447"/>
                </a:lnTo>
                <a:lnTo>
                  <a:pt x="54222" y="21569"/>
                </a:lnTo>
                <a:lnTo>
                  <a:pt x="51099" y="23111"/>
                </a:lnTo>
                <a:lnTo>
                  <a:pt x="48223" y="24932"/>
                </a:lnTo>
                <a:lnTo>
                  <a:pt x="44718" y="27734"/>
                </a:lnTo>
                <a:lnTo>
                  <a:pt x="40794" y="31190"/>
                </a:lnTo>
                <a:lnTo>
                  <a:pt x="28402" y="42661"/>
                </a:lnTo>
                <a:lnTo>
                  <a:pt x="30397" y="42773"/>
                </a:lnTo>
                <a:lnTo>
                  <a:pt x="34353" y="42845"/>
                </a:lnTo>
                <a:lnTo>
                  <a:pt x="35472" y="42057"/>
                </a:lnTo>
                <a:lnTo>
                  <a:pt x="37011" y="40738"/>
                </a:lnTo>
                <a:lnTo>
                  <a:pt x="41392" y="36710"/>
                </a:lnTo>
                <a:lnTo>
                  <a:pt x="45943" y="32220"/>
                </a:lnTo>
                <a:lnTo>
                  <a:pt x="47167" y="30212"/>
                </a:lnTo>
                <a:lnTo>
                  <a:pt x="47983" y="28079"/>
                </a:lnTo>
                <a:lnTo>
                  <a:pt x="48527" y="25863"/>
                </a:lnTo>
                <a:lnTo>
                  <a:pt x="49683" y="24386"/>
                </a:lnTo>
                <a:lnTo>
                  <a:pt x="51248" y="23401"/>
                </a:lnTo>
                <a:lnTo>
                  <a:pt x="56758" y="214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391"/>
          <p:cNvSpPr/>
          <p:nvPr/>
        </p:nvSpPr>
        <p:spPr>
          <a:xfrm>
            <a:off x="6186697" y="2957930"/>
            <a:ext cx="56907" cy="56637"/>
          </a:xfrm>
          <a:custGeom>
            <a:avLst/>
            <a:gdLst/>
            <a:ahLst/>
            <a:cxnLst/>
            <a:rect l="0" t="0" r="0" b="0"/>
            <a:pathLst>
              <a:path w="56907" h="56637">
                <a:moveTo>
                  <a:pt x="28365" y="28157"/>
                </a:moveTo>
                <a:lnTo>
                  <a:pt x="32157" y="28157"/>
                </a:lnTo>
                <a:lnTo>
                  <a:pt x="33275" y="28951"/>
                </a:lnTo>
                <a:lnTo>
                  <a:pt x="34020" y="30274"/>
                </a:lnTo>
                <a:lnTo>
                  <a:pt x="35215" y="34308"/>
                </a:lnTo>
                <a:lnTo>
                  <a:pt x="35313" y="35433"/>
                </a:lnTo>
                <a:lnTo>
                  <a:pt x="35378" y="36976"/>
                </a:lnTo>
                <a:lnTo>
                  <a:pt x="35451" y="40808"/>
                </a:lnTo>
                <a:lnTo>
                  <a:pt x="35501" y="48276"/>
                </a:lnTo>
                <a:lnTo>
                  <a:pt x="34710" y="48713"/>
                </a:lnTo>
                <a:lnTo>
                  <a:pt x="33389" y="49005"/>
                </a:lnTo>
                <a:lnTo>
                  <a:pt x="28404" y="49584"/>
                </a:lnTo>
                <a:lnTo>
                  <a:pt x="28373" y="49587"/>
                </a:lnTo>
                <a:lnTo>
                  <a:pt x="22215" y="43438"/>
                </a:lnTo>
                <a:lnTo>
                  <a:pt x="21884" y="42313"/>
                </a:lnTo>
                <a:lnTo>
                  <a:pt x="21663" y="40769"/>
                </a:lnTo>
                <a:lnTo>
                  <a:pt x="21516" y="38946"/>
                </a:lnTo>
                <a:lnTo>
                  <a:pt x="21418" y="36937"/>
                </a:lnTo>
                <a:lnTo>
                  <a:pt x="21308" y="32589"/>
                </a:lnTo>
                <a:lnTo>
                  <a:pt x="21247" y="25678"/>
                </a:lnTo>
                <a:lnTo>
                  <a:pt x="22032" y="23329"/>
                </a:lnTo>
                <a:lnTo>
                  <a:pt x="23349" y="20970"/>
                </a:lnTo>
                <a:lnTo>
                  <a:pt x="25021" y="18603"/>
                </a:lnTo>
                <a:lnTo>
                  <a:pt x="26136" y="16232"/>
                </a:lnTo>
                <a:lnTo>
                  <a:pt x="26879" y="13857"/>
                </a:lnTo>
                <a:lnTo>
                  <a:pt x="27374" y="11480"/>
                </a:lnTo>
                <a:lnTo>
                  <a:pt x="28499" y="9101"/>
                </a:lnTo>
                <a:lnTo>
                  <a:pt x="30042" y="6722"/>
                </a:lnTo>
                <a:lnTo>
                  <a:pt x="31864" y="4342"/>
                </a:lnTo>
                <a:lnTo>
                  <a:pt x="33872" y="2756"/>
                </a:lnTo>
                <a:lnTo>
                  <a:pt x="36006" y="1698"/>
                </a:lnTo>
                <a:lnTo>
                  <a:pt x="41340" y="0"/>
                </a:lnTo>
                <a:lnTo>
                  <a:pt x="42571" y="654"/>
                </a:lnTo>
                <a:lnTo>
                  <a:pt x="44187" y="1885"/>
                </a:lnTo>
                <a:lnTo>
                  <a:pt x="46056" y="3498"/>
                </a:lnTo>
                <a:lnTo>
                  <a:pt x="48097" y="4574"/>
                </a:lnTo>
                <a:lnTo>
                  <a:pt x="50250" y="5291"/>
                </a:lnTo>
                <a:lnTo>
                  <a:pt x="52481" y="5770"/>
                </a:lnTo>
                <a:lnTo>
                  <a:pt x="53967" y="6882"/>
                </a:lnTo>
                <a:lnTo>
                  <a:pt x="54958" y="8418"/>
                </a:lnTo>
                <a:lnTo>
                  <a:pt x="55619" y="10235"/>
                </a:lnTo>
                <a:lnTo>
                  <a:pt x="56059" y="12240"/>
                </a:lnTo>
                <a:lnTo>
                  <a:pt x="56353" y="14371"/>
                </a:lnTo>
                <a:lnTo>
                  <a:pt x="56549" y="16585"/>
                </a:lnTo>
                <a:lnTo>
                  <a:pt x="56679" y="18855"/>
                </a:lnTo>
                <a:lnTo>
                  <a:pt x="56824" y="23494"/>
                </a:lnTo>
                <a:lnTo>
                  <a:pt x="56906" y="30568"/>
                </a:lnTo>
                <a:lnTo>
                  <a:pt x="56123" y="32939"/>
                </a:lnTo>
                <a:lnTo>
                  <a:pt x="54808" y="35314"/>
                </a:lnTo>
                <a:lnTo>
                  <a:pt x="50787" y="41036"/>
                </a:lnTo>
                <a:lnTo>
                  <a:pt x="49663" y="42300"/>
                </a:lnTo>
                <a:lnTo>
                  <a:pt x="46297" y="45820"/>
                </a:lnTo>
                <a:lnTo>
                  <a:pt x="44289" y="47076"/>
                </a:lnTo>
                <a:lnTo>
                  <a:pt x="42156" y="47913"/>
                </a:lnTo>
                <a:lnTo>
                  <a:pt x="39940" y="48472"/>
                </a:lnTo>
                <a:lnTo>
                  <a:pt x="38463" y="49638"/>
                </a:lnTo>
                <a:lnTo>
                  <a:pt x="37478" y="51209"/>
                </a:lnTo>
                <a:lnTo>
                  <a:pt x="36822" y="53050"/>
                </a:lnTo>
                <a:lnTo>
                  <a:pt x="35591" y="54277"/>
                </a:lnTo>
                <a:lnTo>
                  <a:pt x="33976" y="55096"/>
                </a:lnTo>
                <a:lnTo>
                  <a:pt x="32105" y="55641"/>
                </a:lnTo>
                <a:lnTo>
                  <a:pt x="30065" y="56005"/>
                </a:lnTo>
                <a:lnTo>
                  <a:pt x="27911" y="56247"/>
                </a:lnTo>
                <a:lnTo>
                  <a:pt x="25681" y="56409"/>
                </a:lnTo>
                <a:lnTo>
                  <a:pt x="23401" y="56517"/>
                </a:lnTo>
                <a:lnTo>
                  <a:pt x="18750" y="56636"/>
                </a:lnTo>
                <a:lnTo>
                  <a:pt x="15605" y="54287"/>
                </a:lnTo>
                <a:lnTo>
                  <a:pt x="11921" y="50340"/>
                </a:lnTo>
                <a:lnTo>
                  <a:pt x="7877" y="45327"/>
                </a:lnTo>
                <a:lnTo>
                  <a:pt x="5182" y="41191"/>
                </a:lnTo>
                <a:lnTo>
                  <a:pt x="3384" y="37640"/>
                </a:lnTo>
                <a:lnTo>
                  <a:pt x="2187" y="34479"/>
                </a:lnTo>
                <a:lnTo>
                  <a:pt x="1388" y="31578"/>
                </a:lnTo>
                <a:lnTo>
                  <a:pt x="855" y="28850"/>
                </a:lnTo>
                <a:lnTo>
                  <a:pt x="500" y="26238"/>
                </a:lnTo>
                <a:lnTo>
                  <a:pt x="264" y="23703"/>
                </a:lnTo>
                <a:lnTo>
                  <a:pt x="106" y="21219"/>
                </a:lnTo>
                <a:lnTo>
                  <a:pt x="0" y="18769"/>
                </a:lnTo>
                <a:lnTo>
                  <a:pt x="724" y="17136"/>
                </a:lnTo>
                <a:lnTo>
                  <a:pt x="2000" y="16047"/>
                </a:lnTo>
                <a:lnTo>
                  <a:pt x="3645" y="15321"/>
                </a:lnTo>
                <a:lnTo>
                  <a:pt x="4741" y="14044"/>
                </a:lnTo>
                <a:lnTo>
                  <a:pt x="5473" y="12398"/>
                </a:lnTo>
                <a:lnTo>
                  <a:pt x="5959" y="10507"/>
                </a:lnTo>
                <a:lnTo>
                  <a:pt x="7078" y="9247"/>
                </a:lnTo>
                <a:lnTo>
                  <a:pt x="8617" y="8407"/>
                </a:lnTo>
                <a:lnTo>
                  <a:pt x="10438" y="7846"/>
                </a:lnTo>
                <a:lnTo>
                  <a:pt x="12445" y="7473"/>
                </a:lnTo>
                <a:lnTo>
                  <a:pt x="14577" y="7224"/>
                </a:lnTo>
                <a:lnTo>
                  <a:pt x="16792" y="7058"/>
                </a:lnTo>
                <a:lnTo>
                  <a:pt x="19062" y="7741"/>
                </a:lnTo>
                <a:lnTo>
                  <a:pt x="21369" y="8990"/>
                </a:lnTo>
                <a:lnTo>
                  <a:pt x="23701" y="10617"/>
                </a:lnTo>
                <a:lnTo>
                  <a:pt x="26050" y="11701"/>
                </a:lnTo>
                <a:lnTo>
                  <a:pt x="28409" y="12424"/>
                </a:lnTo>
                <a:lnTo>
                  <a:pt x="30775" y="12906"/>
                </a:lnTo>
                <a:lnTo>
                  <a:pt x="32354" y="14021"/>
                </a:lnTo>
                <a:lnTo>
                  <a:pt x="33405" y="15558"/>
                </a:lnTo>
                <a:lnTo>
                  <a:pt x="34107" y="17376"/>
                </a:lnTo>
                <a:lnTo>
                  <a:pt x="34574" y="19383"/>
                </a:lnTo>
                <a:lnTo>
                  <a:pt x="34886" y="21514"/>
                </a:lnTo>
                <a:lnTo>
                  <a:pt x="35386" y="26845"/>
                </a:lnTo>
                <a:lnTo>
                  <a:pt x="35427" y="28076"/>
                </a:lnTo>
                <a:lnTo>
                  <a:pt x="35492" y="35755"/>
                </a:lnTo>
                <a:lnTo>
                  <a:pt x="35506" y="41123"/>
                </a:lnTo>
                <a:lnTo>
                  <a:pt x="34713" y="42357"/>
                </a:lnTo>
                <a:lnTo>
                  <a:pt x="33391" y="43974"/>
                </a:lnTo>
                <a:lnTo>
                  <a:pt x="28452" y="49491"/>
                </a:lnTo>
                <a:lnTo>
                  <a:pt x="27630" y="49524"/>
                </a:lnTo>
                <a:lnTo>
                  <a:pt x="24599" y="49560"/>
                </a:lnTo>
                <a:lnTo>
                  <a:pt x="22680" y="48776"/>
                </a:lnTo>
                <a:lnTo>
                  <a:pt x="20606" y="47459"/>
                </a:lnTo>
                <a:lnTo>
                  <a:pt x="15367" y="43435"/>
                </a:lnTo>
                <a:lnTo>
                  <a:pt x="14143" y="43105"/>
                </a:lnTo>
                <a:lnTo>
                  <a:pt x="12534" y="42885"/>
                </a:lnTo>
                <a:lnTo>
                  <a:pt x="10668" y="42738"/>
                </a:lnTo>
                <a:lnTo>
                  <a:pt x="9423" y="41847"/>
                </a:lnTo>
                <a:lnTo>
                  <a:pt x="8593" y="40459"/>
                </a:lnTo>
                <a:lnTo>
                  <a:pt x="8040" y="38739"/>
                </a:lnTo>
                <a:lnTo>
                  <a:pt x="8465" y="37593"/>
                </a:lnTo>
                <a:lnTo>
                  <a:pt x="9542" y="36829"/>
                </a:lnTo>
                <a:lnTo>
                  <a:pt x="11054" y="36319"/>
                </a:lnTo>
                <a:lnTo>
                  <a:pt x="12062" y="35186"/>
                </a:lnTo>
                <a:lnTo>
                  <a:pt x="12734" y="33637"/>
                </a:lnTo>
                <a:lnTo>
                  <a:pt x="14078" y="28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392"/>
          <p:cNvSpPr/>
          <p:nvPr/>
        </p:nvSpPr>
        <p:spPr>
          <a:xfrm>
            <a:off x="6417482" y="2614641"/>
            <a:ext cx="58593" cy="49967"/>
          </a:xfrm>
          <a:custGeom>
            <a:avLst/>
            <a:gdLst/>
            <a:ahLst/>
            <a:cxnLst/>
            <a:rect l="0" t="0" r="0" b="0"/>
            <a:pathLst>
              <a:path w="58593" h="49967">
                <a:moveTo>
                  <a:pt x="19036" y="28546"/>
                </a:moveTo>
                <a:lnTo>
                  <a:pt x="19036" y="35664"/>
                </a:lnTo>
                <a:lnTo>
                  <a:pt x="15244" y="35682"/>
                </a:lnTo>
                <a:lnTo>
                  <a:pt x="14127" y="34891"/>
                </a:lnTo>
                <a:lnTo>
                  <a:pt x="13382" y="33570"/>
                </a:lnTo>
                <a:lnTo>
                  <a:pt x="12885" y="31895"/>
                </a:lnTo>
                <a:lnTo>
                  <a:pt x="11761" y="30779"/>
                </a:lnTo>
                <a:lnTo>
                  <a:pt x="10217" y="30035"/>
                </a:lnTo>
                <a:lnTo>
                  <a:pt x="8394" y="29538"/>
                </a:lnTo>
                <a:lnTo>
                  <a:pt x="7180" y="28414"/>
                </a:lnTo>
                <a:lnTo>
                  <a:pt x="6369" y="26870"/>
                </a:lnTo>
                <a:lnTo>
                  <a:pt x="5829" y="25048"/>
                </a:lnTo>
                <a:lnTo>
                  <a:pt x="5469" y="23039"/>
                </a:lnTo>
                <a:lnTo>
                  <a:pt x="5229" y="20906"/>
                </a:lnTo>
                <a:lnTo>
                  <a:pt x="5069" y="18690"/>
                </a:lnTo>
                <a:lnTo>
                  <a:pt x="5756" y="17213"/>
                </a:lnTo>
                <a:lnTo>
                  <a:pt x="7008" y="16228"/>
                </a:lnTo>
                <a:lnTo>
                  <a:pt x="8636" y="15572"/>
                </a:lnTo>
                <a:lnTo>
                  <a:pt x="9722" y="14340"/>
                </a:lnTo>
                <a:lnTo>
                  <a:pt x="10445" y="12726"/>
                </a:lnTo>
                <a:lnTo>
                  <a:pt x="11808" y="7443"/>
                </a:lnTo>
                <a:lnTo>
                  <a:pt x="12630" y="7334"/>
                </a:lnTo>
                <a:lnTo>
                  <a:pt x="13971" y="7261"/>
                </a:lnTo>
                <a:lnTo>
                  <a:pt x="18036" y="7144"/>
                </a:lnTo>
                <a:lnTo>
                  <a:pt x="39085" y="7115"/>
                </a:lnTo>
                <a:lnTo>
                  <a:pt x="40340" y="7909"/>
                </a:lnTo>
                <a:lnTo>
                  <a:pt x="41970" y="9232"/>
                </a:lnTo>
                <a:lnTo>
                  <a:pt x="43851" y="10907"/>
                </a:lnTo>
                <a:lnTo>
                  <a:pt x="45104" y="12818"/>
                </a:lnTo>
                <a:lnTo>
                  <a:pt x="45940" y="14886"/>
                </a:lnTo>
                <a:lnTo>
                  <a:pt x="47281" y="20115"/>
                </a:lnTo>
                <a:lnTo>
                  <a:pt x="47391" y="21338"/>
                </a:lnTo>
                <a:lnTo>
                  <a:pt x="47465" y="22947"/>
                </a:lnTo>
                <a:lnTo>
                  <a:pt x="47546" y="26851"/>
                </a:lnTo>
                <a:lnTo>
                  <a:pt x="47583" y="31232"/>
                </a:lnTo>
                <a:lnTo>
                  <a:pt x="46799" y="32718"/>
                </a:lnTo>
                <a:lnTo>
                  <a:pt x="45482" y="33709"/>
                </a:lnTo>
                <a:lnTo>
                  <a:pt x="43810" y="34369"/>
                </a:lnTo>
                <a:lnTo>
                  <a:pt x="42696" y="35603"/>
                </a:lnTo>
                <a:lnTo>
                  <a:pt x="41953" y="37220"/>
                </a:lnTo>
                <a:lnTo>
                  <a:pt x="41458" y="39091"/>
                </a:lnTo>
                <a:lnTo>
                  <a:pt x="40334" y="40338"/>
                </a:lnTo>
                <a:lnTo>
                  <a:pt x="38791" y="41170"/>
                </a:lnTo>
                <a:lnTo>
                  <a:pt x="34404" y="42505"/>
                </a:lnTo>
                <a:lnTo>
                  <a:pt x="33250" y="42614"/>
                </a:lnTo>
                <a:lnTo>
                  <a:pt x="31687" y="42687"/>
                </a:lnTo>
                <a:lnTo>
                  <a:pt x="27268" y="42805"/>
                </a:lnTo>
                <a:lnTo>
                  <a:pt x="22710" y="42825"/>
                </a:lnTo>
                <a:lnTo>
                  <a:pt x="20692" y="42034"/>
                </a:lnTo>
                <a:lnTo>
                  <a:pt x="18552" y="40713"/>
                </a:lnTo>
                <a:lnTo>
                  <a:pt x="13209" y="36682"/>
                </a:lnTo>
                <a:lnTo>
                  <a:pt x="12770" y="35558"/>
                </a:lnTo>
                <a:lnTo>
                  <a:pt x="12477" y="34014"/>
                </a:lnTo>
                <a:lnTo>
                  <a:pt x="12282" y="32192"/>
                </a:lnTo>
                <a:lnTo>
                  <a:pt x="12153" y="30183"/>
                </a:lnTo>
                <a:lnTo>
                  <a:pt x="12066" y="28050"/>
                </a:lnTo>
                <a:lnTo>
                  <a:pt x="11970" y="23563"/>
                </a:lnTo>
                <a:lnTo>
                  <a:pt x="11903" y="11848"/>
                </a:lnTo>
                <a:lnTo>
                  <a:pt x="12693" y="10270"/>
                </a:lnTo>
                <a:lnTo>
                  <a:pt x="14014" y="9218"/>
                </a:lnTo>
                <a:lnTo>
                  <a:pt x="15688" y="8517"/>
                </a:lnTo>
                <a:lnTo>
                  <a:pt x="16805" y="7256"/>
                </a:lnTo>
                <a:lnTo>
                  <a:pt x="17548" y="5621"/>
                </a:lnTo>
                <a:lnTo>
                  <a:pt x="18044" y="3738"/>
                </a:lnTo>
                <a:lnTo>
                  <a:pt x="19169" y="2482"/>
                </a:lnTo>
                <a:lnTo>
                  <a:pt x="20712" y="1646"/>
                </a:lnTo>
                <a:lnTo>
                  <a:pt x="22535" y="1087"/>
                </a:lnTo>
                <a:lnTo>
                  <a:pt x="24544" y="715"/>
                </a:lnTo>
                <a:lnTo>
                  <a:pt x="26676" y="467"/>
                </a:lnTo>
                <a:lnTo>
                  <a:pt x="28893" y="302"/>
                </a:lnTo>
                <a:lnTo>
                  <a:pt x="31163" y="191"/>
                </a:lnTo>
                <a:lnTo>
                  <a:pt x="35804" y="69"/>
                </a:lnTo>
                <a:lnTo>
                  <a:pt x="42878" y="0"/>
                </a:lnTo>
                <a:lnTo>
                  <a:pt x="45249" y="784"/>
                </a:lnTo>
                <a:lnTo>
                  <a:pt x="47624" y="2101"/>
                </a:lnTo>
                <a:lnTo>
                  <a:pt x="50001" y="3772"/>
                </a:lnTo>
                <a:lnTo>
                  <a:pt x="51586" y="5680"/>
                </a:lnTo>
                <a:lnTo>
                  <a:pt x="52643" y="7746"/>
                </a:lnTo>
                <a:lnTo>
                  <a:pt x="53347" y="9917"/>
                </a:lnTo>
                <a:lnTo>
                  <a:pt x="54610" y="12158"/>
                </a:lnTo>
                <a:lnTo>
                  <a:pt x="56246" y="14446"/>
                </a:lnTo>
                <a:lnTo>
                  <a:pt x="58130" y="16765"/>
                </a:lnTo>
                <a:lnTo>
                  <a:pt x="58592" y="19104"/>
                </a:lnTo>
                <a:lnTo>
                  <a:pt x="58107" y="21458"/>
                </a:lnTo>
                <a:lnTo>
                  <a:pt x="56990" y="23821"/>
                </a:lnTo>
                <a:lnTo>
                  <a:pt x="56245" y="26189"/>
                </a:lnTo>
                <a:lnTo>
                  <a:pt x="55748" y="28562"/>
                </a:lnTo>
                <a:lnTo>
                  <a:pt x="55417" y="30938"/>
                </a:lnTo>
                <a:lnTo>
                  <a:pt x="55197" y="33316"/>
                </a:lnTo>
                <a:lnTo>
                  <a:pt x="55050" y="35695"/>
                </a:lnTo>
                <a:lnTo>
                  <a:pt x="54951" y="38074"/>
                </a:lnTo>
                <a:lnTo>
                  <a:pt x="54092" y="40454"/>
                </a:lnTo>
                <a:lnTo>
                  <a:pt x="52726" y="42835"/>
                </a:lnTo>
                <a:lnTo>
                  <a:pt x="51021" y="45216"/>
                </a:lnTo>
                <a:lnTo>
                  <a:pt x="49091" y="46803"/>
                </a:lnTo>
                <a:lnTo>
                  <a:pt x="47010" y="47861"/>
                </a:lnTo>
                <a:lnTo>
                  <a:pt x="41760" y="49559"/>
                </a:lnTo>
                <a:lnTo>
                  <a:pt x="40536" y="49699"/>
                </a:lnTo>
                <a:lnTo>
                  <a:pt x="38925" y="49791"/>
                </a:lnTo>
                <a:lnTo>
                  <a:pt x="35020" y="49895"/>
                </a:lnTo>
                <a:lnTo>
                  <a:pt x="23709" y="49966"/>
                </a:lnTo>
                <a:lnTo>
                  <a:pt x="21357" y="49176"/>
                </a:lnTo>
                <a:lnTo>
                  <a:pt x="18996" y="47856"/>
                </a:lnTo>
                <a:lnTo>
                  <a:pt x="16628" y="46182"/>
                </a:lnTo>
                <a:lnTo>
                  <a:pt x="13463" y="42684"/>
                </a:lnTo>
                <a:lnTo>
                  <a:pt x="9764" y="37972"/>
                </a:lnTo>
                <a:lnTo>
                  <a:pt x="5711" y="32449"/>
                </a:lnTo>
                <a:lnTo>
                  <a:pt x="3009" y="27973"/>
                </a:lnTo>
                <a:lnTo>
                  <a:pt x="1208" y="24195"/>
                </a:lnTo>
                <a:lnTo>
                  <a:pt x="7" y="20883"/>
                </a:lnTo>
                <a:lnTo>
                  <a:pt x="0" y="18675"/>
                </a:lnTo>
                <a:lnTo>
                  <a:pt x="789" y="17203"/>
                </a:lnTo>
                <a:lnTo>
                  <a:pt x="2109" y="16221"/>
                </a:lnTo>
                <a:lnTo>
                  <a:pt x="3783" y="14773"/>
                </a:lnTo>
                <a:lnTo>
                  <a:pt x="5692" y="13014"/>
                </a:lnTo>
                <a:lnTo>
                  <a:pt x="11893" y="71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393"/>
          <p:cNvSpPr/>
          <p:nvPr/>
        </p:nvSpPr>
        <p:spPr>
          <a:xfrm>
            <a:off x="6629408" y="1893123"/>
            <a:ext cx="42741" cy="71380"/>
          </a:xfrm>
          <a:custGeom>
            <a:avLst/>
            <a:gdLst/>
            <a:ahLst/>
            <a:cxnLst/>
            <a:rect l="0" t="0" r="0" b="0"/>
            <a:pathLst>
              <a:path w="42741" h="71380">
                <a:moveTo>
                  <a:pt x="14279" y="42833"/>
                </a:moveTo>
                <a:lnTo>
                  <a:pt x="28265" y="42833"/>
                </a:lnTo>
                <a:lnTo>
                  <a:pt x="29159" y="43627"/>
                </a:lnTo>
                <a:lnTo>
                  <a:pt x="35409" y="49683"/>
                </a:lnTo>
                <a:lnTo>
                  <a:pt x="35509" y="50574"/>
                </a:lnTo>
                <a:lnTo>
                  <a:pt x="35576" y="51962"/>
                </a:lnTo>
                <a:lnTo>
                  <a:pt x="35684" y="56102"/>
                </a:lnTo>
                <a:lnTo>
                  <a:pt x="35702" y="60611"/>
                </a:lnTo>
                <a:lnTo>
                  <a:pt x="34912" y="61829"/>
                </a:lnTo>
                <a:lnTo>
                  <a:pt x="33591" y="62640"/>
                </a:lnTo>
                <a:lnTo>
                  <a:pt x="31916" y="63182"/>
                </a:lnTo>
                <a:lnTo>
                  <a:pt x="30800" y="64336"/>
                </a:lnTo>
                <a:lnTo>
                  <a:pt x="30055" y="65900"/>
                </a:lnTo>
                <a:lnTo>
                  <a:pt x="29559" y="67736"/>
                </a:lnTo>
                <a:lnTo>
                  <a:pt x="28434" y="68960"/>
                </a:lnTo>
                <a:lnTo>
                  <a:pt x="26891" y="69776"/>
                </a:lnTo>
                <a:lnTo>
                  <a:pt x="22503" y="71086"/>
                </a:lnTo>
                <a:lnTo>
                  <a:pt x="21349" y="71193"/>
                </a:lnTo>
                <a:lnTo>
                  <a:pt x="19786" y="71265"/>
                </a:lnTo>
                <a:lnTo>
                  <a:pt x="15367" y="71379"/>
                </a:lnTo>
                <a:lnTo>
                  <a:pt x="14211" y="70595"/>
                </a:lnTo>
                <a:lnTo>
                  <a:pt x="12647" y="69278"/>
                </a:lnTo>
                <a:lnTo>
                  <a:pt x="7458" y="64557"/>
                </a:lnTo>
                <a:lnTo>
                  <a:pt x="7351" y="63666"/>
                </a:lnTo>
                <a:lnTo>
                  <a:pt x="7279" y="62278"/>
                </a:lnTo>
                <a:lnTo>
                  <a:pt x="7199" y="58619"/>
                </a:lnTo>
                <a:lnTo>
                  <a:pt x="7136" y="37010"/>
                </a:lnTo>
                <a:lnTo>
                  <a:pt x="7929" y="35776"/>
                </a:lnTo>
                <a:lnTo>
                  <a:pt x="9252" y="34159"/>
                </a:lnTo>
                <a:lnTo>
                  <a:pt x="13286" y="29654"/>
                </a:lnTo>
                <a:lnTo>
                  <a:pt x="14411" y="29285"/>
                </a:lnTo>
                <a:lnTo>
                  <a:pt x="15955" y="29038"/>
                </a:lnTo>
                <a:lnTo>
                  <a:pt x="21103" y="28574"/>
                </a:lnTo>
                <a:lnTo>
                  <a:pt x="32269" y="28545"/>
                </a:lnTo>
                <a:lnTo>
                  <a:pt x="34210" y="29339"/>
                </a:lnTo>
                <a:lnTo>
                  <a:pt x="36298" y="30662"/>
                </a:lnTo>
                <a:lnTo>
                  <a:pt x="42471" y="35395"/>
                </a:lnTo>
                <a:lnTo>
                  <a:pt x="42599" y="36287"/>
                </a:lnTo>
                <a:lnTo>
                  <a:pt x="42683" y="37675"/>
                </a:lnTo>
                <a:lnTo>
                  <a:pt x="42740" y="39394"/>
                </a:lnTo>
                <a:lnTo>
                  <a:pt x="41985" y="40540"/>
                </a:lnTo>
                <a:lnTo>
                  <a:pt x="40687" y="41305"/>
                </a:lnTo>
                <a:lnTo>
                  <a:pt x="39028" y="41814"/>
                </a:lnTo>
                <a:lnTo>
                  <a:pt x="37923" y="42947"/>
                </a:lnTo>
                <a:lnTo>
                  <a:pt x="37185" y="44497"/>
                </a:lnTo>
                <a:lnTo>
                  <a:pt x="36693" y="46323"/>
                </a:lnTo>
                <a:lnTo>
                  <a:pt x="35572" y="47541"/>
                </a:lnTo>
                <a:lnTo>
                  <a:pt x="34031" y="48353"/>
                </a:lnTo>
                <a:lnTo>
                  <a:pt x="29646" y="49656"/>
                </a:lnTo>
                <a:lnTo>
                  <a:pt x="28492" y="49763"/>
                </a:lnTo>
                <a:lnTo>
                  <a:pt x="26929" y="49834"/>
                </a:lnTo>
                <a:lnTo>
                  <a:pt x="22511" y="49948"/>
                </a:lnTo>
                <a:lnTo>
                  <a:pt x="17953" y="49968"/>
                </a:lnTo>
                <a:lnTo>
                  <a:pt x="15141" y="47590"/>
                </a:lnTo>
                <a:lnTo>
                  <a:pt x="11678" y="43623"/>
                </a:lnTo>
                <a:lnTo>
                  <a:pt x="7782" y="38597"/>
                </a:lnTo>
                <a:lnTo>
                  <a:pt x="5186" y="34453"/>
                </a:lnTo>
                <a:lnTo>
                  <a:pt x="3455" y="30896"/>
                </a:lnTo>
                <a:lnTo>
                  <a:pt x="2300" y="27731"/>
                </a:lnTo>
                <a:lnTo>
                  <a:pt x="1531" y="24828"/>
                </a:lnTo>
                <a:lnTo>
                  <a:pt x="1018" y="22098"/>
                </a:lnTo>
                <a:lnTo>
                  <a:pt x="676" y="19485"/>
                </a:lnTo>
                <a:lnTo>
                  <a:pt x="447" y="16949"/>
                </a:lnTo>
                <a:lnTo>
                  <a:pt x="296" y="14464"/>
                </a:lnTo>
                <a:lnTo>
                  <a:pt x="194" y="12014"/>
                </a:lnTo>
                <a:lnTo>
                  <a:pt x="920" y="10381"/>
                </a:lnTo>
                <a:lnTo>
                  <a:pt x="2198" y="9292"/>
                </a:lnTo>
                <a:lnTo>
                  <a:pt x="3844" y="8566"/>
                </a:lnTo>
                <a:lnTo>
                  <a:pt x="4942" y="7288"/>
                </a:lnTo>
                <a:lnTo>
                  <a:pt x="5673" y="5643"/>
                </a:lnTo>
                <a:lnTo>
                  <a:pt x="6160" y="3752"/>
                </a:lnTo>
                <a:lnTo>
                  <a:pt x="7279" y="2491"/>
                </a:lnTo>
                <a:lnTo>
                  <a:pt x="8819" y="1651"/>
                </a:lnTo>
                <a:lnTo>
                  <a:pt x="13201" y="302"/>
                </a:lnTo>
                <a:lnTo>
                  <a:pt x="14354" y="192"/>
                </a:lnTo>
                <a:lnTo>
                  <a:pt x="15916" y="118"/>
                </a:lnTo>
                <a:lnTo>
                  <a:pt x="20335" y="0"/>
                </a:lnTo>
                <a:lnTo>
                  <a:pt x="21491" y="783"/>
                </a:lnTo>
                <a:lnTo>
                  <a:pt x="23056" y="2100"/>
                </a:lnTo>
                <a:lnTo>
                  <a:pt x="27478" y="6124"/>
                </a:lnTo>
                <a:lnTo>
                  <a:pt x="27841" y="7247"/>
                </a:lnTo>
                <a:lnTo>
                  <a:pt x="28083" y="8790"/>
                </a:lnTo>
                <a:lnTo>
                  <a:pt x="28244" y="10613"/>
                </a:lnTo>
                <a:lnTo>
                  <a:pt x="29146" y="12622"/>
                </a:lnTo>
                <a:lnTo>
                  <a:pt x="30540" y="14755"/>
                </a:lnTo>
                <a:lnTo>
                  <a:pt x="32264" y="16970"/>
                </a:lnTo>
                <a:lnTo>
                  <a:pt x="33413" y="19241"/>
                </a:lnTo>
                <a:lnTo>
                  <a:pt x="34179" y="21549"/>
                </a:lnTo>
                <a:lnTo>
                  <a:pt x="34689" y="23881"/>
                </a:lnTo>
                <a:lnTo>
                  <a:pt x="35030" y="26229"/>
                </a:lnTo>
                <a:lnTo>
                  <a:pt x="35256" y="28589"/>
                </a:lnTo>
                <a:lnTo>
                  <a:pt x="35409" y="30956"/>
                </a:lnTo>
                <a:lnTo>
                  <a:pt x="34715" y="33327"/>
                </a:lnTo>
                <a:lnTo>
                  <a:pt x="33459" y="35702"/>
                </a:lnTo>
                <a:lnTo>
                  <a:pt x="29533" y="41424"/>
                </a:lnTo>
                <a:lnTo>
                  <a:pt x="28418" y="42688"/>
                </a:lnTo>
                <a:lnTo>
                  <a:pt x="22501" y="48860"/>
                </a:lnTo>
                <a:lnTo>
                  <a:pt x="15367" y="56029"/>
                </a:lnTo>
                <a:lnTo>
                  <a:pt x="14211" y="56393"/>
                </a:lnTo>
                <a:lnTo>
                  <a:pt x="12647" y="56635"/>
                </a:lnTo>
                <a:lnTo>
                  <a:pt x="8224" y="57025"/>
                </a:lnTo>
                <a:lnTo>
                  <a:pt x="7068" y="56263"/>
                </a:lnTo>
                <a:lnTo>
                  <a:pt x="5503" y="54961"/>
                </a:lnTo>
                <a:lnTo>
                  <a:pt x="1080" y="50961"/>
                </a:lnTo>
                <a:lnTo>
                  <a:pt x="717" y="49839"/>
                </a:lnTo>
                <a:lnTo>
                  <a:pt x="475" y="48298"/>
                </a:lnTo>
                <a:lnTo>
                  <a:pt x="315" y="46476"/>
                </a:lnTo>
                <a:lnTo>
                  <a:pt x="207" y="44468"/>
                </a:lnTo>
                <a:lnTo>
                  <a:pt x="87" y="40120"/>
                </a:lnTo>
                <a:lnTo>
                  <a:pt x="0" y="26135"/>
                </a:lnTo>
                <a:lnTo>
                  <a:pt x="791" y="22970"/>
                </a:lnTo>
                <a:lnTo>
                  <a:pt x="2112" y="19272"/>
                </a:lnTo>
                <a:lnTo>
                  <a:pt x="3787" y="15219"/>
                </a:lnTo>
                <a:lnTo>
                  <a:pt x="5697" y="12518"/>
                </a:lnTo>
                <a:lnTo>
                  <a:pt x="7764" y="10716"/>
                </a:lnTo>
                <a:lnTo>
                  <a:pt x="9935" y="9516"/>
                </a:lnTo>
                <a:lnTo>
                  <a:pt x="12177" y="8715"/>
                </a:lnTo>
                <a:lnTo>
                  <a:pt x="14465" y="8181"/>
                </a:lnTo>
                <a:lnTo>
                  <a:pt x="16784" y="7826"/>
                </a:lnTo>
                <a:lnTo>
                  <a:pt x="18331" y="6795"/>
                </a:lnTo>
                <a:lnTo>
                  <a:pt x="19361" y="5314"/>
                </a:lnTo>
                <a:lnTo>
                  <a:pt x="20049" y="3533"/>
                </a:lnTo>
                <a:lnTo>
                  <a:pt x="21301" y="2345"/>
                </a:lnTo>
                <a:lnTo>
                  <a:pt x="22929" y="1553"/>
                </a:lnTo>
                <a:lnTo>
                  <a:pt x="24809" y="1026"/>
                </a:lnTo>
                <a:lnTo>
                  <a:pt x="26061" y="1468"/>
                </a:lnTo>
                <a:lnTo>
                  <a:pt x="26896" y="2556"/>
                </a:lnTo>
                <a:lnTo>
                  <a:pt x="28237" y="6214"/>
                </a:lnTo>
                <a:lnTo>
                  <a:pt x="29141" y="6514"/>
                </a:lnTo>
                <a:lnTo>
                  <a:pt x="30537" y="6714"/>
                </a:lnTo>
                <a:lnTo>
                  <a:pt x="32262" y="6847"/>
                </a:lnTo>
                <a:lnTo>
                  <a:pt x="33411" y="7730"/>
                </a:lnTo>
                <a:lnTo>
                  <a:pt x="34178" y="9112"/>
                </a:lnTo>
                <a:lnTo>
                  <a:pt x="35408" y="13241"/>
                </a:lnTo>
                <a:lnTo>
                  <a:pt x="35509" y="14374"/>
                </a:lnTo>
                <a:lnTo>
                  <a:pt x="35576" y="15923"/>
                </a:lnTo>
                <a:lnTo>
                  <a:pt x="35710" y="214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394"/>
          <p:cNvSpPr/>
          <p:nvPr/>
        </p:nvSpPr>
        <p:spPr>
          <a:xfrm>
            <a:off x="2643187" y="2037059"/>
            <a:ext cx="221154" cy="331372"/>
          </a:xfrm>
          <a:custGeom>
            <a:avLst/>
            <a:gdLst/>
            <a:ahLst/>
            <a:cxnLst/>
            <a:rect l="0" t="0" r="0" b="0"/>
            <a:pathLst>
              <a:path w="221154" h="331372">
                <a:moveTo>
                  <a:pt x="0" y="41772"/>
                </a:moveTo>
                <a:lnTo>
                  <a:pt x="17000" y="24772"/>
                </a:lnTo>
                <a:lnTo>
                  <a:pt x="23695" y="20194"/>
                </a:lnTo>
                <a:lnTo>
                  <a:pt x="27703" y="17861"/>
                </a:lnTo>
                <a:lnTo>
                  <a:pt x="34273" y="15270"/>
                </a:lnTo>
                <a:lnTo>
                  <a:pt x="37136" y="14579"/>
                </a:lnTo>
                <a:lnTo>
                  <a:pt x="41426" y="13324"/>
                </a:lnTo>
                <a:lnTo>
                  <a:pt x="52543" y="9814"/>
                </a:lnTo>
                <a:lnTo>
                  <a:pt x="57254" y="8560"/>
                </a:lnTo>
                <a:lnTo>
                  <a:pt x="61188" y="7724"/>
                </a:lnTo>
                <a:lnTo>
                  <a:pt x="64605" y="7167"/>
                </a:lnTo>
                <a:lnTo>
                  <a:pt x="69264" y="6002"/>
                </a:lnTo>
                <a:lnTo>
                  <a:pt x="74751" y="4432"/>
                </a:lnTo>
                <a:lnTo>
                  <a:pt x="80790" y="2591"/>
                </a:lnTo>
                <a:lnTo>
                  <a:pt x="86404" y="1364"/>
                </a:lnTo>
                <a:lnTo>
                  <a:pt x="91734" y="546"/>
                </a:lnTo>
                <a:lnTo>
                  <a:pt x="96875" y="0"/>
                </a:lnTo>
                <a:lnTo>
                  <a:pt x="102683" y="430"/>
                </a:lnTo>
                <a:lnTo>
                  <a:pt x="108937" y="1511"/>
                </a:lnTo>
                <a:lnTo>
                  <a:pt x="115487" y="3025"/>
                </a:lnTo>
                <a:lnTo>
                  <a:pt x="121441" y="4034"/>
                </a:lnTo>
                <a:lnTo>
                  <a:pt x="126999" y="4707"/>
                </a:lnTo>
                <a:lnTo>
                  <a:pt x="132291" y="5156"/>
                </a:lnTo>
                <a:lnTo>
                  <a:pt x="137407" y="6249"/>
                </a:lnTo>
                <a:lnTo>
                  <a:pt x="142404" y="7771"/>
                </a:lnTo>
                <a:lnTo>
                  <a:pt x="147324" y="9580"/>
                </a:lnTo>
                <a:lnTo>
                  <a:pt x="152191" y="11579"/>
                </a:lnTo>
                <a:lnTo>
                  <a:pt x="157023" y="13706"/>
                </a:lnTo>
                <a:lnTo>
                  <a:pt x="161832" y="15917"/>
                </a:lnTo>
                <a:lnTo>
                  <a:pt x="165832" y="18185"/>
                </a:lnTo>
                <a:lnTo>
                  <a:pt x="172393" y="22822"/>
                </a:lnTo>
                <a:lnTo>
                  <a:pt x="177954" y="29646"/>
                </a:lnTo>
                <a:lnTo>
                  <a:pt x="183072" y="37176"/>
                </a:lnTo>
                <a:lnTo>
                  <a:pt x="187993" y="43169"/>
                </a:lnTo>
                <a:lnTo>
                  <a:pt x="191210" y="46672"/>
                </a:lnTo>
                <a:lnTo>
                  <a:pt x="199018" y="54798"/>
                </a:lnTo>
                <a:lnTo>
                  <a:pt x="201735" y="59187"/>
                </a:lnTo>
                <a:lnTo>
                  <a:pt x="204754" y="68297"/>
                </a:lnTo>
                <a:lnTo>
                  <a:pt x="208212" y="77638"/>
                </a:lnTo>
                <a:lnTo>
                  <a:pt x="211601" y="87081"/>
                </a:lnTo>
                <a:lnTo>
                  <a:pt x="213108" y="96570"/>
                </a:lnTo>
                <a:lnTo>
                  <a:pt x="213777" y="106079"/>
                </a:lnTo>
                <a:lnTo>
                  <a:pt x="214868" y="116390"/>
                </a:lnTo>
                <a:lnTo>
                  <a:pt x="216271" y="122474"/>
                </a:lnTo>
                <a:lnTo>
                  <a:pt x="217999" y="128911"/>
                </a:lnTo>
                <a:lnTo>
                  <a:pt x="219152" y="134789"/>
                </a:lnTo>
                <a:lnTo>
                  <a:pt x="219920" y="140296"/>
                </a:lnTo>
                <a:lnTo>
                  <a:pt x="220774" y="150648"/>
                </a:lnTo>
                <a:lnTo>
                  <a:pt x="221153" y="160540"/>
                </a:lnTo>
                <a:lnTo>
                  <a:pt x="219205" y="170229"/>
                </a:lnTo>
                <a:lnTo>
                  <a:pt x="216487" y="179826"/>
                </a:lnTo>
                <a:lnTo>
                  <a:pt x="215279" y="189384"/>
                </a:lnTo>
                <a:lnTo>
                  <a:pt x="214742" y="198923"/>
                </a:lnTo>
                <a:lnTo>
                  <a:pt x="214599" y="203689"/>
                </a:lnTo>
                <a:lnTo>
                  <a:pt x="212323" y="213218"/>
                </a:lnTo>
                <a:lnTo>
                  <a:pt x="208666" y="222745"/>
                </a:lnTo>
                <a:lnTo>
                  <a:pt x="204395" y="232271"/>
                </a:lnTo>
                <a:lnTo>
                  <a:pt x="199851" y="239680"/>
                </a:lnTo>
                <a:lnTo>
                  <a:pt x="194391" y="246412"/>
                </a:lnTo>
                <a:lnTo>
                  <a:pt x="190713" y="250430"/>
                </a:lnTo>
                <a:lnTo>
                  <a:pt x="186673" y="254696"/>
                </a:lnTo>
                <a:lnTo>
                  <a:pt x="180068" y="263669"/>
                </a:lnTo>
                <a:lnTo>
                  <a:pt x="174487" y="272155"/>
                </a:lnTo>
                <a:lnTo>
                  <a:pt x="169360" y="278573"/>
                </a:lnTo>
                <a:lnTo>
                  <a:pt x="166088" y="281395"/>
                </a:lnTo>
                <a:lnTo>
                  <a:pt x="162319" y="284071"/>
                </a:lnTo>
                <a:lnTo>
                  <a:pt x="158219" y="286648"/>
                </a:lnTo>
                <a:lnTo>
                  <a:pt x="153898" y="289160"/>
                </a:lnTo>
                <a:lnTo>
                  <a:pt x="144864" y="294068"/>
                </a:lnTo>
                <a:lnTo>
                  <a:pt x="140232" y="297282"/>
                </a:lnTo>
                <a:lnTo>
                  <a:pt x="135557" y="301012"/>
                </a:lnTo>
                <a:lnTo>
                  <a:pt x="130852" y="305086"/>
                </a:lnTo>
                <a:lnTo>
                  <a:pt x="126129" y="307802"/>
                </a:lnTo>
                <a:lnTo>
                  <a:pt x="121392" y="309613"/>
                </a:lnTo>
                <a:lnTo>
                  <a:pt x="116647" y="310820"/>
                </a:lnTo>
                <a:lnTo>
                  <a:pt x="111896" y="312419"/>
                </a:lnTo>
                <a:lnTo>
                  <a:pt x="107141" y="314278"/>
                </a:lnTo>
                <a:lnTo>
                  <a:pt x="102384" y="316311"/>
                </a:lnTo>
                <a:lnTo>
                  <a:pt x="92864" y="320687"/>
                </a:lnTo>
                <a:lnTo>
                  <a:pt x="88103" y="322966"/>
                </a:lnTo>
                <a:lnTo>
                  <a:pt x="83342" y="324484"/>
                </a:lnTo>
                <a:lnTo>
                  <a:pt x="78580" y="325497"/>
                </a:lnTo>
                <a:lnTo>
                  <a:pt x="73818" y="326172"/>
                </a:lnTo>
                <a:lnTo>
                  <a:pt x="69056" y="327416"/>
                </a:lnTo>
                <a:lnTo>
                  <a:pt x="64293" y="329039"/>
                </a:lnTo>
                <a:lnTo>
                  <a:pt x="59531" y="330914"/>
                </a:lnTo>
                <a:lnTo>
                  <a:pt x="55563" y="331371"/>
                </a:lnTo>
                <a:lnTo>
                  <a:pt x="52123" y="330881"/>
                </a:lnTo>
                <a:lnTo>
                  <a:pt x="45391" y="329015"/>
                </a:lnTo>
                <a:lnTo>
                  <a:pt x="41373" y="328517"/>
                </a:lnTo>
                <a:lnTo>
                  <a:pt x="37107" y="328185"/>
                </a:lnTo>
                <a:lnTo>
                  <a:pt x="32676" y="324789"/>
                </a:lnTo>
                <a:lnTo>
                  <a:pt x="28134" y="319350"/>
                </a:lnTo>
                <a:lnTo>
                  <a:pt x="23519" y="312549"/>
                </a:lnTo>
                <a:lnTo>
                  <a:pt x="18390" y="302876"/>
                </a:lnTo>
                <a:lnTo>
                  <a:pt x="16111" y="295930"/>
                </a:lnTo>
                <a:lnTo>
                  <a:pt x="15098" y="290198"/>
                </a:lnTo>
                <a:lnTo>
                  <a:pt x="15622" y="287558"/>
                </a:lnTo>
                <a:lnTo>
                  <a:pt x="18320" y="282508"/>
                </a:lnTo>
                <a:lnTo>
                  <a:pt x="24302" y="275202"/>
                </a:lnTo>
                <a:lnTo>
                  <a:pt x="31101" y="268011"/>
                </a:lnTo>
                <a:lnTo>
                  <a:pt x="33434" y="266416"/>
                </a:lnTo>
                <a:lnTo>
                  <a:pt x="38143" y="264645"/>
                </a:lnTo>
                <a:lnTo>
                  <a:pt x="52842" y="259855"/>
                </a:lnTo>
                <a:lnTo>
                  <a:pt x="57453" y="257804"/>
                </a:lnTo>
                <a:lnTo>
                  <a:pt x="61320" y="255644"/>
                </a:lnTo>
                <a:lnTo>
                  <a:pt x="64693" y="253409"/>
                </a:lnTo>
                <a:lnTo>
                  <a:pt x="68529" y="251920"/>
                </a:lnTo>
                <a:lnTo>
                  <a:pt x="72673" y="250927"/>
                </a:lnTo>
                <a:lnTo>
                  <a:pt x="77024" y="250265"/>
                </a:lnTo>
                <a:lnTo>
                  <a:pt x="81512" y="249823"/>
                </a:lnTo>
                <a:lnTo>
                  <a:pt x="86091" y="249529"/>
                </a:lnTo>
                <a:lnTo>
                  <a:pt x="90732" y="249333"/>
                </a:lnTo>
                <a:lnTo>
                  <a:pt x="95413" y="249996"/>
                </a:lnTo>
                <a:lnTo>
                  <a:pt x="100121" y="251232"/>
                </a:lnTo>
                <a:lnTo>
                  <a:pt x="104847" y="252849"/>
                </a:lnTo>
                <a:lnTo>
                  <a:pt x="109586" y="253928"/>
                </a:lnTo>
                <a:lnTo>
                  <a:pt x="114332" y="254647"/>
                </a:lnTo>
                <a:lnTo>
                  <a:pt x="119084" y="255126"/>
                </a:lnTo>
                <a:lnTo>
                  <a:pt x="123839" y="256239"/>
                </a:lnTo>
                <a:lnTo>
                  <a:pt x="128597" y="257775"/>
                </a:lnTo>
                <a:lnTo>
                  <a:pt x="133356" y="259593"/>
                </a:lnTo>
                <a:lnTo>
                  <a:pt x="137323" y="260805"/>
                </a:lnTo>
                <a:lnTo>
                  <a:pt x="143847" y="262151"/>
                </a:lnTo>
                <a:lnTo>
                  <a:pt x="149393" y="264866"/>
                </a:lnTo>
                <a:lnTo>
                  <a:pt x="154503" y="268719"/>
                </a:lnTo>
                <a:lnTo>
                  <a:pt x="159420" y="273077"/>
                </a:lnTo>
                <a:lnTo>
                  <a:pt x="161843" y="274556"/>
                </a:lnTo>
                <a:lnTo>
                  <a:pt x="166651" y="276200"/>
                </a:lnTo>
                <a:lnTo>
                  <a:pt x="171434" y="279048"/>
                </a:lnTo>
                <a:lnTo>
                  <a:pt x="173821" y="280918"/>
                </a:lnTo>
                <a:lnTo>
                  <a:pt x="178589" y="282997"/>
                </a:lnTo>
                <a:lnTo>
                  <a:pt x="180972" y="283551"/>
                </a:lnTo>
                <a:lnTo>
                  <a:pt x="185736" y="286283"/>
                </a:lnTo>
                <a:lnTo>
                  <a:pt x="188118" y="288123"/>
                </a:lnTo>
                <a:lnTo>
                  <a:pt x="192881" y="290168"/>
                </a:lnTo>
                <a:lnTo>
                  <a:pt x="197644" y="291076"/>
                </a:lnTo>
                <a:lnTo>
                  <a:pt x="203994" y="291588"/>
                </a:lnTo>
                <a:lnTo>
                  <a:pt x="208658" y="291761"/>
                </a:lnTo>
                <a:lnTo>
                  <a:pt x="214313" y="2918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395"/>
          <p:cNvSpPr/>
          <p:nvPr/>
        </p:nvSpPr>
        <p:spPr>
          <a:xfrm>
            <a:off x="2943225" y="2093118"/>
            <a:ext cx="92869" cy="7145"/>
          </a:xfrm>
          <a:custGeom>
            <a:avLst/>
            <a:gdLst/>
            <a:ahLst/>
            <a:cxnLst/>
            <a:rect l="0" t="0" r="0" b="0"/>
            <a:pathLst>
              <a:path w="92869" h="7145">
                <a:moveTo>
                  <a:pt x="0" y="7144"/>
                </a:moveTo>
                <a:lnTo>
                  <a:pt x="30967" y="7144"/>
                </a:lnTo>
                <a:lnTo>
                  <a:pt x="34138" y="6350"/>
                </a:lnTo>
                <a:lnTo>
                  <a:pt x="37840" y="5027"/>
                </a:lnTo>
                <a:lnTo>
                  <a:pt x="41895" y="3352"/>
                </a:lnTo>
                <a:lnTo>
                  <a:pt x="45392" y="2234"/>
                </a:lnTo>
                <a:lnTo>
                  <a:pt x="48518" y="1490"/>
                </a:lnTo>
                <a:lnTo>
                  <a:pt x="51395" y="993"/>
                </a:lnTo>
                <a:lnTo>
                  <a:pt x="54901" y="662"/>
                </a:lnTo>
                <a:lnTo>
                  <a:pt x="58826" y="442"/>
                </a:lnTo>
                <a:lnTo>
                  <a:pt x="68946" y="88"/>
                </a:lnTo>
                <a:lnTo>
                  <a:pt x="928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396"/>
          <p:cNvSpPr/>
          <p:nvPr/>
        </p:nvSpPr>
        <p:spPr>
          <a:xfrm>
            <a:off x="3121818" y="1978818"/>
            <a:ext cx="21433" cy="128589"/>
          </a:xfrm>
          <a:custGeom>
            <a:avLst/>
            <a:gdLst/>
            <a:ahLst/>
            <a:cxnLst/>
            <a:rect l="0" t="0" r="0" b="0"/>
            <a:pathLst>
              <a:path w="21433" h="128589">
                <a:moveTo>
                  <a:pt x="0" y="0"/>
                </a:moveTo>
                <a:lnTo>
                  <a:pt x="0" y="10849"/>
                </a:lnTo>
                <a:lnTo>
                  <a:pt x="794" y="11995"/>
                </a:lnTo>
                <a:lnTo>
                  <a:pt x="2117" y="12760"/>
                </a:lnTo>
                <a:lnTo>
                  <a:pt x="3793" y="13269"/>
                </a:lnTo>
                <a:lnTo>
                  <a:pt x="4910" y="14402"/>
                </a:lnTo>
                <a:lnTo>
                  <a:pt x="5655" y="15952"/>
                </a:lnTo>
                <a:lnTo>
                  <a:pt x="6151" y="17778"/>
                </a:lnTo>
                <a:lnTo>
                  <a:pt x="7276" y="19790"/>
                </a:lnTo>
                <a:lnTo>
                  <a:pt x="8819" y="21924"/>
                </a:lnTo>
                <a:lnTo>
                  <a:pt x="10642" y="24141"/>
                </a:lnTo>
                <a:lnTo>
                  <a:pt x="11857" y="26413"/>
                </a:lnTo>
                <a:lnTo>
                  <a:pt x="12668" y="28721"/>
                </a:lnTo>
                <a:lnTo>
                  <a:pt x="13207" y="31054"/>
                </a:lnTo>
                <a:lnTo>
                  <a:pt x="13568" y="33403"/>
                </a:lnTo>
                <a:lnTo>
                  <a:pt x="13808" y="35762"/>
                </a:lnTo>
                <a:lnTo>
                  <a:pt x="13968" y="38129"/>
                </a:lnTo>
                <a:lnTo>
                  <a:pt x="14075" y="41294"/>
                </a:lnTo>
                <a:lnTo>
                  <a:pt x="14246" y="55664"/>
                </a:lnTo>
                <a:lnTo>
                  <a:pt x="14280" y="66382"/>
                </a:lnTo>
                <a:lnTo>
                  <a:pt x="15076" y="69655"/>
                </a:lnTo>
                <a:lnTo>
                  <a:pt x="16401" y="73424"/>
                </a:lnTo>
                <a:lnTo>
                  <a:pt x="18078" y="77524"/>
                </a:lnTo>
                <a:lnTo>
                  <a:pt x="19196" y="81052"/>
                </a:lnTo>
                <a:lnTo>
                  <a:pt x="19941" y="84197"/>
                </a:lnTo>
                <a:lnTo>
                  <a:pt x="20438" y="87088"/>
                </a:lnTo>
                <a:lnTo>
                  <a:pt x="20769" y="89809"/>
                </a:lnTo>
                <a:lnTo>
                  <a:pt x="20990" y="92416"/>
                </a:lnTo>
                <a:lnTo>
                  <a:pt x="21137" y="94948"/>
                </a:lnTo>
                <a:lnTo>
                  <a:pt x="21301" y="99879"/>
                </a:lnTo>
                <a:lnTo>
                  <a:pt x="21406" y="109511"/>
                </a:lnTo>
                <a:lnTo>
                  <a:pt x="21432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397"/>
          <p:cNvSpPr/>
          <p:nvPr/>
        </p:nvSpPr>
        <p:spPr>
          <a:xfrm>
            <a:off x="3236118" y="2207418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7144"/>
                </a:moveTo>
                <a:lnTo>
                  <a:pt x="37136" y="7144"/>
                </a:lnTo>
                <a:lnTo>
                  <a:pt x="39839" y="6350"/>
                </a:lnTo>
                <a:lnTo>
                  <a:pt x="42434" y="5027"/>
                </a:lnTo>
                <a:lnTo>
                  <a:pt x="44958" y="3352"/>
                </a:lnTo>
                <a:lnTo>
                  <a:pt x="47435" y="2234"/>
                </a:lnTo>
                <a:lnTo>
                  <a:pt x="49880" y="1490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98"/>
          <p:cNvSpPr/>
          <p:nvPr/>
        </p:nvSpPr>
        <p:spPr>
          <a:xfrm>
            <a:off x="3228975" y="2271712"/>
            <a:ext cx="100013" cy="7145"/>
          </a:xfrm>
          <a:custGeom>
            <a:avLst/>
            <a:gdLst/>
            <a:ahLst/>
            <a:cxnLst/>
            <a:rect l="0" t="0" r="0" b="0"/>
            <a:pathLst>
              <a:path w="100013" h="7145">
                <a:moveTo>
                  <a:pt x="0" y="7144"/>
                </a:moveTo>
                <a:lnTo>
                  <a:pt x="16792" y="7144"/>
                </a:lnTo>
                <a:lnTo>
                  <a:pt x="19132" y="6350"/>
                </a:lnTo>
                <a:lnTo>
                  <a:pt x="21486" y="5027"/>
                </a:lnTo>
                <a:lnTo>
                  <a:pt x="23849" y="3352"/>
                </a:lnTo>
                <a:lnTo>
                  <a:pt x="27012" y="2234"/>
                </a:lnTo>
                <a:lnTo>
                  <a:pt x="30708" y="1490"/>
                </a:lnTo>
                <a:lnTo>
                  <a:pt x="34759" y="993"/>
                </a:lnTo>
                <a:lnTo>
                  <a:pt x="39048" y="662"/>
                </a:lnTo>
                <a:lnTo>
                  <a:pt x="43494" y="441"/>
                </a:lnTo>
                <a:lnTo>
                  <a:pt x="55220" y="131"/>
                </a:lnTo>
                <a:lnTo>
                  <a:pt x="90269" y="2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99"/>
          <p:cNvSpPr/>
          <p:nvPr/>
        </p:nvSpPr>
        <p:spPr>
          <a:xfrm>
            <a:off x="3593306" y="2021681"/>
            <a:ext cx="35720" cy="157163"/>
          </a:xfrm>
          <a:custGeom>
            <a:avLst/>
            <a:gdLst/>
            <a:ahLst/>
            <a:cxnLst/>
            <a:rect l="0" t="0" r="0" b="0"/>
            <a:pathLst>
              <a:path w="35720" h="157163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6151" y="13000"/>
                </a:lnTo>
                <a:lnTo>
                  <a:pt x="6702" y="15832"/>
                </a:lnTo>
                <a:lnTo>
                  <a:pt x="6947" y="19736"/>
                </a:lnTo>
                <a:lnTo>
                  <a:pt x="7057" y="24117"/>
                </a:lnTo>
                <a:lnTo>
                  <a:pt x="7879" y="26397"/>
                </a:lnTo>
                <a:lnTo>
                  <a:pt x="9222" y="28710"/>
                </a:lnTo>
                <a:lnTo>
                  <a:pt x="10910" y="31047"/>
                </a:lnTo>
                <a:lnTo>
                  <a:pt x="12036" y="33398"/>
                </a:lnTo>
                <a:lnTo>
                  <a:pt x="12787" y="35759"/>
                </a:lnTo>
                <a:lnTo>
                  <a:pt x="13620" y="40499"/>
                </a:lnTo>
                <a:lnTo>
                  <a:pt x="13991" y="45252"/>
                </a:lnTo>
                <a:lnTo>
                  <a:pt x="14883" y="48424"/>
                </a:lnTo>
                <a:lnTo>
                  <a:pt x="16272" y="52126"/>
                </a:lnTo>
                <a:lnTo>
                  <a:pt x="17992" y="56182"/>
                </a:lnTo>
                <a:lnTo>
                  <a:pt x="19139" y="59680"/>
                </a:lnTo>
                <a:lnTo>
                  <a:pt x="19902" y="62805"/>
                </a:lnTo>
                <a:lnTo>
                  <a:pt x="20412" y="65683"/>
                </a:lnTo>
                <a:lnTo>
                  <a:pt x="20752" y="68395"/>
                </a:lnTo>
                <a:lnTo>
                  <a:pt x="20978" y="70996"/>
                </a:lnTo>
                <a:lnTo>
                  <a:pt x="21129" y="73525"/>
                </a:lnTo>
                <a:lnTo>
                  <a:pt x="22023" y="76798"/>
                </a:lnTo>
                <a:lnTo>
                  <a:pt x="23414" y="80567"/>
                </a:lnTo>
                <a:lnTo>
                  <a:pt x="25134" y="84667"/>
                </a:lnTo>
                <a:lnTo>
                  <a:pt x="26281" y="88195"/>
                </a:lnTo>
                <a:lnTo>
                  <a:pt x="27046" y="91340"/>
                </a:lnTo>
                <a:lnTo>
                  <a:pt x="27555" y="94231"/>
                </a:lnTo>
                <a:lnTo>
                  <a:pt x="27895" y="96952"/>
                </a:lnTo>
                <a:lnTo>
                  <a:pt x="28122" y="99560"/>
                </a:lnTo>
                <a:lnTo>
                  <a:pt x="28273" y="102092"/>
                </a:lnTo>
                <a:lnTo>
                  <a:pt x="28441" y="109139"/>
                </a:lnTo>
                <a:lnTo>
                  <a:pt x="28485" y="113240"/>
                </a:lnTo>
                <a:lnTo>
                  <a:pt x="29309" y="115975"/>
                </a:lnTo>
                <a:lnTo>
                  <a:pt x="30652" y="117798"/>
                </a:lnTo>
                <a:lnTo>
                  <a:pt x="32341" y="119013"/>
                </a:lnTo>
                <a:lnTo>
                  <a:pt x="32673" y="121411"/>
                </a:lnTo>
                <a:lnTo>
                  <a:pt x="32101" y="124597"/>
                </a:lnTo>
                <a:lnTo>
                  <a:pt x="30925" y="128308"/>
                </a:lnTo>
                <a:lnTo>
                  <a:pt x="30935" y="131576"/>
                </a:lnTo>
                <a:lnTo>
                  <a:pt x="31736" y="134549"/>
                </a:lnTo>
                <a:lnTo>
                  <a:pt x="33064" y="137324"/>
                </a:lnTo>
                <a:lnTo>
                  <a:pt x="33949" y="139968"/>
                </a:lnTo>
                <a:lnTo>
                  <a:pt x="34539" y="142525"/>
                </a:lnTo>
                <a:lnTo>
                  <a:pt x="35486" y="148538"/>
                </a:lnTo>
                <a:lnTo>
                  <a:pt x="35650" y="153372"/>
                </a:lnTo>
                <a:lnTo>
                  <a:pt x="35719" y="1571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400"/>
          <p:cNvSpPr/>
          <p:nvPr/>
        </p:nvSpPr>
        <p:spPr>
          <a:xfrm>
            <a:off x="3493293" y="2221706"/>
            <a:ext cx="278608" cy="35720"/>
          </a:xfrm>
          <a:custGeom>
            <a:avLst/>
            <a:gdLst/>
            <a:ahLst/>
            <a:cxnLst/>
            <a:rect l="0" t="0" r="0" b="0"/>
            <a:pathLst>
              <a:path w="278608" h="35720">
                <a:moveTo>
                  <a:pt x="0" y="35719"/>
                </a:moveTo>
                <a:lnTo>
                  <a:pt x="3793" y="35719"/>
                </a:lnTo>
                <a:lnTo>
                  <a:pt x="5703" y="34925"/>
                </a:lnTo>
                <a:lnTo>
                  <a:pt x="7771" y="33602"/>
                </a:lnTo>
                <a:lnTo>
                  <a:pt x="9943" y="31926"/>
                </a:lnTo>
                <a:lnTo>
                  <a:pt x="12186" y="30809"/>
                </a:lnTo>
                <a:lnTo>
                  <a:pt x="14474" y="30064"/>
                </a:lnTo>
                <a:lnTo>
                  <a:pt x="19927" y="29237"/>
                </a:lnTo>
                <a:lnTo>
                  <a:pt x="27642" y="28869"/>
                </a:lnTo>
                <a:lnTo>
                  <a:pt x="40911" y="28662"/>
                </a:lnTo>
                <a:lnTo>
                  <a:pt x="45530" y="27839"/>
                </a:lnTo>
                <a:lnTo>
                  <a:pt x="50197" y="26497"/>
                </a:lnTo>
                <a:lnTo>
                  <a:pt x="54896" y="24808"/>
                </a:lnTo>
                <a:lnTo>
                  <a:pt x="60410" y="23682"/>
                </a:lnTo>
                <a:lnTo>
                  <a:pt x="66467" y="22932"/>
                </a:lnTo>
                <a:lnTo>
                  <a:pt x="72886" y="22432"/>
                </a:lnTo>
                <a:lnTo>
                  <a:pt x="79547" y="21304"/>
                </a:lnTo>
                <a:lnTo>
                  <a:pt x="86369" y="19759"/>
                </a:lnTo>
                <a:lnTo>
                  <a:pt x="93298" y="17935"/>
                </a:lnTo>
                <a:lnTo>
                  <a:pt x="99505" y="16719"/>
                </a:lnTo>
                <a:lnTo>
                  <a:pt x="105231" y="15908"/>
                </a:lnTo>
                <a:lnTo>
                  <a:pt x="110635" y="15368"/>
                </a:lnTo>
                <a:lnTo>
                  <a:pt x="116619" y="15008"/>
                </a:lnTo>
                <a:lnTo>
                  <a:pt x="129619" y="14608"/>
                </a:lnTo>
                <a:lnTo>
                  <a:pt x="136419" y="13707"/>
                </a:lnTo>
                <a:lnTo>
                  <a:pt x="143333" y="12313"/>
                </a:lnTo>
                <a:lnTo>
                  <a:pt x="150324" y="10590"/>
                </a:lnTo>
                <a:lnTo>
                  <a:pt x="156573" y="9441"/>
                </a:lnTo>
                <a:lnTo>
                  <a:pt x="162326" y="8675"/>
                </a:lnTo>
                <a:lnTo>
                  <a:pt x="167749" y="8165"/>
                </a:lnTo>
                <a:lnTo>
                  <a:pt x="172951" y="7824"/>
                </a:lnTo>
                <a:lnTo>
                  <a:pt x="178007" y="7597"/>
                </a:lnTo>
                <a:lnTo>
                  <a:pt x="188652" y="7345"/>
                </a:lnTo>
                <a:lnTo>
                  <a:pt x="201321" y="7233"/>
                </a:lnTo>
                <a:lnTo>
                  <a:pt x="207239" y="6409"/>
                </a:lnTo>
                <a:lnTo>
                  <a:pt x="212772" y="5067"/>
                </a:lnTo>
                <a:lnTo>
                  <a:pt x="218048" y="3378"/>
                </a:lnTo>
                <a:lnTo>
                  <a:pt x="223153" y="2252"/>
                </a:lnTo>
                <a:lnTo>
                  <a:pt x="228144" y="1501"/>
                </a:lnTo>
                <a:lnTo>
                  <a:pt x="233059" y="1000"/>
                </a:lnTo>
                <a:lnTo>
                  <a:pt x="237923" y="667"/>
                </a:lnTo>
                <a:lnTo>
                  <a:pt x="242753" y="445"/>
                </a:lnTo>
                <a:lnTo>
                  <a:pt x="255019" y="132"/>
                </a:lnTo>
                <a:lnTo>
                  <a:pt x="2786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401"/>
          <p:cNvSpPr/>
          <p:nvPr/>
        </p:nvSpPr>
        <p:spPr>
          <a:xfrm>
            <a:off x="3439916" y="2357445"/>
            <a:ext cx="139006" cy="142513"/>
          </a:xfrm>
          <a:custGeom>
            <a:avLst/>
            <a:gdLst/>
            <a:ahLst/>
            <a:cxnLst/>
            <a:rect l="0" t="0" r="0" b="0"/>
            <a:pathLst>
              <a:path w="139006" h="142513">
                <a:moveTo>
                  <a:pt x="60521" y="14280"/>
                </a:moveTo>
                <a:lnTo>
                  <a:pt x="60521" y="8129"/>
                </a:lnTo>
                <a:lnTo>
                  <a:pt x="61315" y="7798"/>
                </a:lnTo>
                <a:lnTo>
                  <a:pt x="65430" y="7332"/>
                </a:lnTo>
                <a:lnTo>
                  <a:pt x="66672" y="7223"/>
                </a:lnTo>
                <a:lnTo>
                  <a:pt x="69340" y="5058"/>
                </a:lnTo>
                <a:lnTo>
                  <a:pt x="71163" y="3369"/>
                </a:lnTo>
                <a:lnTo>
                  <a:pt x="73172" y="2243"/>
                </a:lnTo>
                <a:lnTo>
                  <a:pt x="75305" y="1493"/>
                </a:lnTo>
                <a:lnTo>
                  <a:pt x="77521" y="993"/>
                </a:lnTo>
                <a:lnTo>
                  <a:pt x="79792" y="659"/>
                </a:lnTo>
                <a:lnTo>
                  <a:pt x="82100" y="437"/>
                </a:lnTo>
                <a:lnTo>
                  <a:pt x="84432" y="288"/>
                </a:lnTo>
                <a:lnTo>
                  <a:pt x="89140" y="124"/>
                </a:lnTo>
                <a:lnTo>
                  <a:pt x="98630" y="18"/>
                </a:lnTo>
                <a:lnTo>
                  <a:pt x="105767" y="0"/>
                </a:lnTo>
                <a:lnTo>
                  <a:pt x="108148" y="791"/>
                </a:lnTo>
                <a:lnTo>
                  <a:pt x="110529" y="2112"/>
                </a:lnTo>
                <a:lnTo>
                  <a:pt x="116261" y="6143"/>
                </a:lnTo>
                <a:lnTo>
                  <a:pt x="119161" y="6694"/>
                </a:lnTo>
                <a:lnTo>
                  <a:pt x="121046" y="6842"/>
                </a:lnTo>
                <a:lnTo>
                  <a:pt x="123096" y="7734"/>
                </a:lnTo>
                <a:lnTo>
                  <a:pt x="125257" y="9122"/>
                </a:lnTo>
                <a:lnTo>
                  <a:pt x="127491" y="10841"/>
                </a:lnTo>
                <a:lnTo>
                  <a:pt x="128980" y="12781"/>
                </a:lnTo>
                <a:lnTo>
                  <a:pt x="129973" y="14868"/>
                </a:lnTo>
                <a:lnTo>
                  <a:pt x="130635" y="17053"/>
                </a:lnTo>
                <a:lnTo>
                  <a:pt x="131870" y="18510"/>
                </a:lnTo>
                <a:lnTo>
                  <a:pt x="133487" y="19481"/>
                </a:lnTo>
                <a:lnTo>
                  <a:pt x="135359" y="20128"/>
                </a:lnTo>
                <a:lnTo>
                  <a:pt x="136607" y="21354"/>
                </a:lnTo>
                <a:lnTo>
                  <a:pt x="137438" y="22964"/>
                </a:lnTo>
                <a:lnTo>
                  <a:pt x="138363" y="26871"/>
                </a:lnTo>
                <a:lnTo>
                  <a:pt x="138774" y="31253"/>
                </a:lnTo>
                <a:lnTo>
                  <a:pt x="138883" y="34326"/>
                </a:lnTo>
                <a:lnTo>
                  <a:pt x="139005" y="41975"/>
                </a:lnTo>
                <a:lnTo>
                  <a:pt x="138243" y="45443"/>
                </a:lnTo>
                <a:lnTo>
                  <a:pt x="136943" y="48549"/>
                </a:lnTo>
                <a:lnTo>
                  <a:pt x="135281" y="51413"/>
                </a:lnTo>
                <a:lnTo>
                  <a:pt x="134173" y="54117"/>
                </a:lnTo>
                <a:lnTo>
                  <a:pt x="133436" y="56713"/>
                </a:lnTo>
                <a:lnTo>
                  <a:pt x="132943" y="59237"/>
                </a:lnTo>
                <a:lnTo>
                  <a:pt x="132615" y="61714"/>
                </a:lnTo>
                <a:lnTo>
                  <a:pt x="132396" y="64159"/>
                </a:lnTo>
                <a:lnTo>
                  <a:pt x="132250" y="66582"/>
                </a:lnTo>
                <a:lnTo>
                  <a:pt x="131359" y="69785"/>
                </a:lnTo>
                <a:lnTo>
                  <a:pt x="129971" y="73508"/>
                </a:lnTo>
                <a:lnTo>
                  <a:pt x="128253" y="77578"/>
                </a:lnTo>
                <a:lnTo>
                  <a:pt x="126313" y="81085"/>
                </a:lnTo>
                <a:lnTo>
                  <a:pt x="124226" y="84217"/>
                </a:lnTo>
                <a:lnTo>
                  <a:pt x="122041" y="87098"/>
                </a:lnTo>
                <a:lnTo>
                  <a:pt x="120584" y="89812"/>
                </a:lnTo>
                <a:lnTo>
                  <a:pt x="119614" y="92416"/>
                </a:lnTo>
                <a:lnTo>
                  <a:pt x="118966" y="94946"/>
                </a:lnTo>
                <a:lnTo>
                  <a:pt x="117741" y="97426"/>
                </a:lnTo>
                <a:lnTo>
                  <a:pt x="116130" y="99873"/>
                </a:lnTo>
                <a:lnTo>
                  <a:pt x="114262" y="102298"/>
                </a:lnTo>
                <a:lnTo>
                  <a:pt x="112224" y="104708"/>
                </a:lnTo>
                <a:lnTo>
                  <a:pt x="110071" y="107109"/>
                </a:lnTo>
                <a:lnTo>
                  <a:pt x="107842" y="109504"/>
                </a:lnTo>
                <a:lnTo>
                  <a:pt x="105562" y="111100"/>
                </a:lnTo>
                <a:lnTo>
                  <a:pt x="103249" y="112164"/>
                </a:lnTo>
                <a:lnTo>
                  <a:pt x="100912" y="112873"/>
                </a:lnTo>
                <a:lnTo>
                  <a:pt x="98561" y="114140"/>
                </a:lnTo>
                <a:lnTo>
                  <a:pt x="96200" y="115778"/>
                </a:lnTo>
                <a:lnTo>
                  <a:pt x="93832" y="117664"/>
                </a:lnTo>
                <a:lnTo>
                  <a:pt x="88285" y="120509"/>
                </a:lnTo>
                <a:lnTo>
                  <a:pt x="80618" y="123993"/>
                </a:lnTo>
                <a:lnTo>
                  <a:pt x="71538" y="127903"/>
                </a:lnTo>
                <a:lnTo>
                  <a:pt x="64691" y="130510"/>
                </a:lnTo>
                <a:lnTo>
                  <a:pt x="59332" y="132247"/>
                </a:lnTo>
                <a:lnTo>
                  <a:pt x="54966" y="133406"/>
                </a:lnTo>
                <a:lnTo>
                  <a:pt x="51261" y="134972"/>
                </a:lnTo>
                <a:lnTo>
                  <a:pt x="47998" y="136810"/>
                </a:lnTo>
                <a:lnTo>
                  <a:pt x="45029" y="138829"/>
                </a:lnTo>
                <a:lnTo>
                  <a:pt x="42255" y="140175"/>
                </a:lnTo>
                <a:lnTo>
                  <a:pt x="39613" y="141072"/>
                </a:lnTo>
                <a:lnTo>
                  <a:pt x="37057" y="141671"/>
                </a:lnTo>
                <a:lnTo>
                  <a:pt x="34560" y="142069"/>
                </a:lnTo>
                <a:lnTo>
                  <a:pt x="32101" y="142335"/>
                </a:lnTo>
                <a:lnTo>
                  <a:pt x="29668" y="142512"/>
                </a:lnTo>
                <a:lnTo>
                  <a:pt x="27252" y="141837"/>
                </a:lnTo>
                <a:lnTo>
                  <a:pt x="24848" y="140593"/>
                </a:lnTo>
                <a:lnTo>
                  <a:pt x="22452" y="138970"/>
                </a:lnTo>
                <a:lnTo>
                  <a:pt x="20060" y="137887"/>
                </a:lnTo>
                <a:lnTo>
                  <a:pt x="17672" y="137166"/>
                </a:lnTo>
                <a:lnTo>
                  <a:pt x="11929" y="136008"/>
                </a:lnTo>
                <a:lnTo>
                  <a:pt x="9027" y="135850"/>
                </a:lnTo>
                <a:lnTo>
                  <a:pt x="7141" y="135808"/>
                </a:lnTo>
                <a:lnTo>
                  <a:pt x="5091" y="134986"/>
                </a:lnTo>
                <a:lnTo>
                  <a:pt x="2930" y="133644"/>
                </a:lnTo>
                <a:lnTo>
                  <a:pt x="696" y="131956"/>
                </a:lnTo>
                <a:lnTo>
                  <a:pt x="0" y="130830"/>
                </a:lnTo>
                <a:lnTo>
                  <a:pt x="330" y="130080"/>
                </a:lnTo>
                <a:lnTo>
                  <a:pt x="1344" y="129580"/>
                </a:lnTo>
                <a:lnTo>
                  <a:pt x="2020" y="128453"/>
                </a:lnTo>
                <a:lnTo>
                  <a:pt x="2771" y="125084"/>
                </a:lnTo>
                <a:lnTo>
                  <a:pt x="3193" y="122516"/>
                </a:lnTo>
                <a:lnTo>
                  <a:pt x="4046" y="122156"/>
                </a:lnTo>
                <a:lnTo>
                  <a:pt x="7111" y="121756"/>
                </a:lnTo>
                <a:lnTo>
                  <a:pt x="8246" y="120856"/>
                </a:lnTo>
                <a:lnTo>
                  <a:pt x="9002" y="119461"/>
                </a:lnTo>
                <a:lnTo>
                  <a:pt x="9506" y="117738"/>
                </a:lnTo>
                <a:lnTo>
                  <a:pt x="10636" y="116590"/>
                </a:lnTo>
                <a:lnTo>
                  <a:pt x="12183" y="115824"/>
                </a:lnTo>
                <a:lnTo>
                  <a:pt x="14008" y="115313"/>
                </a:lnTo>
                <a:lnTo>
                  <a:pt x="18153" y="112629"/>
                </a:lnTo>
                <a:lnTo>
                  <a:pt x="20370" y="110802"/>
                </a:lnTo>
                <a:lnTo>
                  <a:pt x="22641" y="109584"/>
                </a:lnTo>
                <a:lnTo>
                  <a:pt x="24949" y="108772"/>
                </a:lnTo>
                <a:lnTo>
                  <a:pt x="27281" y="108231"/>
                </a:lnTo>
                <a:lnTo>
                  <a:pt x="29630" y="107870"/>
                </a:lnTo>
                <a:lnTo>
                  <a:pt x="31989" y="107629"/>
                </a:lnTo>
                <a:lnTo>
                  <a:pt x="34356" y="107469"/>
                </a:lnTo>
                <a:lnTo>
                  <a:pt x="36728" y="107362"/>
                </a:lnTo>
                <a:lnTo>
                  <a:pt x="41480" y="107243"/>
                </a:lnTo>
                <a:lnTo>
                  <a:pt x="69053" y="107151"/>
                </a:lnTo>
                <a:lnTo>
                  <a:pt x="71766" y="107944"/>
                </a:lnTo>
                <a:lnTo>
                  <a:pt x="74367" y="109266"/>
                </a:lnTo>
                <a:lnTo>
                  <a:pt x="76896" y="110941"/>
                </a:lnTo>
                <a:lnTo>
                  <a:pt x="79375" y="112058"/>
                </a:lnTo>
                <a:lnTo>
                  <a:pt x="81822" y="112803"/>
                </a:lnTo>
                <a:lnTo>
                  <a:pt x="84247" y="113299"/>
                </a:lnTo>
                <a:lnTo>
                  <a:pt x="86657" y="113630"/>
                </a:lnTo>
                <a:lnTo>
                  <a:pt x="89058" y="113851"/>
                </a:lnTo>
                <a:lnTo>
                  <a:pt x="91452" y="113998"/>
                </a:lnTo>
                <a:lnTo>
                  <a:pt x="93048" y="114890"/>
                </a:lnTo>
                <a:lnTo>
                  <a:pt x="94112" y="116278"/>
                </a:lnTo>
                <a:lnTo>
                  <a:pt x="94821" y="117997"/>
                </a:lnTo>
                <a:lnTo>
                  <a:pt x="96882" y="119143"/>
                </a:lnTo>
                <a:lnTo>
                  <a:pt x="99843" y="119908"/>
                </a:lnTo>
                <a:lnTo>
                  <a:pt x="108417" y="121134"/>
                </a:lnTo>
                <a:lnTo>
                  <a:pt x="111706" y="121302"/>
                </a:lnTo>
                <a:lnTo>
                  <a:pt x="116493" y="121409"/>
                </a:lnTo>
                <a:lnTo>
                  <a:pt x="131959" y="1214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402"/>
          <p:cNvSpPr/>
          <p:nvPr/>
        </p:nvSpPr>
        <p:spPr>
          <a:xfrm>
            <a:off x="3643312" y="2328862"/>
            <a:ext cx="28576" cy="57151"/>
          </a:xfrm>
          <a:custGeom>
            <a:avLst/>
            <a:gdLst/>
            <a:ahLst/>
            <a:cxnLst/>
            <a:rect l="0" t="0" r="0" b="0"/>
            <a:pathLst>
              <a:path w="28576" h="57151">
                <a:moveTo>
                  <a:pt x="0" y="0"/>
                </a:moveTo>
                <a:lnTo>
                  <a:pt x="10642" y="10642"/>
                </a:lnTo>
                <a:lnTo>
                  <a:pt x="11857" y="12651"/>
                </a:lnTo>
                <a:lnTo>
                  <a:pt x="12667" y="14784"/>
                </a:lnTo>
                <a:lnTo>
                  <a:pt x="13207" y="17000"/>
                </a:lnTo>
                <a:lnTo>
                  <a:pt x="13567" y="19271"/>
                </a:lnTo>
                <a:lnTo>
                  <a:pt x="13807" y="21578"/>
                </a:lnTo>
                <a:lnTo>
                  <a:pt x="13968" y="23911"/>
                </a:lnTo>
                <a:lnTo>
                  <a:pt x="14868" y="26259"/>
                </a:lnTo>
                <a:lnTo>
                  <a:pt x="16262" y="28619"/>
                </a:lnTo>
                <a:lnTo>
                  <a:pt x="17986" y="30986"/>
                </a:lnTo>
                <a:lnTo>
                  <a:pt x="19134" y="33357"/>
                </a:lnTo>
                <a:lnTo>
                  <a:pt x="19900" y="35732"/>
                </a:lnTo>
                <a:lnTo>
                  <a:pt x="20410" y="38109"/>
                </a:lnTo>
                <a:lnTo>
                  <a:pt x="20751" y="40487"/>
                </a:lnTo>
                <a:lnTo>
                  <a:pt x="20977" y="42867"/>
                </a:lnTo>
                <a:lnTo>
                  <a:pt x="21342" y="48596"/>
                </a:lnTo>
                <a:lnTo>
                  <a:pt x="22165" y="49860"/>
                </a:lnTo>
                <a:lnTo>
                  <a:pt x="23508" y="51496"/>
                </a:lnTo>
                <a:lnTo>
                  <a:pt x="28575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403"/>
          <p:cNvSpPr/>
          <p:nvPr/>
        </p:nvSpPr>
        <p:spPr>
          <a:xfrm>
            <a:off x="5765034" y="3236216"/>
            <a:ext cx="39732" cy="49815"/>
          </a:xfrm>
          <a:custGeom>
            <a:avLst/>
            <a:gdLst/>
            <a:ahLst/>
            <a:cxnLst/>
            <a:rect l="0" t="0" r="0" b="0"/>
            <a:pathLst>
              <a:path w="39732" h="49815">
                <a:moveTo>
                  <a:pt x="21403" y="21334"/>
                </a:moveTo>
                <a:lnTo>
                  <a:pt x="21403" y="15183"/>
                </a:lnTo>
                <a:lnTo>
                  <a:pt x="22197" y="14852"/>
                </a:lnTo>
                <a:lnTo>
                  <a:pt x="23520" y="14631"/>
                </a:lnTo>
                <a:lnTo>
                  <a:pt x="28253" y="14216"/>
                </a:lnTo>
                <a:lnTo>
                  <a:pt x="35673" y="14190"/>
                </a:lnTo>
                <a:lnTo>
                  <a:pt x="35683" y="14190"/>
                </a:lnTo>
                <a:lnTo>
                  <a:pt x="31896" y="14190"/>
                </a:lnTo>
                <a:lnTo>
                  <a:pt x="30780" y="14984"/>
                </a:lnTo>
                <a:lnTo>
                  <a:pt x="30036" y="16307"/>
                </a:lnTo>
                <a:lnTo>
                  <a:pt x="28841" y="20341"/>
                </a:lnTo>
                <a:lnTo>
                  <a:pt x="27949" y="20672"/>
                </a:lnTo>
                <a:lnTo>
                  <a:pt x="26561" y="20892"/>
                </a:lnTo>
                <a:lnTo>
                  <a:pt x="22423" y="21247"/>
                </a:lnTo>
                <a:lnTo>
                  <a:pt x="19739" y="21295"/>
                </a:lnTo>
                <a:lnTo>
                  <a:pt x="14288" y="21333"/>
                </a:lnTo>
                <a:lnTo>
                  <a:pt x="14259" y="14216"/>
                </a:lnTo>
                <a:lnTo>
                  <a:pt x="21109" y="7341"/>
                </a:lnTo>
                <a:lnTo>
                  <a:pt x="21207" y="8037"/>
                </a:lnTo>
                <a:lnTo>
                  <a:pt x="21272" y="9294"/>
                </a:lnTo>
                <a:lnTo>
                  <a:pt x="21316" y="10926"/>
                </a:lnTo>
                <a:lnTo>
                  <a:pt x="22139" y="12014"/>
                </a:lnTo>
                <a:lnTo>
                  <a:pt x="23481" y="12739"/>
                </a:lnTo>
                <a:lnTo>
                  <a:pt x="25170" y="13223"/>
                </a:lnTo>
                <a:lnTo>
                  <a:pt x="27089" y="13545"/>
                </a:lnTo>
                <a:lnTo>
                  <a:pt x="29163" y="13760"/>
                </a:lnTo>
                <a:lnTo>
                  <a:pt x="31339" y="13903"/>
                </a:lnTo>
                <a:lnTo>
                  <a:pt x="32790" y="14793"/>
                </a:lnTo>
                <a:lnTo>
                  <a:pt x="33757" y="16179"/>
                </a:lnTo>
                <a:lnTo>
                  <a:pt x="35309" y="20315"/>
                </a:lnTo>
                <a:lnTo>
                  <a:pt x="36230" y="21449"/>
                </a:lnTo>
                <a:lnTo>
                  <a:pt x="37637" y="22998"/>
                </a:lnTo>
                <a:lnTo>
                  <a:pt x="39371" y="24824"/>
                </a:lnTo>
                <a:lnTo>
                  <a:pt x="39731" y="26835"/>
                </a:lnTo>
                <a:lnTo>
                  <a:pt x="39178" y="28971"/>
                </a:lnTo>
                <a:lnTo>
                  <a:pt x="36380" y="34308"/>
                </a:lnTo>
                <a:lnTo>
                  <a:pt x="36150" y="35539"/>
                </a:lnTo>
                <a:lnTo>
                  <a:pt x="35997" y="37154"/>
                </a:lnTo>
                <a:lnTo>
                  <a:pt x="35895" y="39024"/>
                </a:lnTo>
                <a:lnTo>
                  <a:pt x="35034" y="40271"/>
                </a:lnTo>
                <a:lnTo>
                  <a:pt x="33665" y="41102"/>
                </a:lnTo>
                <a:lnTo>
                  <a:pt x="31959" y="41657"/>
                </a:lnTo>
                <a:lnTo>
                  <a:pt x="30028" y="42820"/>
                </a:lnTo>
                <a:lnTo>
                  <a:pt x="27947" y="44389"/>
                </a:lnTo>
                <a:lnTo>
                  <a:pt x="21786" y="49586"/>
                </a:lnTo>
                <a:lnTo>
                  <a:pt x="21659" y="48900"/>
                </a:lnTo>
                <a:lnTo>
                  <a:pt x="21574" y="47648"/>
                </a:lnTo>
                <a:lnTo>
                  <a:pt x="21437" y="43729"/>
                </a:lnTo>
                <a:lnTo>
                  <a:pt x="21403" y="29499"/>
                </a:lnTo>
                <a:lnTo>
                  <a:pt x="22197" y="29158"/>
                </a:lnTo>
                <a:lnTo>
                  <a:pt x="23520" y="28931"/>
                </a:lnTo>
                <a:lnTo>
                  <a:pt x="25196" y="28780"/>
                </a:lnTo>
                <a:lnTo>
                  <a:pt x="26313" y="27885"/>
                </a:lnTo>
                <a:lnTo>
                  <a:pt x="27058" y="26495"/>
                </a:lnTo>
                <a:lnTo>
                  <a:pt x="27554" y="24775"/>
                </a:lnTo>
                <a:lnTo>
                  <a:pt x="27886" y="24421"/>
                </a:lnTo>
                <a:lnTo>
                  <a:pt x="28106" y="24980"/>
                </a:lnTo>
                <a:lnTo>
                  <a:pt x="28253" y="26146"/>
                </a:lnTo>
                <a:lnTo>
                  <a:pt x="29145" y="26923"/>
                </a:lnTo>
                <a:lnTo>
                  <a:pt x="30533" y="27441"/>
                </a:lnTo>
                <a:lnTo>
                  <a:pt x="34672" y="28273"/>
                </a:lnTo>
                <a:lnTo>
                  <a:pt x="35011" y="29135"/>
                </a:lnTo>
                <a:lnTo>
                  <a:pt x="35238" y="30503"/>
                </a:lnTo>
                <a:lnTo>
                  <a:pt x="35665" y="35321"/>
                </a:lnTo>
                <a:lnTo>
                  <a:pt x="35683" y="39325"/>
                </a:lnTo>
                <a:lnTo>
                  <a:pt x="34892" y="40471"/>
                </a:lnTo>
                <a:lnTo>
                  <a:pt x="33571" y="41236"/>
                </a:lnTo>
                <a:lnTo>
                  <a:pt x="31896" y="41745"/>
                </a:lnTo>
                <a:lnTo>
                  <a:pt x="29986" y="42879"/>
                </a:lnTo>
                <a:lnTo>
                  <a:pt x="27919" y="44428"/>
                </a:lnTo>
                <a:lnTo>
                  <a:pt x="22691" y="48826"/>
                </a:lnTo>
                <a:lnTo>
                  <a:pt x="21467" y="49187"/>
                </a:lnTo>
                <a:lnTo>
                  <a:pt x="19859" y="49428"/>
                </a:lnTo>
                <a:lnTo>
                  <a:pt x="15366" y="49814"/>
                </a:lnTo>
                <a:lnTo>
                  <a:pt x="14203" y="49051"/>
                </a:lnTo>
                <a:lnTo>
                  <a:pt x="12634" y="47749"/>
                </a:lnTo>
                <a:lnTo>
                  <a:pt x="8206" y="43750"/>
                </a:lnTo>
                <a:lnTo>
                  <a:pt x="1061" y="36700"/>
                </a:lnTo>
                <a:lnTo>
                  <a:pt x="698" y="35547"/>
                </a:lnTo>
                <a:lnTo>
                  <a:pt x="456" y="33984"/>
                </a:lnTo>
                <a:lnTo>
                  <a:pt x="295" y="32148"/>
                </a:lnTo>
                <a:lnTo>
                  <a:pt x="188" y="30131"/>
                </a:lnTo>
                <a:lnTo>
                  <a:pt x="67" y="25773"/>
                </a:lnTo>
                <a:lnTo>
                  <a:pt x="0" y="18857"/>
                </a:lnTo>
                <a:lnTo>
                  <a:pt x="785" y="16507"/>
                </a:lnTo>
                <a:lnTo>
                  <a:pt x="2101" y="14147"/>
                </a:lnTo>
                <a:lnTo>
                  <a:pt x="6126" y="8449"/>
                </a:lnTo>
                <a:lnTo>
                  <a:pt x="7249" y="7188"/>
                </a:lnTo>
                <a:lnTo>
                  <a:pt x="13940" y="233"/>
                </a:lnTo>
                <a:lnTo>
                  <a:pt x="14840" y="123"/>
                </a:lnTo>
                <a:lnTo>
                  <a:pt x="16234" y="50"/>
                </a:lnTo>
                <a:lnTo>
                  <a:pt x="17958" y="0"/>
                </a:lnTo>
                <a:lnTo>
                  <a:pt x="19106" y="762"/>
                </a:lnTo>
                <a:lnTo>
                  <a:pt x="19872" y="2063"/>
                </a:lnTo>
                <a:lnTo>
                  <a:pt x="21313" y="6755"/>
                </a:lnTo>
                <a:lnTo>
                  <a:pt x="21344" y="7646"/>
                </a:lnTo>
                <a:lnTo>
                  <a:pt x="21401" y="13888"/>
                </a:lnTo>
                <a:lnTo>
                  <a:pt x="20608" y="13989"/>
                </a:lnTo>
                <a:lnTo>
                  <a:pt x="19286" y="14056"/>
                </a:lnTo>
                <a:lnTo>
                  <a:pt x="14259" y="141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404"/>
          <p:cNvSpPr/>
          <p:nvPr/>
        </p:nvSpPr>
        <p:spPr>
          <a:xfrm>
            <a:off x="5536406" y="3307556"/>
            <a:ext cx="28576" cy="28567"/>
          </a:xfrm>
          <a:custGeom>
            <a:avLst/>
            <a:gdLst/>
            <a:ahLst/>
            <a:cxnLst/>
            <a:rect l="0" t="0" r="0" b="0"/>
            <a:pathLst>
              <a:path w="28576" h="28567">
                <a:moveTo>
                  <a:pt x="28575" y="0"/>
                </a:moveTo>
                <a:lnTo>
                  <a:pt x="28575" y="3792"/>
                </a:lnTo>
                <a:lnTo>
                  <a:pt x="27781" y="4909"/>
                </a:lnTo>
                <a:lnTo>
                  <a:pt x="26459" y="5654"/>
                </a:lnTo>
                <a:lnTo>
                  <a:pt x="21518" y="7118"/>
                </a:lnTo>
                <a:lnTo>
                  <a:pt x="7239" y="7144"/>
                </a:lnTo>
                <a:lnTo>
                  <a:pt x="7207" y="6350"/>
                </a:lnTo>
                <a:lnTo>
                  <a:pt x="7146" y="294"/>
                </a:lnTo>
                <a:lnTo>
                  <a:pt x="7939" y="196"/>
                </a:lnTo>
                <a:lnTo>
                  <a:pt x="9261" y="131"/>
                </a:lnTo>
                <a:lnTo>
                  <a:pt x="13295" y="26"/>
                </a:lnTo>
                <a:lnTo>
                  <a:pt x="27554" y="0"/>
                </a:lnTo>
                <a:lnTo>
                  <a:pt x="27894" y="794"/>
                </a:lnTo>
                <a:lnTo>
                  <a:pt x="28121" y="2116"/>
                </a:lnTo>
                <a:lnTo>
                  <a:pt x="28485" y="6151"/>
                </a:lnTo>
                <a:lnTo>
                  <a:pt x="28535" y="8819"/>
                </a:lnTo>
                <a:lnTo>
                  <a:pt x="28548" y="10642"/>
                </a:lnTo>
                <a:lnTo>
                  <a:pt x="27764" y="12651"/>
                </a:lnTo>
                <a:lnTo>
                  <a:pt x="26447" y="14784"/>
                </a:lnTo>
                <a:lnTo>
                  <a:pt x="24774" y="16999"/>
                </a:lnTo>
                <a:lnTo>
                  <a:pt x="22866" y="18477"/>
                </a:lnTo>
                <a:lnTo>
                  <a:pt x="20801" y="19461"/>
                </a:lnTo>
                <a:lnTo>
                  <a:pt x="18630" y="20118"/>
                </a:lnTo>
                <a:lnTo>
                  <a:pt x="16389" y="21349"/>
                </a:lnTo>
                <a:lnTo>
                  <a:pt x="14101" y="22964"/>
                </a:lnTo>
                <a:lnTo>
                  <a:pt x="8518" y="27466"/>
                </a:lnTo>
                <a:lnTo>
                  <a:pt x="7266" y="27836"/>
                </a:lnTo>
                <a:lnTo>
                  <a:pt x="5638" y="28083"/>
                </a:lnTo>
                <a:lnTo>
                  <a:pt x="97" y="28566"/>
                </a:lnTo>
                <a:lnTo>
                  <a:pt x="65" y="27776"/>
                </a:lnTo>
                <a:lnTo>
                  <a:pt x="2" y="21725"/>
                </a:lnTo>
                <a:lnTo>
                  <a:pt x="0" y="8438"/>
                </a:lnTo>
                <a:lnTo>
                  <a:pt x="794" y="7213"/>
                </a:lnTo>
                <a:lnTo>
                  <a:pt x="2117" y="5603"/>
                </a:lnTo>
                <a:lnTo>
                  <a:pt x="6151" y="1106"/>
                </a:lnTo>
                <a:lnTo>
                  <a:pt x="7276" y="738"/>
                </a:lnTo>
                <a:lnTo>
                  <a:pt x="8819" y="492"/>
                </a:lnTo>
                <a:lnTo>
                  <a:pt x="10642" y="328"/>
                </a:lnTo>
                <a:lnTo>
                  <a:pt x="12651" y="218"/>
                </a:lnTo>
                <a:lnTo>
                  <a:pt x="20119" y="28"/>
                </a:lnTo>
                <a:lnTo>
                  <a:pt x="24835" y="8"/>
                </a:lnTo>
                <a:lnTo>
                  <a:pt x="26081" y="799"/>
                </a:lnTo>
                <a:lnTo>
                  <a:pt x="26912" y="2120"/>
                </a:lnTo>
                <a:lnTo>
                  <a:pt x="28246" y="6151"/>
                </a:lnTo>
                <a:lnTo>
                  <a:pt x="28356" y="7276"/>
                </a:lnTo>
                <a:lnTo>
                  <a:pt x="28429" y="8819"/>
                </a:lnTo>
                <a:lnTo>
                  <a:pt x="28477" y="10642"/>
                </a:lnTo>
                <a:lnTo>
                  <a:pt x="28546" y="20792"/>
                </a:lnTo>
                <a:lnTo>
                  <a:pt x="27762" y="23386"/>
                </a:lnTo>
                <a:lnTo>
                  <a:pt x="26445" y="25116"/>
                </a:lnTo>
                <a:lnTo>
                  <a:pt x="21518" y="28515"/>
                </a:lnTo>
                <a:lnTo>
                  <a:pt x="20696" y="28535"/>
                </a:lnTo>
                <a:lnTo>
                  <a:pt x="17665" y="28557"/>
                </a:lnTo>
                <a:lnTo>
                  <a:pt x="16539" y="27769"/>
                </a:lnTo>
                <a:lnTo>
                  <a:pt x="15789" y="26450"/>
                </a:lnTo>
                <a:lnTo>
                  <a:pt x="14584" y="22422"/>
                </a:lnTo>
                <a:lnTo>
                  <a:pt x="14485" y="21298"/>
                </a:lnTo>
                <a:lnTo>
                  <a:pt x="14419" y="19755"/>
                </a:lnTo>
                <a:lnTo>
                  <a:pt x="14314" y="15367"/>
                </a:lnTo>
                <a:lnTo>
                  <a:pt x="15098" y="15007"/>
                </a:lnTo>
                <a:lnTo>
                  <a:pt x="16416" y="14767"/>
                </a:lnTo>
                <a:lnTo>
                  <a:pt x="18087" y="14608"/>
                </a:lnTo>
                <a:lnTo>
                  <a:pt x="19202" y="13707"/>
                </a:lnTo>
                <a:lnTo>
                  <a:pt x="19945" y="12313"/>
                </a:lnTo>
                <a:lnTo>
                  <a:pt x="21138" y="8165"/>
                </a:lnTo>
                <a:lnTo>
                  <a:pt x="22029" y="7824"/>
                </a:lnTo>
                <a:lnTo>
                  <a:pt x="23418" y="7597"/>
                </a:lnTo>
                <a:lnTo>
                  <a:pt x="28575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5336391" y="3314702"/>
            <a:ext cx="28566" cy="28574"/>
          </a:xfrm>
          <a:custGeom>
            <a:avLst/>
            <a:gdLst/>
            <a:ahLst/>
            <a:cxnLst/>
            <a:rect l="0" t="0" r="0" b="0"/>
            <a:pathLst>
              <a:path w="28566" h="28574">
                <a:moveTo>
                  <a:pt x="21421" y="21429"/>
                </a:moveTo>
                <a:lnTo>
                  <a:pt x="21421" y="3669"/>
                </a:lnTo>
                <a:lnTo>
                  <a:pt x="22215" y="2445"/>
                </a:lnTo>
                <a:lnTo>
                  <a:pt x="23538" y="1630"/>
                </a:lnTo>
                <a:lnTo>
                  <a:pt x="28548" y="3"/>
                </a:lnTo>
                <a:lnTo>
                  <a:pt x="28557" y="0"/>
                </a:lnTo>
                <a:lnTo>
                  <a:pt x="28565" y="10847"/>
                </a:lnTo>
                <a:lnTo>
                  <a:pt x="27771" y="11993"/>
                </a:lnTo>
                <a:lnTo>
                  <a:pt x="26449" y="12757"/>
                </a:lnTo>
                <a:lnTo>
                  <a:pt x="21508" y="14259"/>
                </a:lnTo>
                <a:lnTo>
                  <a:pt x="17655" y="14277"/>
                </a:lnTo>
                <a:lnTo>
                  <a:pt x="16529" y="13486"/>
                </a:lnTo>
                <a:lnTo>
                  <a:pt x="15778" y="12165"/>
                </a:lnTo>
                <a:lnTo>
                  <a:pt x="14285" y="7168"/>
                </a:lnTo>
                <a:lnTo>
                  <a:pt x="14277" y="6"/>
                </a:lnTo>
                <a:lnTo>
                  <a:pt x="14277" y="17758"/>
                </a:lnTo>
                <a:lnTo>
                  <a:pt x="13484" y="18981"/>
                </a:lnTo>
                <a:lnTo>
                  <a:pt x="12161" y="19797"/>
                </a:lnTo>
                <a:lnTo>
                  <a:pt x="10485" y="20341"/>
                </a:lnTo>
                <a:lnTo>
                  <a:pt x="8574" y="20704"/>
                </a:lnTo>
                <a:lnTo>
                  <a:pt x="6507" y="20946"/>
                </a:lnTo>
                <a:lnTo>
                  <a:pt x="4334" y="21107"/>
                </a:lnTo>
                <a:lnTo>
                  <a:pt x="2886" y="20420"/>
                </a:lnTo>
                <a:lnTo>
                  <a:pt x="1921" y="19169"/>
                </a:lnTo>
                <a:lnTo>
                  <a:pt x="371" y="15250"/>
                </a:lnTo>
                <a:lnTo>
                  <a:pt x="244" y="14135"/>
                </a:lnTo>
                <a:lnTo>
                  <a:pt x="160" y="12598"/>
                </a:lnTo>
                <a:lnTo>
                  <a:pt x="0" y="7461"/>
                </a:lnTo>
                <a:lnTo>
                  <a:pt x="790" y="6561"/>
                </a:lnTo>
                <a:lnTo>
                  <a:pt x="6142" y="1019"/>
                </a:lnTo>
                <a:lnTo>
                  <a:pt x="7266" y="678"/>
                </a:lnTo>
                <a:lnTo>
                  <a:pt x="8809" y="452"/>
                </a:lnTo>
                <a:lnTo>
                  <a:pt x="13197" y="87"/>
                </a:lnTo>
                <a:lnTo>
                  <a:pt x="13558" y="851"/>
                </a:lnTo>
                <a:lnTo>
                  <a:pt x="13797" y="2154"/>
                </a:lnTo>
                <a:lnTo>
                  <a:pt x="13958" y="3817"/>
                </a:lnTo>
                <a:lnTo>
                  <a:pt x="14857" y="4925"/>
                </a:lnTo>
                <a:lnTo>
                  <a:pt x="16252" y="5664"/>
                </a:lnTo>
                <a:lnTo>
                  <a:pt x="17975" y="6156"/>
                </a:lnTo>
                <a:lnTo>
                  <a:pt x="19123" y="7278"/>
                </a:lnTo>
                <a:lnTo>
                  <a:pt x="19890" y="8820"/>
                </a:lnTo>
                <a:lnTo>
                  <a:pt x="21119" y="13206"/>
                </a:lnTo>
                <a:lnTo>
                  <a:pt x="21219" y="14359"/>
                </a:lnTo>
                <a:lnTo>
                  <a:pt x="21287" y="15922"/>
                </a:lnTo>
                <a:lnTo>
                  <a:pt x="21331" y="17758"/>
                </a:lnTo>
                <a:lnTo>
                  <a:pt x="20568" y="18981"/>
                </a:lnTo>
                <a:lnTo>
                  <a:pt x="19265" y="19797"/>
                </a:lnTo>
                <a:lnTo>
                  <a:pt x="17603" y="20341"/>
                </a:lnTo>
                <a:lnTo>
                  <a:pt x="16494" y="21498"/>
                </a:lnTo>
                <a:lnTo>
                  <a:pt x="15755" y="23062"/>
                </a:lnTo>
                <a:lnTo>
                  <a:pt x="14285" y="28544"/>
                </a:lnTo>
                <a:lnTo>
                  <a:pt x="14278" y="28569"/>
                </a:lnTo>
                <a:lnTo>
                  <a:pt x="14277" y="28573"/>
                </a:lnTo>
                <a:lnTo>
                  <a:pt x="14277" y="24780"/>
                </a:lnTo>
                <a:lnTo>
                  <a:pt x="15071" y="23663"/>
                </a:lnTo>
                <a:lnTo>
                  <a:pt x="16395" y="22919"/>
                </a:lnTo>
                <a:lnTo>
                  <a:pt x="18070" y="22422"/>
                </a:lnTo>
                <a:lnTo>
                  <a:pt x="19980" y="22091"/>
                </a:lnTo>
                <a:lnTo>
                  <a:pt x="22048" y="21871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406"/>
          <p:cNvSpPr/>
          <p:nvPr/>
        </p:nvSpPr>
        <p:spPr>
          <a:xfrm>
            <a:off x="5236368" y="1721643"/>
            <a:ext cx="1514476" cy="1600202"/>
          </a:xfrm>
          <a:custGeom>
            <a:avLst/>
            <a:gdLst/>
            <a:ahLst/>
            <a:cxnLst/>
            <a:rect l="0" t="0" r="0" b="0"/>
            <a:pathLst>
              <a:path w="1514476" h="1600202">
                <a:moveTo>
                  <a:pt x="0" y="1600201"/>
                </a:moveTo>
                <a:lnTo>
                  <a:pt x="0" y="1596408"/>
                </a:lnTo>
                <a:lnTo>
                  <a:pt x="1588" y="1595291"/>
                </a:lnTo>
                <a:lnTo>
                  <a:pt x="7585" y="1594050"/>
                </a:lnTo>
                <a:lnTo>
                  <a:pt x="16094" y="1593351"/>
                </a:lnTo>
                <a:lnTo>
                  <a:pt x="17874" y="1594046"/>
                </a:lnTo>
                <a:lnTo>
                  <a:pt x="19060" y="1595304"/>
                </a:lnTo>
                <a:lnTo>
                  <a:pt x="19850" y="1596936"/>
                </a:lnTo>
                <a:lnTo>
                  <a:pt x="21171" y="1598024"/>
                </a:lnTo>
                <a:lnTo>
                  <a:pt x="22845" y="1598750"/>
                </a:lnTo>
                <a:lnTo>
                  <a:pt x="27444" y="1599914"/>
                </a:lnTo>
                <a:lnTo>
                  <a:pt x="39188" y="1600193"/>
                </a:lnTo>
                <a:lnTo>
                  <a:pt x="40413" y="1599401"/>
                </a:lnTo>
                <a:lnTo>
                  <a:pt x="41230" y="1598081"/>
                </a:lnTo>
                <a:lnTo>
                  <a:pt x="41774" y="1596406"/>
                </a:lnTo>
                <a:lnTo>
                  <a:pt x="42931" y="1595289"/>
                </a:lnTo>
                <a:lnTo>
                  <a:pt x="44496" y="1594545"/>
                </a:lnTo>
                <a:lnTo>
                  <a:pt x="48918" y="1593351"/>
                </a:lnTo>
                <a:lnTo>
                  <a:pt x="53477" y="1593144"/>
                </a:lnTo>
                <a:lnTo>
                  <a:pt x="54701" y="1593908"/>
                </a:lnTo>
                <a:lnTo>
                  <a:pt x="55518" y="1595212"/>
                </a:lnTo>
                <a:lnTo>
                  <a:pt x="56062" y="1596875"/>
                </a:lnTo>
                <a:lnTo>
                  <a:pt x="57218" y="1597983"/>
                </a:lnTo>
                <a:lnTo>
                  <a:pt x="58783" y="1598722"/>
                </a:lnTo>
                <a:lnTo>
                  <a:pt x="62638" y="1599544"/>
                </a:lnTo>
                <a:lnTo>
                  <a:pt x="108689" y="1600201"/>
                </a:lnTo>
                <a:lnTo>
                  <a:pt x="152490" y="1600201"/>
                </a:lnTo>
                <a:lnTo>
                  <a:pt x="154047" y="1599407"/>
                </a:lnTo>
                <a:lnTo>
                  <a:pt x="155086" y="1598084"/>
                </a:lnTo>
                <a:lnTo>
                  <a:pt x="156753" y="1594050"/>
                </a:lnTo>
                <a:lnTo>
                  <a:pt x="157683" y="1593719"/>
                </a:lnTo>
                <a:lnTo>
                  <a:pt x="171620" y="1593095"/>
                </a:lnTo>
                <a:lnTo>
                  <a:pt x="266837" y="1593057"/>
                </a:lnTo>
                <a:lnTo>
                  <a:pt x="268379" y="1592263"/>
                </a:lnTo>
                <a:lnTo>
                  <a:pt x="269407" y="1590940"/>
                </a:lnTo>
                <a:lnTo>
                  <a:pt x="270092" y="1589264"/>
                </a:lnTo>
                <a:lnTo>
                  <a:pt x="271343" y="1588147"/>
                </a:lnTo>
                <a:lnTo>
                  <a:pt x="272971" y="1587403"/>
                </a:lnTo>
                <a:lnTo>
                  <a:pt x="276896" y="1586575"/>
                </a:lnTo>
                <a:lnTo>
                  <a:pt x="322998" y="1585913"/>
                </a:lnTo>
                <a:lnTo>
                  <a:pt x="339158" y="1585913"/>
                </a:lnTo>
                <a:lnTo>
                  <a:pt x="340405" y="1585119"/>
                </a:lnTo>
                <a:lnTo>
                  <a:pt x="341237" y="1583796"/>
                </a:lnTo>
                <a:lnTo>
                  <a:pt x="341792" y="1582121"/>
                </a:lnTo>
                <a:lnTo>
                  <a:pt x="342955" y="1581004"/>
                </a:lnTo>
                <a:lnTo>
                  <a:pt x="344525" y="1580259"/>
                </a:lnTo>
                <a:lnTo>
                  <a:pt x="348385" y="1579431"/>
                </a:lnTo>
                <a:lnTo>
                  <a:pt x="362949" y="1578795"/>
                </a:lnTo>
                <a:lnTo>
                  <a:pt x="365834" y="1576664"/>
                </a:lnTo>
                <a:lnTo>
                  <a:pt x="370361" y="1572621"/>
                </a:lnTo>
                <a:lnTo>
                  <a:pt x="373097" y="1572068"/>
                </a:lnTo>
                <a:lnTo>
                  <a:pt x="416745" y="1571626"/>
                </a:lnTo>
                <a:lnTo>
                  <a:pt x="419118" y="1570832"/>
                </a:lnTo>
                <a:lnTo>
                  <a:pt x="427216" y="1565475"/>
                </a:lnTo>
                <a:lnTo>
                  <a:pt x="430116" y="1564923"/>
                </a:lnTo>
                <a:lnTo>
                  <a:pt x="445382" y="1564507"/>
                </a:lnTo>
                <a:lnTo>
                  <a:pt x="447733" y="1563705"/>
                </a:lnTo>
                <a:lnTo>
                  <a:pt x="454836" y="1559578"/>
                </a:lnTo>
                <a:lnTo>
                  <a:pt x="459589" y="1558333"/>
                </a:lnTo>
                <a:lnTo>
                  <a:pt x="473870" y="1557425"/>
                </a:lnTo>
                <a:lnTo>
                  <a:pt x="475458" y="1556602"/>
                </a:lnTo>
                <a:lnTo>
                  <a:pt x="476515" y="1555260"/>
                </a:lnTo>
                <a:lnTo>
                  <a:pt x="477221" y="1553571"/>
                </a:lnTo>
                <a:lnTo>
                  <a:pt x="478485" y="1552446"/>
                </a:lnTo>
                <a:lnTo>
                  <a:pt x="480122" y="1551695"/>
                </a:lnTo>
                <a:lnTo>
                  <a:pt x="484056" y="1550861"/>
                </a:lnTo>
                <a:lnTo>
                  <a:pt x="495388" y="1550282"/>
                </a:lnTo>
                <a:lnTo>
                  <a:pt x="497740" y="1549459"/>
                </a:lnTo>
                <a:lnTo>
                  <a:pt x="504842" y="1545302"/>
                </a:lnTo>
                <a:lnTo>
                  <a:pt x="509596" y="1544051"/>
                </a:lnTo>
                <a:lnTo>
                  <a:pt x="516734" y="1543347"/>
                </a:lnTo>
                <a:lnTo>
                  <a:pt x="519115" y="1542454"/>
                </a:lnTo>
                <a:lnTo>
                  <a:pt x="526257" y="1538199"/>
                </a:lnTo>
                <a:lnTo>
                  <a:pt x="533400" y="1535792"/>
                </a:lnTo>
                <a:lnTo>
                  <a:pt x="543719" y="1529611"/>
                </a:lnTo>
                <a:lnTo>
                  <a:pt x="572687" y="1517936"/>
                </a:lnTo>
                <a:lnTo>
                  <a:pt x="584857" y="1514931"/>
                </a:lnTo>
                <a:lnTo>
                  <a:pt x="588814" y="1514678"/>
                </a:lnTo>
                <a:lnTo>
                  <a:pt x="590980" y="1513817"/>
                </a:lnTo>
                <a:lnTo>
                  <a:pt x="597822" y="1509606"/>
                </a:lnTo>
                <a:lnTo>
                  <a:pt x="602513" y="1508342"/>
                </a:lnTo>
                <a:lnTo>
                  <a:pt x="609617" y="1507631"/>
                </a:lnTo>
                <a:lnTo>
                  <a:pt x="611993" y="1506738"/>
                </a:lnTo>
                <a:lnTo>
                  <a:pt x="619129" y="1502481"/>
                </a:lnTo>
                <a:lnTo>
                  <a:pt x="623890" y="1501207"/>
                </a:lnTo>
                <a:lnTo>
                  <a:pt x="631032" y="1500490"/>
                </a:lnTo>
                <a:lnTo>
                  <a:pt x="632619" y="1499596"/>
                </a:lnTo>
                <a:lnTo>
                  <a:pt x="633678" y="1498206"/>
                </a:lnTo>
                <a:lnTo>
                  <a:pt x="634383" y="1496485"/>
                </a:lnTo>
                <a:lnTo>
                  <a:pt x="635647" y="1495338"/>
                </a:lnTo>
                <a:lnTo>
                  <a:pt x="637283" y="1494574"/>
                </a:lnTo>
                <a:lnTo>
                  <a:pt x="641219" y="1493724"/>
                </a:lnTo>
                <a:lnTo>
                  <a:pt x="655840" y="1493071"/>
                </a:lnTo>
                <a:lnTo>
                  <a:pt x="658727" y="1490939"/>
                </a:lnTo>
                <a:lnTo>
                  <a:pt x="660608" y="1489260"/>
                </a:lnTo>
                <a:lnTo>
                  <a:pt x="662655" y="1488140"/>
                </a:lnTo>
                <a:lnTo>
                  <a:pt x="667047" y="1486895"/>
                </a:lnTo>
                <a:lnTo>
                  <a:pt x="673982" y="1486195"/>
                </a:lnTo>
                <a:lnTo>
                  <a:pt x="675540" y="1485303"/>
                </a:lnTo>
                <a:lnTo>
                  <a:pt x="676579" y="1483915"/>
                </a:lnTo>
                <a:lnTo>
                  <a:pt x="677272" y="1482195"/>
                </a:lnTo>
                <a:lnTo>
                  <a:pt x="678527" y="1481049"/>
                </a:lnTo>
                <a:lnTo>
                  <a:pt x="680158" y="1480285"/>
                </a:lnTo>
                <a:lnTo>
                  <a:pt x="684086" y="1479436"/>
                </a:lnTo>
                <a:lnTo>
                  <a:pt x="688478" y="1479059"/>
                </a:lnTo>
                <a:lnTo>
                  <a:pt x="689967" y="1478164"/>
                </a:lnTo>
                <a:lnTo>
                  <a:pt x="690960" y="1476774"/>
                </a:lnTo>
                <a:lnTo>
                  <a:pt x="691620" y="1475054"/>
                </a:lnTo>
                <a:lnTo>
                  <a:pt x="692856" y="1473907"/>
                </a:lnTo>
                <a:lnTo>
                  <a:pt x="694473" y="1473142"/>
                </a:lnTo>
                <a:lnTo>
                  <a:pt x="698386" y="1472293"/>
                </a:lnTo>
                <a:lnTo>
                  <a:pt x="702771" y="1471915"/>
                </a:lnTo>
                <a:lnTo>
                  <a:pt x="705052" y="1471021"/>
                </a:lnTo>
                <a:lnTo>
                  <a:pt x="712054" y="1466763"/>
                </a:lnTo>
                <a:lnTo>
                  <a:pt x="716783" y="1465489"/>
                </a:lnTo>
                <a:lnTo>
                  <a:pt x="723909" y="1464771"/>
                </a:lnTo>
                <a:lnTo>
                  <a:pt x="725494" y="1463877"/>
                </a:lnTo>
                <a:lnTo>
                  <a:pt x="726550" y="1462487"/>
                </a:lnTo>
                <a:lnTo>
                  <a:pt x="727254" y="1460766"/>
                </a:lnTo>
                <a:lnTo>
                  <a:pt x="728518" y="1459619"/>
                </a:lnTo>
                <a:lnTo>
                  <a:pt x="730154" y="1458855"/>
                </a:lnTo>
                <a:lnTo>
                  <a:pt x="732039" y="1458345"/>
                </a:lnTo>
                <a:lnTo>
                  <a:pt x="736248" y="1455662"/>
                </a:lnTo>
                <a:lnTo>
                  <a:pt x="738482" y="1453835"/>
                </a:lnTo>
                <a:lnTo>
                  <a:pt x="740765" y="1452617"/>
                </a:lnTo>
                <a:lnTo>
                  <a:pt x="745419" y="1451264"/>
                </a:lnTo>
                <a:lnTo>
                  <a:pt x="759627" y="1450277"/>
                </a:lnTo>
                <a:lnTo>
                  <a:pt x="761212" y="1449451"/>
                </a:lnTo>
                <a:lnTo>
                  <a:pt x="762268" y="1448107"/>
                </a:lnTo>
                <a:lnTo>
                  <a:pt x="762973" y="1446417"/>
                </a:lnTo>
                <a:lnTo>
                  <a:pt x="764237" y="1445291"/>
                </a:lnTo>
                <a:lnTo>
                  <a:pt x="765872" y="1444540"/>
                </a:lnTo>
                <a:lnTo>
                  <a:pt x="767757" y="1444039"/>
                </a:lnTo>
                <a:lnTo>
                  <a:pt x="769013" y="1442912"/>
                </a:lnTo>
                <a:lnTo>
                  <a:pt x="769851" y="1441367"/>
                </a:lnTo>
                <a:lnTo>
                  <a:pt x="770409" y="1439542"/>
                </a:lnTo>
                <a:lnTo>
                  <a:pt x="771574" y="1438326"/>
                </a:lnTo>
                <a:lnTo>
                  <a:pt x="773146" y="1437515"/>
                </a:lnTo>
                <a:lnTo>
                  <a:pt x="774987" y="1436975"/>
                </a:lnTo>
                <a:lnTo>
                  <a:pt x="779149" y="1434258"/>
                </a:lnTo>
                <a:lnTo>
                  <a:pt x="781370" y="1432422"/>
                </a:lnTo>
                <a:lnTo>
                  <a:pt x="783645" y="1431198"/>
                </a:lnTo>
                <a:lnTo>
                  <a:pt x="788289" y="1429838"/>
                </a:lnTo>
                <a:lnTo>
                  <a:pt x="802490" y="1428846"/>
                </a:lnTo>
                <a:lnTo>
                  <a:pt x="804869" y="1428020"/>
                </a:lnTo>
                <a:lnTo>
                  <a:pt x="812008" y="1423860"/>
                </a:lnTo>
                <a:lnTo>
                  <a:pt x="816770" y="1422608"/>
                </a:lnTo>
                <a:lnTo>
                  <a:pt x="818358" y="1421480"/>
                </a:lnTo>
                <a:lnTo>
                  <a:pt x="819415" y="1419935"/>
                </a:lnTo>
                <a:lnTo>
                  <a:pt x="820121" y="1418111"/>
                </a:lnTo>
                <a:lnTo>
                  <a:pt x="824906" y="1411751"/>
                </a:lnTo>
                <a:lnTo>
                  <a:pt x="826956" y="1410274"/>
                </a:lnTo>
                <a:lnTo>
                  <a:pt x="834495" y="1407708"/>
                </a:lnTo>
                <a:lnTo>
                  <a:pt x="847927" y="1395951"/>
                </a:lnTo>
                <a:lnTo>
                  <a:pt x="852577" y="1394329"/>
                </a:lnTo>
                <a:lnTo>
                  <a:pt x="854135" y="1393103"/>
                </a:lnTo>
                <a:lnTo>
                  <a:pt x="855173" y="1391491"/>
                </a:lnTo>
                <a:lnTo>
                  <a:pt x="855865" y="1389624"/>
                </a:lnTo>
                <a:lnTo>
                  <a:pt x="857121" y="1388378"/>
                </a:lnTo>
                <a:lnTo>
                  <a:pt x="858752" y="1387548"/>
                </a:lnTo>
                <a:lnTo>
                  <a:pt x="860633" y="1386995"/>
                </a:lnTo>
                <a:lnTo>
                  <a:pt x="864840" y="1384263"/>
                </a:lnTo>
                <a:lnTo>
                  <a:pt x="890029" y="1362266"/>
                </a:lnTo>
                <a:lnTo>
                  <a:pt x="893391" y="1360615"/>
                </a:lnTo>
                <a:lnTo>
                  <a:pt x="895632" y="1358721"/>
                </a:lnTo>
                <a:lnTo>
                  <a:pt x="897125" y="1356664"/>
                </a:lnTo>
                <a:lnTo>
                  <a:pt x="899579" y="1352262"/>
                </a:lnTo>
                <a:lnTo>
                  <a:pt x="906089" y="1344399"/>
                </a:lnTo>
                <a:lnTo>
                  <a:pt x="907272" y="1343941"/>
                </a:lnTo>
                <a:lnTo>
                  <a:pt x="910703" y="1343432"/>
                </a:lnTo>
                <a:lnTo>
                  <a:pt x="912729" y="1342503"/>
                </a:lnTo>
                <a:lnTo>
                  <a:pt x="919373" y="1337402"/>
                </a:lnTo>
                <a:lnTo>
                  <a:pt x="924019" y="1333118"/>
                </a:lnTo>
                <a:lnTo>
                  <a:pt x="925575" y="1330864"/>
                </a:lnTo>
                <a:lnTo>
                  <a:pt x="927305" y="1326243"/>
                </a:lnTo>
                <a:lnTo>
                  <a:pt x="928559" y="1324694"/>
                </a:lnTo>
                <a:lnTo>
                  <a:pt x="930190" y="1323661"/>
                </a:lnTo>
                <a:lnTo>
                  <a:pt x="932070" y="1322972"/>
                </a:lnTo>
                <a:lnTo>
                  <a:pt x="933324" y="1321719"/>
                </a:lnTo>
                <a:lnTo>
                  <a:pt x="934160" y="1320090"/>
                </a:lnTo>
                <a:lnTo>
                  <a:pt x="934717" y="1318210"/>
                </a:lnTo>
                <a:lnTo>
                  <a:pt x="937453" y="1314005"/>
                </a:lnTo>
                <a:lnTo>
                  <a:pt x="939294" y="1311772"/>
                </a:lnTo>
                <a:lnTo>
                  <a:pt x="941315" y="1310284"/>
                </a:lnTo>
                <a:lnTo>
                  <a:pt x="945677" y="1308630"/>
                </a:lnTo>
                <a:lnTo>
                  <a:pt x="947158" y="1307395"/>
                </a:lnTo>
                <a:lnTo>
                  <a:pt x="948145" y="1305778"/>
                </a:lnTo>
                <a:lnTo>
                  <a:pt x="948803" y="1303906"/>
                </a:lnTo>
                <a:lnTo>
                  <a:pt x="951651" y="1299710"/>
                </a:lnTo>
                <a:lnTo>
                  <a:pt x="953522" y="1297480"/>
                </a:lnTo>
                <a:lnTo>
                  <a:pt x="955562" y="1295993"/>
                </a:lnTo>
                <a:lnTo>
                  <a:pt x="959947" y="1294341"/>
                </a:lnTo>
                <a:lnTo>
                  <a:pt x="961433" y="1293107"/>
                </a:lnTo>
                <a:lnTo>
                  <a:pt x="962424" y="1291490"/>
                </a:lnTo>
                <a:lnTo>
                  <a:pt x="963085" y="1289618"/>
                </a:lnTo>
                <a:lnTo>
                  <a:pt x="965936" y="1285422"/>
                </a:lnTo>
                <a:lnTo>
                  <a:pt x="982164" y="1268124"/>
                </a:lnTo>
                <a:lnTo>
                  <a:pt x="983388" y="1266104"/>
                </a:lnTo>
                <a:lnTo>
                  <a:pt x="984749" y="1261742"/>
                </a:lnTo>
                <a:lnTo>
                  <a:pt x="985906" y="1260262"/>
                </a:lnTo>
                <a:lnTo>
                  <a:pt x="987471" y="1259275"/>
                </a:lnTo>
                <a:lnTo>
                  <a:pt x="989308" y="1258616"/>
                </a:lnTo>
                <a:lnTo>
                  <a:pt x="990532" y="1257384"/>
                </a:lnTo>
                <a:lnTo>
                  <a:pt x="991349" y="1255769"/>
                </a:lnTo>
                <a:lnTo>
                  <a:pt x="991893" y="1253898"/>
                </a:lnTo>
                <a:lnTo>
                  <a:pt x="994614" y="1249703"/>
                </a:lnTo>
                <a:lnTo>
                  <a:pt x="996452" y="1247473"/>
                </a:lnTo>
                <a:lnTo>
                  <a:pt x="998470" y="1245986"/>
                </a:lnTo>
                <a:lnTo>
                  <a:pt x="1002829" y="1244334"/>
                </a:lnTo>
                <a:lnTo>
                  <a:pt x="1004309" y="1243100"/>
                </a:lnTo>
                <a:lnTo>
                  <a:pt x="1005295" y="1241484"/>
                </a:lnTo>
                <a:lnTo>
                  <a:pt x="1006879" y="1236978"/>
                </a:lnTo>
                <a:lnTo>
                  <a:pt x="1010946" y="1232405"/>
                </a:lnTo>
                <a:lnTo>
                  <a:pt x="1012102" y="1230385"/>
                </a:lnTo>
                <a:lnTo>
                  <a:pt x="1013386" y="1226023"/>
                </a:lnTo>
                <a:lnTo>
                  <a:pt x="1014522" y="1224543"/>
                </a:lnTo>
                <a:lnTo>
                  <a:pt x="1016073" y="1223556"/>
                </a:lnTo>
                <a:lnTo>
                  <a:pt x="1017901" y="1222898"/>
                </a:lnTo>
                <a:lnTo>
                  <a:pt x="1019119" y="1221665"/>
                </a:lnTo>
                <a:lnTo>
                  <a:pt x="1019932" y="1220050"/>
                </a:lnTo>
                <a:lnTo>
                  <a:pt x="1020474" y="1218179"/>
                </a:lnTo>
                <a:lnTo>
                  <a:pt x="1021628" y="1216932"/>
                </a:lnTo>
                <a:lnTo>
                  <a:pt x="1023192" y="1216101"/>
                </a:lnTo>
                <a:lnTo>
                  <a:pt x="1025028" y="1215546"/>
                </a:lnTo>
                <a:lnTo>
                  <a:pt x="1029185" y="1212814"/>
                </a:lnTo>
                <a:lnTo>
                  <a:pt x="1041879" y="1201239"/>
                </a:lnTo>
                <a:lnTo>
                  <a:pt x="1042249" y="1200082"/>
                </a:lnTo>
                <a:lnTo>
                  <a:pt x="1042659" y="1196681"/>
                </a:lnTo>
                <a:lnTo>
                  <a:pt x="1043563" y="1195456"/>
                </a:lnTo>
                <a:lnTo>
                  <a:pt x="1044959" y="1194639"/>
                </a:lnTo>
                <a:lnTo>
                  <a:pt x="1046684" y="1194095"/>
                </a:lnTo>
                <a:lnTo>
                  <a:pt x="1047832" y="1192938"/>
                </a:lnTo>
                <a:lnTo>
                  <a:pt x="1048599" y="1191374"/>
                </a:lnTo>
                <a:lnTo>
                  <a:pt x="1049829" y="1186951"/>
                </a:lnTo>
                <a:lnTo>
                  <a:pt x="1053834" y="1182393"/>
                </a:lnTo>
                <a:lnTo>
                  <a:pt x="1055775" y="1181168"/>
                </a:lnTo>
                <a:lnTo>
                  <a:pt x="1060048" y="1179807"/>
                </a:lnTo>
                <a:lnTo>
                  <a:pt x="1061505" y="1178651"/>
                </a:lnTo>
                <a:lnTo>
                  <a:pt x="1062477" y="1177086"/>
                </a:lnTo>
                <a:lnTo>
                  <a:pt x="1064036" y="1172664"/>
                </a:lnTo>
                <a:lnTo>
                  <a:pt x="1068098" y="1168106"/>
                </a:lnTo>
                <a:lnTo>
                  <a:pt x="1069253" y="1166087"/>
                </a:lnTo>
                <a:lnTo>
                  <a:pt x="1070536" y="1161728"/>
                </a:lnTo>
                <a:lnTo>
                  <a:pt x="1071672" y="1160248"/>
                </a:lnTo>
                <a:lnTo>
                  <a:pt x="1073223" y="1159261"/>
                </a:lnTo>
                <a:lnTo>
                  <a:pt x="1077624" y="1157678"/>
                </a:lnTo>
                <a:lnTo>
                  <a:pt x="1077984" y="1156754"/>
                </a:lnTo>
                <a:lnTo>
                  <a:pt x="1078386" y="1153611"/>
                </a:lnTo>
                <a:lnTo>
                  <a:pt x="1079287" y="1151662"/>
                </a:lnTo>
                <a:lnTo>
                  <a:pt x="1096262" y="1128528"/>
                </a:lnTo>
                <a:lnTo>
                  <a:pt x="1099141" y="1126209"/>
                </a:lnTo>
                <a:lnTo>
                  <a:pt x="1104458" y="1122837"/>
                </a:lnTo>
                <a:lnTo>
                  <a:pt x="1109466" y="1118693"/>
                </a:lnTo>
                <a:lnTo>
                  <a:pt x="1111119" y="1116477"/>
                </a:lnTo>
                <a:lnTo>
                  <a:pt x="1114240" y="1109565"/>
                </a:lnTo>
                <a:lnTo>
                  <a:pt x="1119045" y="1102490"/>
                </a:lnTo>
                <a:lnTo>
                  <a:pt x="1121237" y="1094401"/>
                </a:lnTo>
                <a:lnTo>
                  <a:pt x="1126413" y="1087569"/>
                </a:lnTo>
                <a:lnTo>
                  <a:pt x="1128826" y="1080891"/>
                </a:lnTo>
                <a:lnTo>
                  <a:pt x="1134774" y="1072948"/>
                </a:lnTo>
                <a:lnTo>
                  <a:pt x="1139328" y="1068181"/>
                </a:lnTo>
                <a:lnTo>
                  <a:pt x="1140552" y="1066133"/>
                </a:lnTo>
                <a:lnTo>
                  <a:pt x="1143069" y="1059459"/>
                </a:lnTo>
                <a:lnTo>
                  <a:pt x="1149056" y="1051516"/>
                </a:lnTo>
                <a:lnTo>
                  <a:pt x="1153614" y="1046750"/>
                </a:lnTo>
                <a:lnTo>
                  <a:pt x="1154839" y="1044702"/>
                </a:lnTo>
                <a:lnTo>
                  <a:pt x="1157356" y="1038028"/>
                </a:lnTo>
                <a:lnTo>
                  <a:pt x="1163343" y="1030085"/>
                </a:lnTo>
                <a:lnTo>
                  <a:pt x="1163948" y="1027199"/>
                </a:lnTo>
                <a:lnTo>
                  <a:pt x="1164109" y="1025318"/>
                </a:lnTo>
                <a:lnTo>
                  <a:pt x="1165011" y="1023271"/>
                </a:lnTo>
                <a:lnTo>
                  <a:pt x="1170554" y="1015736"/>
                </a:lnTo>
                <a:lnTo>
                  <a:pt x="1171121" y="1012884"/>
                </a:lnTo>
                <a:lnTo>
                  <a:pt x="1171273" y="1011013"/>
                </a:lnTo>
                <a:lnTo>
                  <a:pt x="1172167" y="1008971"/>
                </a:lnTo>
                <a:lnTo>
                  <a:pt x="1177700" y="1001447"/>
                </a:lnTo>
                <a:lnTo>
                  <a:pt x="1191693" y="987160"/>
                </a:lnTo>
                <a:lnTo>
                  <a:pt x="1192131" y="985925"/>
                </a:lnTo>
                <a:lnTo>
                  <a:pt x="1192892" y="979803"/>
                </a:lnTo>
                <a:lnTo>
                  <a:pt x="1197893" y="973210"/>
                </a:lnTo>
                <a:lnTo>
                  <a:pt x="1199853" y="965723"/>
                </a:lnTo>
                <a:lnTo>
                  <a:pt x="1207409" y="957208"/>
                </a:lnTo>
                <a:lnTo>
                  <a:pt x="1210784" y="953799"/>
                </a:lnTo>
                <a:lnTo>
                  <a:pt x="1212003" y="951778"/>
                </a:lnTo>
                <a:lnTo>
                  <a:pt x="1214510" y="945143"/>
                </a:lnTo>
                <a:lnTo>
                  <a:pt x="1220494" y="937215"/>
                </a:lnTo>
                <a:lnTo>
                  <a:pt x="1221098" y="934330"/>
                </a:lnTo>
                <a:lnTo>
                  <a:pt x="1221553" y="922867"/>
                </a:lnTo>
                <a:lnTo>
                  <a:pt x="1223686" y="920016"/>
                </a:lnTo>
                <a:lnTo>
                  <a:pt x="1227730" y="915509"/>
                </a:lnTo>
                <a:lnTo>
                  <a:pt x="1228283" y="912777"/>
                </a:lnTo>
                <a:lnTo>
                  <a:pt x="1228431" y="910937"/>
                </a:lnTo>
                <a:lnTo>
                  <a:pt x="1229323" y="908916"/>
                </a:lnTo>
                <a:lnTo>
                  <a:pt x="1234850" y="901429"/>
                </a:lnTo>
                <a:lnTo>
                  <a:pt x="1235417" y="898581"/>
                </a:lnTo>
                <a:lnTo>
                  <a:pt x="1235780" y="894078"/>
                </a:lnTo>
                <a:lnTo>
                  <a:pt x="1240761" y="887485"/>
                </a:lnTo>
                <a:lnTo>
                  <a:pt x="1242012" y="883123"/>
                </a:lnTo>
                <a:lnTo>
                  <a:pt x="1243609" y="873062"/>
                </a:lnTo>
                <a:lnTo>
                  <a:pt x="1248657" y="861847"/>
                </a:lnTo>
                <a:lnTo>
                  <a:pt x="1257231" y="850448"/>
                </a:lnTo>
                <a:lnTo>
                  <a:pt x="1260709" y="846819"/>
                </a:lnTo>
                <a:lnTo>
                  <a:pt x="1261954" y="844740"/>
                </a:lnTo>
                <a:lnTo>
                  <a:pt x="1264117" y="837151"/>
                </a:lnTo>
                <a:lnTo>
                  <a:pt x="1264443" y="811705"/>
                </a:lnTo>
                <a:lnTo>
                  <a:pt x="1265238" y="810218"/>
                </a:lnTo>
                <a:lnTo>
                  <a:pt x="1266561" y="809226"/>
                </a:lnTo>
                <a:lnTo>
                  <a:pt x="1268236" y="808566"/>
                </a:lnTo>
                <a:lnTo>
                  <a:pt x="1269353" y="807332"/>
                </a:lnTo>
                <a:lnTo>
                  <a:pt x="1270099" y="805715"/>
                </a:lnTo>
                <a:lnTo>
                  <a:pt x="1270926" y="801802"/>
                </a:lnTo>
                <a:lnTo>
                  <a:pt x="1271294" y="797417"/>
                </a:lnTo>
                <a:lnTo>
                  <a:pt x="1272186" y="795930"/>
                </a:lnTo>
                <a:lnTo>
                  <a:pt x="1273574" y="794939"/>
                </a:lnTo>
                <a:lnTo>
                  <a:pt x="1275293" y="794278"/>
                </a:lnTo>
                <a:lnTo>
                  <a:pt x="1276439" y="793044"/>
                </a:lnTo>
                <a:lnTo>
                  <a:pt x="1277204" y="791427"/>
                </a:lnTo>
                <a:lnTo>
                  <a:pt x="1278052" y="787514"/>
                </a:lnTo>
                <a:lnTo>
                  <a:pt x="1278729" y="768062"/>
                </a:lnTo>
                <a:lnTo>
                  <a:pt x="1279524" y="766835"/>
                </a:lnTo>
                <a:lnTo>
                  <a:pt x="1280848" y="766017"/>
                </a:lnTo>
                <a:lnTo>
                  <a:pt x="1282524" y="765472"/>
                </a:lnTo>
                <a:lnTo>
                  <a:pt x="1283641" y="764315"/>
                </a:lnTo>
                <a:lnTo>
                  <a:pt x="1284386" y="762749"/>
                </a:lnTo>
                <a:lnTo>
                  <a:pt x="1285213" y="758894"/>
                </a:lnTo>
                <a:lnTo>
                  <a:pt x="1285788" y="747617"/>
                </a:lnTo>
                <a:lnTo>
                  <a:pt x="1286611" y="745268"/>
                </a:lnTo>
                <a:lnTo>
                  <a:pt x="1292019" y="737209"/>
                </a:lnTo>
                <a:lnTo>
                  <a:pt x="1292574" y="734313"/>
                </a:lnTo>
                <a:lnTo>
                  <a:pt x="1293017" y="711692"/>
                </a:lnTo>
                <a:lnTo>
                  <a:pt x="1293811" y="709412"/>
                </a:lnTo>
                <a:lnTo>
                  <a:pt x="1299170" y="701472"/>
                </a:lnTo>
                <a:lnTo>
                  <a:pt x="1299722" y="698586"/>
                </a:lnTo>
                <a:lnTo>
                  <a:pt x="1300155" y="680041"/>
                </a:lnTo>
                <a:lnTo>
                  <a:pt x="1302276" y="677156"/>
                </a:lnTo>
                <a:lnTo>
                  <a:pt x="1303952" y="675275"/>
                </a:lnTo>
                <a:lnTo>
                  <a:pt x="1305071" y="673227"/>
                </a:lnTo>
                <a:lnTo>
                  <a:pt x="1306313" y="668835"/>
                </a:lnTo>
                <a:lnTo>
                  <a:pt x="1307012" y="661900"/>
                </a:lnTo>
                <a:lnTo>
                  <a:pt x="1307904" y="660342"/>
                </a:lnTo>
                <a:lnTo>
                  <a:pt x="1309292" y="659303"/>
                </a:lnTo>
                <a:lnTo>
                  <a:pt x="1311012" y="658610"/>
                </a:lnTo>
                <a:lnTo>
                  <a:pt x="1312158" y="657355"/>
                </a:lnTo>
                <a:lnTo>
                  <a:pt x="1312922" y="655724"/>
                </a:lnTo>
                <a:lnTo>
                  <a:pt x="1313771" y="651796"/>
                </a:lnTo>
                <a:lnTo>
                  <a:pt x="1314149" y="647404"/>
                </a:lnTo>
                <a:lnTo>
                  <a:pt x="1315043" y="645915"/>
                </a:lnTo>
                <a:lnTo>
                  <a:pt x="1316433" y="644923"/>
                </a:lnTo>
                <a:lnTo>
                  <a:pt x="1318154" y="644261"/>
                </a:lnTo>
                <a:lnTo>
                  <a:pt x="1319300" y="643026"/>
                </a:lnTo>
                <a:lnTo>
                  <a:pt x="1320065" y="641409"/>
                </a:lnTo>
                <a:lnTo>
                  <a:pt x="1320915" y="637496"/>
                </a:lnTo>
                <a:lnTo>
                  <a:pt x="1321292" y="633111"/>
                </a:lnTo>
                <a:lnTo>
                  <a:pt x="1322186" y="631624"/>
                </a:lnTo>
                <a:lnTo>
                  <a:pt x="1323577" y="630633"/>
                </a:lnTo>
                <a:lnTo>
                  <a:pt x="1325297" y="629972"/>
                </a:lnTo>
                <a:lnTo>
                  <a:pt x="1326444" y="628738"/>
                </a:lnTo>
                <a:lnTo>
                  <a:pt x="1327208" y="627121"/>
                </a:lnTo>
                <a:lnTo>
                  <a:pt x="1327718" y="625250"/>
                </a:lnTo>
                <a:lnTo>
                  <a:pt x="1330401" y="621054"/>
                </a:lnTo>
                <a:lnTo>
                  <a:pt x="1332228" y="618823"/>
                </a:lnTo>
                <a:lnTo>
                  <a:pt x="1333446" y="616543"/>
                </a:lnTo>
                <a:lnTo>
                  <a:pt x="1341394" y="588755"/>
                </a:lnTo>
                <a:lnTo>
                  <a:pt x="1341938" y="585385"/>
                </a:lnTo>
                <a:lnTo>
                  <a:pt x="1344658" y="579523"/>
                </a:lnTo>
                <a:lnTo>
                  <a:pt x="1346496" y="576849"/>
                </a:lnTo>
                <a:lnTo>
                  <a:pt x="1348537" y="571761"/>
                </a:lnTo>
                <a:lnTo>
                  <a:pt x="1349081" y="569293"/>
                </a:lnTo>
                <a:lnTo>
                  <a:pt x="1351802" y="564434"/>
                </a:lnTo>
                <a:lnTo>
                  <a:pt x="1353639" y="562027"/>
                </a:lnTo>
                <a:lnTo>
                  <a:pt x="1355680" y="557236"/>
                </a:lnTo>
                <a:lnTo>
                  <a:pt x="1356829" y="550076"/>
                </a:lnTo>
                <a:lnTo>
                  <a:pt x="1356990" y="547692"/>
                </a:lnTo>
                <a:lnTo>
                  <a:pt x="1357892" y="546103"/>
                </a:lnTo>
                <a:lnTo>
                  <a:pt x="1359286" y="545044"/>
                </a:lnTo>
                <a:lnTo>
                  <a:pt x="1361010" y="544338"/>
                </a:lnTo>
                <a:lnTo>
                  <a:pt x="1362159" y="543073"/>
                </a:lnTo>
                <a:lnTo>
                  <a:pt x="1362925" y="541436"/>
                </a:lnTo>
                <a:lnTo>
                  <a:pt x="1363436" y="539552"/>
                </a:lnTo>
                <a:lnTo>
                  <a:pt x="1366119" y="535341"/>
                </a:lnTo>
                <a:lnTo>
                  <a:pt x="1367946" y="533106"/>
                </a:lnTo>
                <a:lnTo>
                  <a:pt x="1369165" y="530823"/>
                </a:lnTo>
                <a:lnTo>
                  <a:pt x="1370517" y="526169"/>
                </a:lnTo>
                <a:lnTo>
                  <a:pt x="1371505" y="511961"/>
                </a:lnTo>
                <a:lnTo>
                  <a:pt x="1372331" y="509583"/>
                </a:lnTo>
                <a:lnTo>
                  <a:pt x="1377743" y="501473"/>
                </a:lnTo>
                <a:lnTo>
                  <a:pt x="1382240" y="496689"/>
                </a:lnTo>
                <a:lnTo>
                  <a:pt x="1383456" y="494638"/>
                </a:lnTo>
                <a:lnTo>
                  <a:pt x="1384807" y="490243"/>
                </a:lnTo>
                <a:lnTo>
                  <a:pt x="1385793" y="476224"/>
                </a:lnTo>
                <a:lnTo>
                  <a:pt x="1386619" y="473852"/>
                </a:lnTo>
                <a:lnTo>
                  <a:pt x="1392030" y="465753"/>
                </a:lnTo>
                <a:lnTo>
                  <a:pt x="1392587" y="462854"/>
                </a:lnTo>
                <a:lnTo>
                  <a:pt x="1392735" y="460969"/>
                </a:lnTo>
                <a:lnTo>
                  <a:pt x="1393628" y="458919"/>
                </a:lnTo>
                <a:lnTo>
                  <a:pt x="1397883" y="452242"/>
                </a:lnTo>
                <a:lnTo>
                  <a:pt x="1400290" y="445236"/>
                </a:lnTo>
                <a:lnTo>
                  <a:pt x="1404883" y="438133"/>
                </a:lnTo>
                <a:lnTo>
                  <a:pt x="1406236" y="433380"/>
                </a:lnTo>
                <a:lnTo>
                  <a:pt x="1407300" y="416057"/>
                </a:lnTo>
                <a:lnTo>
                  <a:pt x="1407319" y="397643"/>
                </a:lnTo>
                <a:lnTo>
                  <a:pt x="1408113" y="395271"/>
                </a:lnTo>
                <a:lnTo>
                  <a:pt x="1412228" y="388139"/>
                </a:lnTo>
                <a:lnTo>
                  <a:pt x="1414169" y="380030"/>
                </a:lnTo>
                <a:lnTo>
                  <a:pt x="1414437" y="368800"/>
                </a:lnTo>
                <a:lnTo>
                  <a:pt x="1415239" y="367310"/>
                </a:lnTo>
                <a:lnTo>
                  <a:pt x="1416568" y="366317"/>
                </a:lnTo>
                <a:lnTo>
                  <a:pt x="1418248" y="365655"/>
                </a:lnTo>
                <a:lnTo>
                  <a:pt x="1419367" y="364421"/>
                </a:lnTo>
                <a:lnTo>
                  <a:pt x="1420114" y="362803"/>
                </a:lnTo>
                <a:lnTo>
                  <a:pt x="1420943" y="358890"/>
                </a:lnTo>
                <a:lnTo>
                  <a:pt x="1421604" y="326229"/>
                </a:lnTo>
                <a:lnTo>
                  <a:pt x="1422399" y="324643"/>
                </a:lnTo>
                <a:lnTo>
                  <a:pt x="1423723" y="323585"/>
                </a:lnTo>
                <a:lnTo>
                  <a:pt x="1425399" y="322879"/>
                </a:lnTo>
                <a:lnTo>
                  <a:pt x="1426516" y="321616"/>
                </a:lnTo>
                <a:lnTo>
                  <a:pt x="1427261" y="319979"/>
                </a:lnTo>
                <a:lnTo>
                  <a:pt x="1427757" y="318095"/>
                </a:lnTo>
                <a:lnTo>
                  <a:pt x="1430426" y="313884"/>
                </a:lnTo>
                <a:lnTo>
                  <a:pt x="1432248" y="311650"/>
                </a:lnTo>
                <a:lnTo>
                  <a:pt x="1433464" y="309367"/>
                </a:lnTo>
                <a:lnTo>
                  <a:pt x="1434814" y="304713"/>
                </a:lnTo>
                <a:lnTo>
                  <a:pt x="1435866" y="283367"/>
                </a:lnTo>
                <a:lnTo>
                  <a:pt x="1436669" y="281780"/>
                </a:lnTo>
                <a:lnTo>
                  <a:pt x="1437999" y="280722"/>
                </a:lnTo>
                <a:lnTo>
                  <a:pt x="1439678" y="280017"/>
                </a:lnTo>
                <a:lnTo>
                  <a:pt x="1440798" y="276372"/>
                </a:lnTo>
                <a:lnTo>
                  <a:pt x="1442743" y="254128"/>
                </a:lnTo>
                <a:lnTo>
                  <a:pt x="1443635" y="251968"/>
                </a:lnTo>
                <a:lnTo>
                  <a:pt x="1447889" y="245137"/>
                </a:lnTo>
                <a:lnTo>
                  <a:pt x="1449163" y="240448"/>
                </a:lnTo>
                <a:lnTo>
                  <a:pt x="1450155" y="225225"/>
                </a:lnTo>
                <a:lnTo>
                  <a:pt x="1450957" y="223175"/>
                </a:lnTo>
                <a:lnTo>
                  <a:pt x="1455086" y="216498"/>
                </a:lnTo>
                <a:lnTo>
                  <a:pt x="1456330" y="211844"/>
                </a:lnTo>
                <a:lnTo>
                  <a:pt x="1457300" y="190498"/>
                </a:lnTo>
                <a:lnTo>
                  <a:pt x="1458102" y="188911"/>
                </a:lnTo>
                <a:lnTo>
                  <a:pt x="1459431" y="187854"/>
                </a:lnTo>
                <a:lnTo>
                  <a:pt x="1461110" y="187148"/>
                </a:lnTo>
                <a:lnTo>
                  <a:pt x="1462230" y="185884"/>
                </a:lnTo>
                <a:lnTo>
                  <a:pt x="1462977" y="184248"/>
                </a:lnTo>
                <a:lnTo>
                  <a:pt x="1463805" y="180313"/>
                </a:lnTo>
                <a:lnTo>
                  <a:pt x="1464461" y="154774"/>
                </a:lnTo>
                <a:lnTo>
                  <a:pt x="1465258" y="152395"/>
                </a:lnTo>
                <a:lnTo>
                  <a:pt x="1470619" y="144286"/>
                </a:lnTo>
                <a:lnTo>
                  <a:pt x="1471172" y="141386"/>
                </a:lnTo>
                <a:lnTo>
                  <a:pt x="1471587" y="126119"/>
                </a:lnTo>
                <a:lnTo>
                  <a:pt x="1472389" y="123767"/>
                </a:lnTo>
                <a:lnTo>
                  <a:pt x="1476517" y="116664"/>
                </a:lnTo>
                <a:lnTo>
                  <a:pt x="1477761" y="111911"/>
                </a:lnTo>
                <a:lnTo>
                  <a:pt x="1478670" y="97631"/>
                </a:lnTo>
                <a:lnTo>
                  <a:pt x="1479492" y="95250"/>
                </a:lnTo>
                <a:lnTo>
                  <a:pt x="1483649" y="88107"/>
                </a:lnTo>
                <a:lnTo>
                  <a:pt x="1484900" y="83344"/>
                </a:lnTo>
                <a:lnTo>
                  <a:pt x="1485604" y="76200"/>
                </a:lnTo>
                <a:lnTo>
                  <a:pt x="1486496" y="73819"/>
                </a:lnTo>
                <a:lnTo>
                  <a:pt x="1490752" y="66675"/>
                </a:lnTo>
                <a:lnTo>
                  <a:pt x="1492742" y="58562"/>
                </a:lnTo>
                <a:lnTo>
                  <a:pt x="1497894" y="51726"/>
                </a:lnTo>
                <a:lnTo>
                  <a:pt x="1500302" y="45048"/>
                </a:lnTo>
                <a:lnTo>
                  <a:pt x="1504896" y="38042"/>
                </a:lnTo>
                <a:lnTo>
                  <a:pt x="1507404" y="30939"/>
                </a:lnTo>
                <a:lnTo>
                  <a:pt x="1513388" y="22841"/>
                </a:lnTo>
                <a:lnTo>
                  <a:pt x="1513992" y="19941"/>
                </a:lnTo>
                <a:lnTo>
                  <a:pt x="15144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407"/>
          <p:cNvSpPr/>
          <p:nvPr/>
        </p:nvSpPr>
        <p:spPr>
          <a:xfrm>
            <a:off x="6686550" y="1643071"/>
            <a:ext cx="157163" cy="142867"/>
          </a:xfrm>
          <a:custGeom>
            <a:avLst/>
            <a:gdLst/>
            <a:ahLst/>
            <a:cxnLst/>
            <a:rect l="0" t="0" r="0" b="0"/>
            <a:pathLst>
              <a:path w="157163" h="142867">
                <a:moveTo>
                  <a:pt x="0" y="114291"/>
                </a:moveTo>
                <a:lnTo>
                  <a:pt x="6849" y="114291"/>
                </a:lnTo>
                <a:lnTo>
                  <a:pt x="7056" y="110499"/>
                </a:lnTo>
                <a:lnTo>
                  <a:pt x="7118" y="108140"/>
                </a:lnTo>
                <a:lnTo>
                  <a:pt x="7920" y="107809"/>
                </a:lnTo>
                <a:lnTo>
                  <a:pt x="10928" y="107441"/>
                </a:lnTo>
                <a:lnTo>
                  <a:pt x="12048" y="106550"/>
                </a:lnTo>
                <a:lnTo>
                  <a:pt x="12795" y="105161"/>
                </a:lnTo>
                <a:lnTo>
                  <a:pt x="13623" y="101502"/>
                </a:lnTo>
                <a:lnTo>
                  <a:pt x="13992" y="97230"/>
                </a:lnTo>
                <a:lnTo>
                  <a:pt x="14884" y="94980"/>
                </a:lnTo>
                <a:lnTo>
                  <a:pt x="16273" y="92686"/>
                </a:lnTo>
                <a:lnTo>
                  <a:pt x="17992" y="90362"/>
                </a:lnTo>
                <a:lnTo>
                  <a:pt x="19139" y="88020"/>
                </a:lnTo>
                <a:lnTo>
                  <a:pt x="19903" y="85664"/>
                </a:lnTo>
                <a:lnTo>
                  <a:pt x="20412" y="83300"/>
                </a:lnTo>
                <a:lnTo>
                  <a:pt x="21545" y="81724"/>
                </a:lnTo>
                <a:lnTo>
                  <a:pt x="23096" y="80674"/>
                </a:lnTo>
                <a:lnTo>
                  <a:pt x="24922" y="79973"/>
                </a:lnTo>
                <a:lnTo>
                  <a:pt x="26139" y="77919"/>
                </a:lnTo>
                <a:lnTo>
                  <a:pt x="26951" y="74962"/>
                </a:lnTo>
                <a:lnTo>
                  <a:pt x="27492" y="71403"/>
                </a:lnTo>
                <a:lnTo>
                  <a:pt x="28647" y="68236"/>
                </a:lnTo>
                <a:lnTo>
                  <a:pt x="30211" y="65332"/>
                </a:lnTo>
                <a:lnTo>
                  <a:pt x="32046" y="62602"/>
                </a:lnTo>
                <a:lnTo>
                  <a:pt x="34064" y="59988"/>
                </a:lnTo>
                <a:lnTo>
                  <a:pt x="36203" y="57451"/>
                </a:lnTo>
                <a:lnTo>
                  <a:pt x="38423" y="54967"/>
                </a:lnTo>
                <a:lnTo>
                  <a:pt x="39902" y="52516"/>
                </a:lnTo>
                <a:lnTo>
                  <a:pt x="40889" y="50089"/>
                </a:lnTo>
                <a:lnTo>
                  <a:pt x="41547" y="47677"/>
                </a:lnTo>
                <a:lnTo>
                  <a:pt x="42780" y="44482"/>
                </a:lnTo>
                <a:lnTo>
                  <a:pt x="44394" y="40764"/>
                </a:lnTo>
                <a:lnTo>
                  <a:pt x="46266" y="36698"/>
                </a:lnTo>
                <a:lnTo>
                  <a:pt x="47512" y="33194"/>
                </a:lnTo>
                <a:lnTo>
                  <a:pt x="48344" y="30064"/>
                </a:lnTo>
                <a:lnTo>
                  <a:pt x="48897" y="27183"/>
                </a:lnTo>
                <a:lnTo>
                  <a:pt x="50061" y="25263"/>
                </a:lnTo>
                <a:lnTo>
                  <a:pt x="51630" y="23983"/>
                </a:lnTo>
                <a:lnTo>
                  <a:pt x="53469" y="23129"/>
                </a:lnTo>
                <a:lnTo>
                  <a:pt x="57631" y="20064"/>
                </a:lnTo>
                <a:lnTo>
                  <a:pt x="59852" y="18136"/>
                </a:lnTo>
                <a:lnTo>
                  <a:pt x="61332" y="16056"/>
                </a:lnTo>
                <a:lnTo>
                  <a:pt x="62977" y="11629"/>
                </a:lnTo>
                <a:lnTo>
                  <a:pt x="64210" y="10131"/>
                </a:lnTo>
                <a:lnTo>
                  <a:pt x="65825" y="9132"/>
                </a:lnTo>
                <a:lnTo>
                  <a:pt x="67695" y="8466"/>
                </a:lnTo>
                <a:lnTo>
                  <a:pt x="68943" y="7229"/>
                </a:lnTo>
                <a:lnTo>
                  <a:pt x="69775" y="5610"/>
                </a:lnTo>
                <a:lnTo>
                  <a:pt x="71340" y="320"/>
                </a:lnTo>
                <a:lnTo>
                  <a:pt x="75201" y="88"/>
                </a:lnTo>
                <a:lnTo>
                  <a:pt x="78707" y="10"/>
                </a:lnTo>
                <a:lnTo>
                  <a:pt x="82077" y="0"/>
                </a:lnTo>
                <a:lnTo>
                  <a:pt x="83293" y="791"/>
                </a:lnTo>
                <a:lnTo>
                  <a:pt x="84104" y="2112"/>
                </a:lnTo>
                <a:lnTo>
                  <a:pt x="84644" y="3786"/>
                </a:lnTo>
                <a:lnTo>
                  <a:pt x="87362" y="7763"/>
                </a:lnTo>
                <a:lnTo>
                  <a:pt x="91781" y="12992"/>
                </a:lnTo>
                <a:lnTo>
                  <a:pt x="94501" y="15823"/>
                </a:lnTo>
                <a:lnTo>
                  <a:pt x="96339" y="17690"/>
                </a:lnTo>
                <a:lnTo>
                  <a:pt x="98357" y="18934"/>
                </a:lnTo>
                <a:lnTo>
                  <a:pt x="102716" y="20316"/>
                </a:lnTo>
                <a:lnTo>
                  <a:pt x="104195" y="21479"/>
                </a:lnTo>
                <a:lnTo>
                  <a:pt x="105182" y="23048"/>
                </a:lnTo>
                <a:lnTo>
                  <a:pt x="105840" y="24887"/>
                </a:lnTo>
                <a:lnTo>
                  <a:pt x="108688" y="29048"/>
                </a:lnTo>
                <a:lnTo>
                  <a:pt x="110558" y="31268"/>
                </a:lnTo>
                <a:lnTo>
                  <a:pt x="112599" y="33543"/>
                </a:lnTo>
                <a:lnTo>
                  <a:pt x="116984" y="38186"/>
                </a:lnTo>
                <a:lnTo>
                  <a:pt x="119264" y="39742"/>
                </a:lnTo>
                <a:lnTo>
                  <a:pt x="123915" y="41471"/>
                </a:lnTo>
                <a:lnTo>
                  <a:pt x="126265" y="45900"/>
                </a:lnTo>
                <a:lnTo>
                  <a:pt x="128627" y="52822"/>
                </a:lnTo>
                <a:lnTo>
                  <a:pt x="130995" y="61406"/>
                </a:lnTo>
                <a:lnTo>
                  <a:pt x="132574" y="68715"/>
                </a:lnTo>
                <a:lnTo>
                  <a:pt x="133626" y="75176"/>
                </a:lnTo>
                <a:lnTo>
                  <a:pt x="134328" y="81071"/>
                </a:lnTo>
                <a:lnTo>
                  <a:pt x="135589" y="85794"/>
                </a:lnTo>
                <a:lnTo>
                  <a:pt x="137224" y="89737"/>
                </a:lnTo>
                <a:lnTo>
                  <a:pt x="139107" y="93159"/>
                </a:lnTo>
                <a:lnTo>
                  <a:pt x="140363" y="96234"/>
                </a:lnTo>
                <a:lnTo>
                  <a:pt x="141200" y="99078"/>
                </a:lnTo>
                <a:lnTo>
                  <a:pt x="141758" y="101768"/>
                </a:lnTo>
                <a:lnTo>
                  <a:pt x="142130" y="105149"/>
                </a:lnTo>
                <a:lnTo>
                  <a:pt x="142378" y="108990"/>
                </a:lnTo>
                <a:lnTo>
                  <a:pt x="142654" y="116697"/>
                </a:lnTo>
                <a:lnTo>
                  <a:pt x="142846" y="126857"/>
                </a:lnTo>
                <a:lnTo>
                  <a:pt x="142866" y="131861"/>
                </a:lnTo>
                <a:lnTo>
                  <a:pt x="143663" y="133148"/>
                </a:lnTo>
                <a:lnTo>
                  <a:pt x="144988" y="134006"/>
                </a:lnTo>
                <a:lnTo>
                  <a:pt x="146664" y="134578"/>
                </a:lnTo>
                <a:lnTo>
                  <a:pt x="147783" y="135753"/>
                </a:lnTo>
                <a:lnTo>
                  <a:pt x="148528" y="137330"/>
                </a:lnTo>
                <a:lnTo>
                  <a:pt x="149993" y="142770"/>
                </a:lnTo>
                <a:lnTo>
                  <a:pt x="152124" y="142823"/>
                </a:lnTo>
                <a:lnTo>
                  <a:pt x="157162" y="1428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408"/>
          <p:cNvSpPr/>
          <p:nvPr/>
        </p:nvSpPr>
        <p:spPr>
          <a:xfrm>
            <a:off x="5186666" y="3228975"/>
            <a:ext cx="106853" cy="142868"/>
          </a:xfrm>
          <a:custGeom>
            <a:avLst/>
            <a:gdLst/>
            <a:ahLst/>
            <a:cxnLst/>
            <a:rect l="0" t="0" r="0" b="0"/>
            <a:pathLst>
              <a:path w="106853" h="142868">
                <a:moveTo>
                  <a:pt x="21127" y="85725"/>
                </a:moveTo>
                <a:lnTo>
                  <a:pt x="24920" y="85725"/>
                </a:lnTo>
                <a:lnTo>
                  <a:pt x="26037" y="86518"/>
                </a:lnTo>
                <a:lnTo>
                  <a:pt x="26782" y="87841"/>
                </a:lnTo>
                <a:lnTo>
                  <a:pt x="28183" y="92574"/>
                </a:lnTo>
                <a:lnTo>
                  <a:pt x="30349" y="94854"/>
                </a:lnTo>
                <a:lnTo>
                  <a:pt x="32038" y="96574"/>
                </a:lnTo>
                <a:lnTo>
                  <a:pt x="33957" y="97720"/>
                </a:lnTo>
                <a:lnTo>
                  <a:pt x="36031" y="98484"/>
                </a:lnTo>
                <a:lnTo>
                  <a:pt x="41269" y="99710"/>
                </a:lnTo>
                <a:lnTo>
                  <a:pt x="44102" y="101994"/>
                </a:lnTo>
                <a:lnTo>
                  <a:pt x="45969" y="103715"/>
                </a:lnTo>
                <a:lnTo>
                  <a:pt x="50160" y="107743"/>
                </a:lnTo>
                <a:lnTo>
                  <a:pt x="52389" y="109929"/>
                </a:lnTo>
                <a:lnTo>
                  <a:pt x="54669" y="111386"/>
                </a:lnTo>
                <a:lnTo>
                  <a:pt x="56982" y="112357"/>
                </a:lnTo>
                <a:lnTo>
                  <a:pt x="59318" y="113005"/>
                </a:lnTo>
                <a:lnTo>
                  <a:pt x="60876" y="114230"/>
                </a:lnTo>
                <a:lnTo>
                  <a:pt x="61914" y="115840"/>
                </a:lnTo>
                <a:lnTo>
                  <a:pt x="62606" y="117708"/>
                </a:lnTo>
                <a:lnTo>
                  <a:pt x="63861" y="118953"/>
                </a:lnTo>
                <a:lnTo>
                  <a:pt x="65491" y="119783"/>
                </a:lnTo>
                <a:lnTo>
                  <a:pt x="67372" y="120337"/>
                </a:lnTo>
                <a:lnTo>
                  <a:pt x="69419" y="121499"/>
                </a:lnTo>
                <a:lnTo>
                  <a:pt x="71578" y="123068"/>
                </a:lnTo>
                <a:lnTo>
                  <a:pt x="73812" y="124908"/>
                </a:lnTo>
                <a:lnTo>
                  <a:pt x="75300" y="126928"/>
                </a:lnTo>
                <a:lnTo>
                  <a:pt x="76954" y="131289"/>
                </a:lnTo>
                <a:lnTo>
                  <a:pt x="78189" y="132770"/>
                </a:lnTo>
                <a:lnTo>
                  <a:pt x="79806" y="133757"/>
                </a:lnTo>
                <a:lnTo>
                  <a:pt x="84312" y="135341"/>
                </a:lnTo>
                <a:lnTo>
                  <a:pt x="84682" y="136264"/>
                </a:lnTo>
                <a:lnTo>
                  <a:pt x="85202" y="140563"/>
                </a:lnTo>
                <a:lnTo>
                  <a:pt x="85324" y="141847"/>
                </a:lnTo>
                <a:lnTo>
                  <a:pt x="86150" y="142190"/>
                </a:lnTo>
                <a:lnTo>
                  <a:pt x="89185" y="142570"/>
                </a:lnTo>
                <a:lnTo>
                  <a:pt x="92268" y="142848"/>
                </a:lnTo>
                <a:lnTo>
                  <a:pt x="88685" y="142867"/>
                </a:lnTo>
                <a:lnTo>
                  <a:pt x="87597" y="142076"/>
                </a:lnTo>
                <a:lnTo>
                  <a:pt x="86872" y="140754"/>
                </a:lnTo>
                <a:lnTo>
                  <a:pt x="86388" y="139080"/>
                </a:lnTo>
                <a:lnTo>
                  <a:pt x="83684" y="136376"/>
                </a:lnTo>
                <a:lnTo>
                  <a:pt x="79501" y="132986"/>
                </a:lnTo>
                <a:lnTo>
                  <a:pt x="74331" y="129139"/>
                </a:lnTo>
                <a:lnTo>
                  <a:pt x="70884" y="125780"/>
                </a:lnTo>
                <a:lnTo>
                  <a:pt x="68586" y="122747"/>
                </a:lnTo>
                <a:lnTo>
                  <a:pt x="67054" y="119931"/>
                </a:lnTo>
                <a:lnTo>
                  <a:pt x="65239" y="117260"/>
                </a:lnTo>
                <a:lnTo>
                  <a:pt x="63236" y="114686"/>
                </a:lnTo>
                <a:lnTo>
                  <a:pt x="61105" y="112176"/>
                </a:lnTo>
                <a:lnTo>
                  <a:pt x="58892" y="109709"/>
                </a:lnTo>
                <a:lnTo>
                  <a:pt x="54316" y="104851"/>
                </a:lnTo>
                <a:lnTo>
                  <a:pt x="43956" y="94286"/>
                </a:lnTo>
                <a:lnTo>
                  <a:pt x="41903" y="93020"/>
                </a:lnTo>
                <a:lnTo>
                  <a:pt x="38947" y="91382"/>
                </a:lnTo>
                <a:lnTo>
                  <a:pt x="35388" y="89496"/>
                </a:lnTo>
                <a:lnTo>
                  <a:pt x="33016" y="87445"/>
                </a:lnTo>
                <a:lnTo>
                  <a:pt x="31434" y="85284"/>
                </a:lnTo>
                <a:lnTo>
                  <a:pt x="30380" y="83050"/>
                </a:lnTo>
                <a:lnTo>
                  <a:pt x="28883" y="80766"/>
                </a:lnTo>
                <a:lnTo>
                  <a:pt x="27092" y="78451"/>
                </a:lnTo>
                <a:lnTo>
                  <a:pt x="22305" y="72823"/>
                </a:lnTo>
                <a:lnTo>
                  <a:pt x="19535" y="69936"/>
                </a:lnTo>
                <a:lnTo>
                  <a:pt x="17684" y="68055"/>
                </a:lnTo>
                <a:lnTo>
                  <a:pt x="15657" y="66801"/>
                </a:lnTo>
                <a:lnTo>
                  <a:pt x="13512" y="65965"/>
                </a:lnTo>
                <a:lnTo>
                  <a:pt x="11288" y="65408"/>
                </a:lnTo>
                <a:lnTo>
                  <a:pt x="9805" y="64242"/>
                </a:lnTo>
                <a:lnTo>
                  <a:pt x="8817" y="62672"/>
                </a:lnTo>
                <a:lnTo>
                  <a:pt x="7230" y="58241"/>
                </a:lnTo>
                <a:lnTo>
                  <a:pt x="6306" y="57877"/>
                </a:lnTo>
                <a:lnTo>
                  <a:pt x="3164" y="57473"/>
                </a:lnTo>
                <a:lnTo>
                  <a:pt x="0" y="57178"/>
                </a:lnTo>
                <a:lnTo>
                  <a:pt x="3578" y="57158"/>
                </a:lnTo>
                <a:lnTo>
                  <a:pt x="4666" y="56362"/>
                </a:lnTo>
                <a:lnTo>
                  <a:pt x="5391" y="55037"/>
                </a:lnTo>
                <a:lnTo>
                  <a:pt x="6553" y="50999"/>
                </a:lnTo>
                <a:lnTo>
                  <a:pt x="7443" y="50668"/>
                </a:lnTo>
                <a:lnTo>
                  <a:pt x="10547" y="50300"/>
                </a:lnTo>
                <a:lnTo>
                  <a:pt x="12487" y="50202"/>
                </a:lnTo>
                <a:lnTo>
                  <a:pt x="16758" y="50093"/>
                </a:lnTo>
                <a:lnTo>
                  <a:pt x="23625" y="50032"/>
                </a:lnTo>
                <a:lnTo>
                  <a:pt x="25968" y="49229"/>
                </a:lnTo>
                <a:lnTo>
                  <a:pt x="28323" y="47901"/>
                </a:lnTo>
                <a:lnTo>
                  <a:pt x="30687" y="46221"/>
                </a:lnTo>
                <a:lnTo>
                  <a:pt x="33057" y="44308"/>
                </a:lnTo>
                <a:lnTo>
                  <a:pt x="35430" y="42238"/>
                </a:lnTo>
                <a:lnTo>
                  <a:pt x="37806" y="40065"/>
                </a:lnTo>
                <a:lnTo>
                  <a:pt x="40978" y="37822"/>
                </a:lnTo>
                <a:lnTo>
                  <a:pt x="44680" y="35534"/>
                </a:lnTo>
                <a:lnTo>
                  <a:pt x="48735" y="33214"/>
                </a:lnTo>
                <a:lnTo>
                  <a:pt x="52232" y="31667"/>
                </a:lnTo>
                <a:lnTo>
                  <a:pt x="55358" y="30636"/>
                </a:lnTo>
                <a:lnTo>
                  <a:pt x="58235" y="29949"/>
                </a:lnTo>
                <a:lnTo>
                  <a:pt x="60947" y="28697"/>
                </a:lnTo>
                <a:lnTo>
                  <a:pt x="63549" y="27069"/>
                </a:lnTo>
                <a:lnTo>
                  <a:pt x="66077" y="25189"/>
                </a:lnTo>
                <a:lnTo>
                  <a:pt x="68557" y="23936"/>
                </a:lnTo>
                <a:lnTo>
                  <a:pt x="71003" y="23102"/>
                </a:lnTo>
                <a:lnTo>
                  <a:pt x="73428" y="22544"/>
                </a:lnTo>
                <a:lnTo>
                  <a:pt x="75838" y="21380"/>
                </a:lnTo>
                <a:lnTo>
                  <a:pt x="78238" y="19809"/>
                </a:lnTo>
                <a:lnTo>
                  <a:pt x="80633" y="17968"/>
                </a:lnTo>
                <a:lnTo>
                  <a:pt x="83022" y="15948"/>
                </a:lnTo>
                <a:lnTo>
                  <a:pt x="85410" y="13806"/>
                </a:lnTo>
                <a:lnTo>
                  <a:pt x="91152" y="8459"/>
                </a:lnTo>
                <a:lnTo>
                  <a:pt x="92417" y="8021"/>
                </a:lnTo>
                <a:lnTo>
                  <a:pt x="94054" y="7728"/>
                </a:lnTo>
                <a:lnTo>
                  <a:pt x="95939" y="7533"/>
                </a:lnTo>
                <a:lnTo>
                  <a:pt x="97195" y="6610"/>
                </a:lnTo>
                <a:lnTo>
                  <a:pt x="98033" y="5200"/>
                </a:lnTo>
                <a:lnTo>
                  <a:pt x="99378" y="1027"/>
                </a:lnTo>
                <a:lnTo>
                  <a:pt x="100282" y="685"/>
                </a:lnTo>
                <a:lnTo>
                  <a:pt x="103403" y="304"/>
                </a:lnTo>
                <a:lnTo>
                  <a:pt x="10685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409"/>
          <p:cNvSpPr/>
          <p:nvPr/>
        </p:nvSpPr>
        <p:spPr>
          <a:xfrm>
            <a:off x="2943225" y="2807493"/>
            <a:ext cx="414338" cy="18404"/>
          </a:xfrm>
          <a:custGeom>
            <a:avLst/>
            <a:gdLst/>
            <a:ahLst/>
            <a:cxnLst/>
            <a:rect l="0" t="0" r="0" b="0"/>
            <a:pathLst>
              <a:path w="414338" h="18404">
                <a:moveTo>
                  <a:pt x="0" y="0"/>
                </a:moveTo>
                <a:lnTo>
                  <a:pt x="16999" y="0"/>
                </a:lnTo>
                <a:lnTo>
                  <a:pt x="20064" y="794"/>
                </a:lnTo>
                <a:lnTo>
                  <a:pt x="23695" y="2117"/>
                </a:lnTo>
                <a:lnTo>
                  <a:pt x="27702" y="3793"/>
                </a:lnTo>
                <a:lnTo>
                  <a:pt x="31168" y="4910"/>
                </a:lnTo>
                <a:lnTo>
                  <a:pt x="34272" y="5655"/>
                </a:lnTo>
                <a:lnTo>
                  <a:pt x="37135" y="6151"/>
                </a:lnTo>
                <a:lnTo>
                  <a:pt x="44550" y="6703"/>
                </a:lnTo>
                <a:lnTo>
                  <a:pt x="55533" y="7013"/>
                </a:lnTo>
                <a:lnTo>
                  <a:pt x="86025" y="7136"/>
                </a:lnTo>
                <a:lnTo>
                  <a:pt x="118304" y="7143"/>
                </a:lnTo>
                <a:lnTo>
                  <a:pt x="123319" y="7937"/>
                </a:lnTo>
                <a:lnTo>
                  <a:pt x="128251" y="9260"/>
                </a:lnTo>
                <a:lnTo>
                  <a:pt x="133125" y="10936"/>
                </a:lnTo>
                <a:lnTo>
                  <a:pt x="138756" y="12053"/>
                </a:lnTo>
                <a:lnTo>
                  <a:pt x="144892" y="12798"/>
                </a:lnTo>
                <a:lnTo>
                  <a:pt x="151363" y="13295"/>
                </a:lnTo>
                <a:lnTo>
                  <a:pt x="158059" y="13626"/>
                </a:lnTo>
                <a:lnTo>
                  <a:pt x="171848" y="13993"/>
                </a:lnTo>
                <a:lnTo>
                  <a:pt x="203683" y="14249"/>
                </a:lnTo>
                <a:lnTo>
                  <a:pt x="256970" y="14286"/>
                </a:lnTo>
                <a:lnTo>
                  <a:pt x="270532" y="15080"/>
                </a:lnTo>
                <a:lnTo>
                  <a:pt x="308885" y="18080"/>
                </a:lnTo>
                <a:lnTo>
                  <a:pt x="324192" y="18403"/>
                </a:lnTo>
                <a:lnTo>
                  <a:pt x="335984" y="17825"/>
                </a:lnTo>
                <a:lnTo>
                  <a:pt x="345433" y="16646"/>
                </a:lnTo>
                <a:lnTo>
                  <a:pt x="353319" y="15860"/>
                </a:lnTo>
                <a:lnTo>
                  <a:pt x="360165" y="15336"/>
                </a:lnTo>
                <a:lnTo>
                  <a:pt x="366316" y="14987"/>
                </a:lnTo>
                <a:lnTo>
                  <a:pt x="377384" y="14598"/>
                </a:lnTo>
                <a:lnTo>
                  <a:pt x="396565" y="14329"/>
                </a:lnTo>
                <a:lnTo>
                  <a:pt x="414337" y="142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410"/>
          <p:cNvSpPr/>
          <p:nvPr/>
        </p:nvSpPr>
        <p:spPr>
          <a:xfrm>
            <a:off x="5972176" y="3272227"/>
            <a:ext cx="42861" cy="49592"/>
          </a:xfrm>
          <a:custGeom>
            <a:avLst/>
            <a:gdLst/>
            <a:ahLst/>
            <a:cxnLst/>
            <a:rect l="0" t="0" r="0" b="0"/>
            <a:pathLst>
              <a:path w="42861" h="49592">
                <a:moveTo>
                  <a:pt x="21430" y="35329"/>
                </a:moveTo>
                <a:lnTo>
                  <a:pt x="27581" y="35329"/>
                </a:lnTo>
                <a:lnTo>
                  <a:pt x="27912" y="36123"/>
                </a:lnTo>
                <a:lnTo>
                  <a:pt x="28132" y="37445"/>
                </a:lnTo>
                <a:lnTo>
                  <a:pt x="28572" y="42447"/>
                </a:lnTo>
                <a:lnTo>
                  <a:pt x="28573" y="42469"/>
                </a:lnTo>
                <a:lnTo>
                  <a:pt x="28574" y="42470"/>
                </a:lnTo>
                <a:lnTo>
                  <a:pt x="28574" y="48623"/>
                </a:lnTo>
                <a:lnTo>
                  <a:pt x="27780" y="48954"/>
                </a:lnTo>
                <a:lnTo>
                  <a:pt x="26457" y="49175"/>
                </a:lnTo>
                <a:lnTo>
                  <a:pt x="21724" y="49591"/>
                </a:lnTo>
                <a:lnTo>
                  <a:pt x="21626" y="48805"/>
                </a:lnTo>
                <a:lnTo>
                  <a:pt x="21561" y="47488"/>
                </a:lnTo>
                <a:lnTo>
                  <a:pt x="21517" y="45816"/>
                </a:lnTo>
                <a:lnTo>
                  <a:pt x="20695" y="44701"/>
                </a:lnTo>
                <a:lnTo>
                  <a:pt x="19352" y="43958"/>
                </a:lnTo>
                <a:lnTo>
                  <a:pt x="14374" y="42498"/>
                </a:lnTo>
                <a:lnTo>
                  <a:pt x="14345" y="41696"/>
                </a:lnTo>
                <a:lnTo>
                  <a:pt x="14294" y="36324"/>
                </a:lnTo>
                <a:lnTo>
                  <a:pt x="15085" y="35992"/>
                </a:lnTo>
                <a:lnTo>
                  <a:pt x="16406" y="35771"/>
                </a:lnTo>
                <a:lnTo>
                  <a:pt x="18081" y="35624"/>
                </a:lnTo>
                <a:lnTo>
                  <a:pt x="19197" y="34731"/>
                </a:lnTo>
                <a:lnTo>
                  <a:pt x="19941" y="33343"/>
                </a:lnTo>
                <a:lnTo>
                  <a:pt x="21136" y="29204"/>
                </a:lnTo>
                <a:lnTo>
                  <a:pt x="22028" y="28864"/>
                </a:lnTo>
                <a:lnTo>
                  <a:pt x="23416" y="28638"/>
                </a:lnTo>
                <a:lnTo>
                  <a:pt x="27555" y="28275"/>
                </a:lnTo>
                <a:lnTo>
                  <a:pt x="30238" y="28225"/>
                </a:lnTo>
                <a:lnTo>
                  <a:pt x="34635" y="28193"/>
                </a:lnTo>
                <a:lnTo>
                  <a:pt x="34996" y="28984"/>
                </a:lnTo>
                <a:lnTo>
                  <a:pt x="35236" y="30305"/>
                </a:lnTo>
                <a:lnTo>
                  <a:pt x="35397" y="31980"/>
                </a:lnTo>
                <a:lnTo>
                  <a:pt x="36297" y="33096"/>
                </a:lnTo>
                <a:lnTo>
                  <a:pt x="37692" y="33840"/>
                </a:lnTo>
                <a:lnTo>
                  <a:pt x="42853" y="35326"/>
                </a:lnTo>
                <a:lnTo>
                  <a:pt x="42860" y="41479"/>
                </a:lnTo>
                <a:lnTo>
                  <a:pt x="42067" y="41811"/>
                </a:lnTo>
                <a:lnTo>
                  <a:pt x="40744" y="42031"/>
                </a:lnTo>
                <a:lnTo>
                  <a:pt x="39068" y="42178"/>
                </a:lnTo>
                <a:lnTo>
                  <a:pt x="37952" y="41483"/>
                </a:lnTo>
                <a:lnTo>
                  <a:pt x="37207" y="40225"/>
                </a:lnTo>
                <a:lnTo>
                  <a:pt x="36012" y="36296"/>
                </a:lnTo>
                <a:lnTo>
                  <a:pt x="35120" y="35974"/>
                </a:lnTo>
                <a:lnTo>
                  <a:pt x="33732" y="35759"/>
                </a:lnTo>
                <a:lnTo>
                  <a:pt x="29592" y="35414"/>
                </a:lnTo>
                <a:lnTo>
                  <a:pt x="29253" y="34592"/>
                </a:lnTo>
                <a:lnTo>
                  <a:pt x="29027" y="33250"/>
                </a:lnTo>
                <a:lnTo>
                  <a:pt x="28875" y="31562"/>
                </a:lnTo>
                <a:lnTo>
                  <a:pt x="27981" y="30436"/>
                </a:lnTo>
                <a:lnTo>
                  <a:pt x="26591" y="29686"/>
                </a:lnTo>
                <a:lnTo>
                  <a:pt x="24871" y="29186"/>
                </a:lnTo>
                <a:lnTo>
                  <a:pt x="24518" y="28059"/>
                </a:lnTo>
                <a:lnTo>
                  <a:pt x="25076" y="26513"/>
                </a:lnTo>
                <a:lnTo>
                  <a:pt x="27883" y="22122"/>
                </a:lnTo>
                <a:lnTo>
                  <a:pt x="28113" y="20968"/>
                </a:lnTo>
                <a:lnTo>
                  <a:pt x="28267" y="19405"/>
                </a:lnTo>
                <a:lnTo>
                  <a:pt x="28513" y="14985"/>
                </a:lnTo>
                <a:lnTo>
                  <a:pt x="29327" y="15416"/>
                </a:lnTo>
                <a:lnTo>
                  <a:pt x="30663" y="16498"/>
                </a:lnTo>
                <a:lnTo>
                  <a:pt x="35422" y="20775"/>
                </a:lnTo>
                <a:lnTo>
                  <a:pt x="39422" y="24755"/>
                </a:lnTo>
                <a:lnTo>
                  <a:pt x="40569" y="26692"/>
                </a:lnTo>
                <a:lnTo>
                  <a:pt x="41333" y="28778"/>
                </a:lnTo>
                <a:lnTo>
                  <a:pt x="42559" y="34035"/>
                </a:lnTo>
                <a:lnTo>
                  <a:pt x="42660" y="35259"/>
                </a:lnTo>
                <a:lnTo>
                  <a:pt x="42727" y="36870"/>
                </a:lnTo>
                <a:lnTo>
                  <a:pt x="42853" y="42145"/>
                </a:lnTo>
                <a:lnTo>
                  <a:pt x="42062" y="43048"/>
                </a:lnTo>
                <a:lnTo>
                  <a:pt x="36158" y="49162"/>
                </a:lnTo>
                <a:lnTo>
                  <a:pt x="36011" y="49313"/>
                </a:lnTo>
                <a:lnTo>
                  <a:pt x="35119" y="48621"/>
                </a:lnTo>
                <a:lnTo>
                  <a:pt x="33731" y="47365"/>
                </a:lnTo>
                <a:lnTo>
                  <a:pt x="29592" y="43439"/>
                </a:lnTo>
                <a:lnTo>
                  <a:pt x="28459" y="43117"/>
                </a:lnTo>
                <a:lnTo>
                  <a:pt x="26910" y="42902"/>
                </a:lnTo>
                <a:lnTo>
                  <a:pt x="22512" y="42557"/>
                </a:lnTo>
                <a:lnTo>
                  <a:pt x="21358" y="41735"/>
                </a:lnTo>
                <a:lnTo>
                  <a:pt x="19795" y="40394"/>
                </a:lnTo>
                <a:lnTo>
                  <a:pt x="15374" y="36329"/>
                </a:lnTo>
                <a:lnTo>
                  <a:pt x="15012" y="35202"/>
                </a:lnTo>
                <a:lnTo>
                  <a:pt x="14770" y="33657"/>
                </a:lnTo>
                <a:lnTo>
                  <a:pt x="14609" y="31833"/>
                </a:lnTo>
                <a:lnTo>
                  <a:pt x="14501" y="29823"/>
                </a:lnTo>
                <a:lnTo>
                  <a:pt x="14315" y="22355"/>
                </a:lnTo>
                <a:lnTo>
                  <a:pt x="14289" y="15006"/>
                </a:lnTo>
                <a:lnTo>
                  <a:pt x="15082" y="14637"/>
                </a:lnTo>
                <a:lnTo>
                  <a:pt x="16404" y="14390"/>
                </a:lnTo>
                <a:lnTo>
                  <a:pt x="20437" y="13995"/>
                </a:lnTo>
                <a:lnTo>
                  <a:pt x="20768" y="13169"/>
                </a:lnTo>
                <a:lnTo>
                  <a:pt x="20989" y="11824"/>
                </a:lnTo>
                <a:lnTo>
                  <a:pt x="21136" y="10134"/>
                </a:lnTo>
                <a:lnTo>
                  <a:pt x="21234" y="9801"/>
                </a:lnTo>
                <a:lnTo>
                  <a:pt x="21299" y="10373"/>
                </a:lnTo>
                <a:lnTo>
                  <a:pt x="21343" y="11548"/>
                </a:lnTo>
                <a:lnTo>
                  <a:pt x="22165" y="12331"/>
                </a:lnTo>
                <a:lnTo>
                  <a:pt x="23508" y="12853"/>
                </a:lnTo>
                <a:lnTo>
                  <a:pt x="25197" y="13201"/>
                </a:lnTo>
                <a:lnTo>
                  <a:pt x="27116" y="13434"/>
                </a:lnTo>
                <a:lnTo>
                  <a:pt x="29189" y="13588"/>
                </a:lnTo>
                <a:lnTo>
                  <a:pt x="34428" y="13837"/>
                </a:lnTo>
                <a:lnTo>
                  <a:pt x="35651" y="14651"/>
                </a:lnTo>
                <a:lnTo>
                  <a:pt x="37261" y="15987"/>
                </a:lnTo>
                <a:lnTo>
                  <a:pt x="41755" y="20043"/>
                </a:lnTo>
                <a:lnTo>
                  <a:pt x="42123" y="21170"/>
                </a:lnTo>
                <a:lnTo>
                  <a:pt x="42370" y="22714"/>
                </a:lnTo>
                <a:lnTo>
                  <a:pt x="42534" y="24538"/>
                </a:lnTo>
                <a:lnTo>
                  <a:pt x="41849" y="25754"/>
                </a:lnTo>
                <a:lnTo>
                  <a:pt x="40599" y="26564"/>
                </a:lnTo>
                <a:lnTo>
                  <a:pt x="38972" y="27104"/>
                </a:lnTo>
                <a:lnTo>
                  <a:pt x="37887" y="28259"/>
                </a:lnTo>
                <a:lnTo>
                  <a:pt x="37164" y="29821"/>
                </a:lnTo>
                <a:lnTo>
                  <a:pt x="35802" y="35007"/>
                </a:lnTo>
                <a:lnTo>
                  <a:pt x="34980" y="35114"/>
                </a:lnTo>
                <a:lnTo>
                  <a:pt x="33638" y="35185"/>
                </a:lnTo>
                <a:lnTo>
                  <a:pt x="29575" y="35300"/>
                </a:lnTo>
                <a:lnTo>
                  <a:pt x="29241" y="34516"/>
                </a:lnTo>
                <a:lnTo>
                  <a:pt x="29018" y="33200"/>
                </a:lnTo>
                <a:lnTo>
                  <a:pt x="28870" y="31528"/>
                </a:lnTo>
                <a:lnTo>
                  <a:pt x="27978" y="30414"/>
                </a:lnTo>
                <a:lnTo>
                  <a:pt x="26589" y="29671"/>
                </a:lnTo>
                <a:lnTo>
                  <a:pt x="24869" y="29176"/>
                </a:lnTo>
                <a:lnTo>
                  <a:pt x="23723" y="28052"/>
                </a:lnTo>
                <a:lnTo>
                  <a:pt x="22959" y="26509"/>
                </a:lnTo>
                <a:lnTo>
                  <a:pt x="21732" y="22121"/>
                </a:lnTo>
                <a:lnTo>
                  <a:pt x="21631" y="20968"/>
                </a:lnTo>
                <a:lnTo>
                  <a:pt x="21564" y="19405"/>
                </a:lnTo>
                <a:lnTo>
                  <a:pt x="21457" y="14985"/>
                </a:lnTo>
                <a:lnTo>
                  <a:pt x="22241" y="13829"/>
                </a:lnTo>
                <a:lnTo>
                  <a:pt x="23558" y="12265"/>
                </a:lnTo>
                <a:lnTo>
                  <a:pt x="25230" y="10428"/>
                </a:lnTo>
                <a:lnTo>
                  <a:pt x="26345" y="8409"/>
                </a:lnTo>
                <a:lnTo>
                  <a:pt x="27088" y="6270"/>
                </a:lnTo>
                <a:lnTo>
                  <a:pt x="27583" y="4050"/>
                </a:lnTo>
                <a:lnTo>
                  <a:pt x="28707" y="2570"/>
                </a:lnTo>
                <a:lnTo>
                  <a:pt x="30250" y="1583"/>
                </a:lnTo>
                <a:lnTo>
                  <a:pt x="34637" y="0"/>
                </a:lnTo>
                <a:lnTo>
                  <a:pt x="35791" y="664"/>
                </a:lnTo>
                <a:lnTo>
                  <a:pt x="37354" y="1900"/>
                </a:lnTo>
                <a:lnTo>
                  <a:pt x="41773" y="5795"/>
                </a:lnTo>
                <a:lnTo>
                  <a:pt x="42135" y="6909"/>
                </a:lnTo>
                <a:lnTo>
                  <a:pt x="42377" y="8444"/>
                </a:lnTo>
                <a:lnTo>
                  <a:pt x="42539" y="10262"/>
                </a:lnTo>
                <a:lnTo>
                  <a:pt x="41852" y="11474"/>
                </a:lnTo>
                <a:lnTo>
                  <a:pt x="40601" y="12282"/>
                </a:lnTo>
                <a:lnTo>
                  <a:pt x="38973" y="12820"/>
                </a:lnTo>
                <a:lnTo>
                  <a:pt x="37888" y="13973"/>
                </a:lnTo>
                <a:lnTo>
                  <a:pt x="37165" y="15535"/>
                </a:lnTo>
                <a:lnTo>
                  <a:pt x="36682" y="17371"/>
                </a:lnTo>
                <a:lnTo>
                  <a:pt x="35567" y="18594"/>
                </a:lnTo>
                <a:lnTo>
                  <a:pt x="34029" y="19410"/>
                </a:lnTo>
                <a:lnTo>
                  <a:pt x="29652" y="20719"/>
                </a:lnTo>
                <a:lnTo>
                  <a:pt x="28498" y="21620"/>
                </a:lnTo>
                <a:lnTo>
                  <a:pt x="26936" y="23015"/>
                </a:lnTo>
                <a:lnTo>
                  <a:pt x="22518" y="27164"/>
                </a:lnTo>
                <a:lnTo>
                  <a:pt x="21362" y="27504"/>
                </a:lnTo>
                <a:lnTo>
                  <a:pt x="19797" y="27731"/>
                </a:lnTo>
                <a:lnTo>
                  <a:pt x="17960" y="27882"/>
                </a:lnTo>
                <a:lnTo>
                  <a:pt x="16735" y="28777"/>
                </a:lnTo>
                <a:lnTo>
                  <a:pt x="15919" y="30167"/>
                </a:lnTo>
                <a:lnTo>
                  <a:pt x="15375" y="31888"/>
                </a:lnTo>
                <a:lnTo>
                  <a:pt x="14218" y="33035"/>
                </a:lnTo>
                <a:lnTo>
                  <a:pt x="12654" y="33799"/>
                </a:lnTo>
                <a:lnTo>
                  <a:pt x="8231" y="35027"/>
                </a:lnTo>
                <a:lnTo>
                  <a:pt x="7074" y="34334"/>
                </a:lnTo>
                <a:lnTo>
                  <a:pt x="5510" y="33078"/>
                </a:lnTo>
                <a:lnTo>
                  <a:pt x="27" y="28210"/>
                </a:lnTo>
                <a:lnTo>
                  <a:pt x="0" y="21336"/>
                </a:lnTo>
                <a:lnTo>
                  <a:pt x="793" y="21238"/>
                </a:lnTo>
                <a:lnTo>
                  <a:pt x="2116" y="21172"/>
                </a:lnTo>
                <a:lnTo>
                  <a:pt x="3792" y="21129"/>
                </a:lnTo>
                <a:lnTo>
                  <a:pt x="5702" y="20306"/>
                </a:lnTo>
                <a:lnTo>
                  <a:pt x="7770" y="18963"/>
                </a:lnTo>
                <a:lnTo>
                  <a:pt x="12999" y="14898"/>
                </a:lnTo>
                <a:lnTo>
                  <a:pt x="14222" y="14565"/>
                </a:lnTo>
                <a:lnTo>
                  <a:pt x="15831" y="14342"/>
                </a:lnTo>
                <a:lnTo>
                  <a:pt x="17697" y="14194"/>
                </a:lnTo>
                <a:lnTo>
                  <a:pt x="19735" y="14095"/>
                </a:lnTo>
                <a:lnTo>
                  <a:pt x="27253" y="13924"/>
                </a:lnTo>
                <a:lnTo>
                  <a:pt x="42833" y="13898"/>
                </a:lnTo>
                <a:lnTo>
                  <a:pt x="36011" y="20747"/>
                </a:lnTo>
                <a:lnTo>
                  <a:pt x="35119" y="20845"/>
                </a:lnTo>
                <a:lnTo>
                  <a:pt x="33731" y="20911"/>
                </a:lnTo>
                <a:lnTo>
                  <a:pt x="30072" y="20983"/>
                </a:lnTo>
                <a:lnTo>
                  <a:pt x="17751" y="21040"/>
                </a:lnTo>
                <a:lnTo>
                  <a:pt x="16596" y="20247"/>
                </a:lnTo>
                <a:lnTo>
                  <a:pt x="15827" y="18924"/>
                </a:lnTo>
                <a:lnTo>
                  <a:pt x="14376" y="14192"/>
                </a:lnTo>
                <a:lnTo>
                  <a:pt x="14346" y="13300"/>
                </a:lnTo>
                <a:lnTo>
                  <a:pt x="14294" y="7773"/>
                </a:lnTo>
                <a:lnTo>
                  <a:pt x="15086" y="7433"/>
                </a:lnTo>
                <a:lnTo>
                  <a:pt x="16406" y="7207"/>
                </a:lnTo>
                <a:lnTo>
                  <a:pt x="21343" y="6762"/>
                </a:lnTo>
                <a:lnTo>
                  <a:pt x="27574" y="6755"/>
                </a:lnTo>
                <a:lnTo>
                  <a:pt x="27906" y="9135"/>
                </a:lnTo>
                <a:lnTo>
                  <a:pt x="28129" y="13104"/>
                </a:lnTo>
                <a:lnTo>
                  <a:pt x="28548" y="27302"/>
                </a:lnTo>
                <a:lnTo>
                  <a:pt x="28566" y="31716"/>
                </a:lnTo>
                <a:lnTo>
                  <a:pt x="27775" y="32920"/>
                </a:lnTo>
                <a:lnTo>
                  <a:pt x="26453" y="33723"/>
                </a:lnTo>
                <a:lnTo>
                  <a:pt x="24779" y="34258"/>
                </a:lnTo>
                <a:lnTo>
                  <a:pt x="23663" y="33821"/>
                </a:lnTo>
                <a:lnTo>
                  <a:pt x="22919" y="32736"/>
                </a:lnTo>
                <a:lnTo>
                  <a:pt x="21517" y="28451"/>
                </a:lnTo>
                <a:lnTo>
                  <a:pt x="20695" y="27569"/>
                </a:lnTo>
                <a:lnTo>
                  <a:pt x="14583" y="21343"/>
                </a:lnTo>
                <a:lnTo>
                  <a:pt x="14484" y="20449"/>
                </a:lnTo>
                <a:lnTo>
                  <a:pt x="14419" y="19058"/>
                </a:lnTo>
                <a:lnTo>
                  <a:pt x="14374" y="17338"/>
                </a:lnTo>
                <a:lnTo>
                  <a:pt x="15139" y="16192"/>
                </a:lnTo>
                <a:lnTo>
                  <a:pt x="16442" y="15427"/>
                </a:lnTo>
                <a:lnTo>
                  <a:pt x="18104" y="14917"/>
                </a:lnTo>
                <a:lnTo>
                  <a:pt x="19213" y="13784"/>
                </a:lnTo>
                <a:lnTo>
                  <a:pt x="19952" y="12234"/>
                </a:lnTo>
                <a:lnTo>
                  <a:pt x="21138" y="7837"/>
                </a:lnTo>
                <a:lnTo>
                  <a:pt x="22029" y="7476"/>
                </a:lnTo>
                <a:lnTo>
                  <a:pt x="23417" y="7235"/>
                </a:lnTo>
                <a:lnTo>
                  <a:pt x="27555" y="6849"/>
                </a:lnTo>
                <a:lnTo>
                  <a:pt x="28688" y="6817"/>
                </a:lnTo>
                <a:lnTo>
                  <a:pt x="32064" y="6782"/>
                </a:lnTo>
                <a:lnTo>
                  <a:pt x="33281" y="7566"/>
                </a:lnTo>
                <a:lnTo>
                  <a:pt x="34093" y="8883"/>
                </a:lnTo>
                <a:lnTo>
                  <a:pt x="35397" y="12907"/>
                </a:lnTo>
                <a:lnTo>
                  <a:pt x="36297" y="14031"/>
                </a:lnTo>
                <a:lnTo>
                  <a:pt x="37692" y="15574"/>
                </a:lnTo>
                <a:lnTo>
                  <a:pt x="42559" y="20722"/>
                </a:lnTo>
                <a:lnTo>
                  <a:pt x="42659" y="21622"/>
                </a:lnTo>
                <a:lnTo>
                  <a:pt x="42727" y="23016"/>
                </a:lnTo>
                <a:lnTo>
                  <a:pt x="42771" y="24739"/>
                </a:lnTo>
                <a:lnTo>
                  <a:pt x="42008" y="25888"/>
                </a:lnTo>
                <a:lnTo>
                  <a:pt x="40704" y="26653"/>
                </a:lnTo>
                <a:lnTo>
                  <a:pt x="36009" y="28095"/>
                </a:lnTo>
                <a:lnTo>
                  <a:pt x="35118" y="28125"/>
                </a:lnTo>
                <a:lnTo>
                  <a:pt x="25083" y="28183"/>
                </a:lnTo>
                <a:lnTo>
                  <a:pt x="23865" y="27390"/>
                </a:lnTo>
                <a:lnTo>
                  <a:pt x="23054" y="26067"/>
                </a:lnTo>
                <a:lnTo>
                  <a:pt x="21525" y="21335"/>
                </a:lnTo>
                <a:lnTo>
                  <a:pt x="21493" y="20444"/>
                </a:lnTo>
                <a:lnTo>
                  <a:pt x="21430" y="138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411"/>
          <p:cNvSpPr/>
          <p:nvPr/>
        </p:nvSpPr>
        <p:spPr>
          <a:xfrm>
            <a:off x="6193631" y="3250703"/>
            <a:ext cx="49981" cy="28278"/>
          </a:xfrm>
          <a:custGeom>
            <a:avLst/>
            <a:gdLst/>
            <a:ahLst/>
            <a:cxnLst/>
            <a:rect l="0" t="0" r="0" b="0"/>
            <a:pathLst>
              <a:path w="49981" h="28278">
                <a:moveTo>
                  <a:pt x="14287" y="6847"/>
                </a:moveTo>
                <a:lnTo>
                  <a:pt x="42558" y="6847"/>
                </a:lnTo>
                <a:lnTo>
                  <a:pt x="43453" y="7640"/>
                </a:lnTo>
                <a:lnTo>
                  <a:pt x="49916" y="13903"/>
                </a:lnTo>
                <a:lnTo>
                  <a:pt x="49947" y="14726"/>
                </a:lnTo>
                <a:lnTo>
                  <a:pt x="49980" y="17757"/>
                </a:lnTo>
                <a:lnTo>
                  <a:pt x="49195" y="18883"/>
                </a:lnTo>
                <a:lnTo>
                  <a:pt x="47878" y="19633"/>
                </a:lnTo>
                <a:lnTo>
                  <a:pt x="46206" y="20133"/>
                </a:lnTo>
                <a:lnTo>
                  <a:pt x="44298" y="20467"/>
                </a:lnTo>
                <a:lnTo>
                  <a:pt x="42232" y="20689"/>
                </a:lnTo>
                <a:lnTo>
                  <a:pt x="37005" y="21046"/>
                </a:lnTo>
                <a:lnTo>
                  <a:pt x="34174" y="21095"/>
                </a:lnTo>
                <a:lnTo>
                  <a:pt x="21526" y="21134"/>
                </a:lnTo>
                <a:lnTo>
                  <a:pt x="21495" y="20340"/>
                </a:lnTo>
                <a:lnTo>
                  <a:pt x="21432" y="14048"/>
                </a:lnTo>
                <a:lnTo>
                  <a:pt x="21432" y="14016"/>
                </a:lnTo>
                <a:lnTo>
                  <a:pt x="42853" y="13990"/>
                </a:lnTo>
                <a:lnTo>
                  <a:pt x="42862" y="21047"/>
                </a:lnTo>
                <a:lnTo>
                  <a:pt x="42069" y="21076"/>
                </a:lnTo>
                <a:lnTo>
                  <a:pt x="36711" y="21126"/>
                </a:lnTo>
                <a:lnTo>
                  <a:pt x="36381" y="20335"/>
                </a:lnTo>
                <a:lnTo>
                  <a:pt x="36160" y="19014"/>
                </a:lnTo>
                <a:lnTo>
                  <a:pt x="36013" y="17339"/>
                </a:lnTo>
                <a:lnTo>
                  <a:pt x="34327" y="15429"/>
                </a:lnTo>
                <a:lnTo>
                  <a:pt x="31616" y="13362"/>
                </a:lnTo>
                <a:lnTo>
                  <a:pt x="23443" y="8134"/>
                </a:lnTo>
                <a:lnTo>
                  <a:pt x="23566" y="7705"/>
                </a:lnTo>
                <a:lnTo>
                  <a:pt x="24442" y="7419"/>
                </a:lnTo>
                <a:lnTo>
                  <a:pt x="27759" y="6959"/>
                </a:lnTo>
                <a:lnTo>
                  <a:pt x="28824" y="6128"/>
                </a:lnTo>
                <a:lnTo>
                  <a:pt x="30329" y="4780"/>
                </a:lnTo>
                <a:lnTo>
                  <a:pt x="35403" y="0"/>
                </a:lnTo>
                <a:lnTo>
                  <a:pt x="35508" y="695"/>
                </a:lnTo>
                <a:lnTo>
                  <a:pt x="35579" y="1951"/>
                </a:lnTo>
                <a:lnTo>
                  <a:pt x="35625" y="3583"/>
                </a:lnTo>
                <a:lnTo>
                  <a:pt x="36450" y="4671"/>
                </a:lnTo>
                <a:lnTo>
                  <a:pt x="37794" y="5396"/>
                </a:lnTo>
                <a:lnTo>
                  <a:pt x="41861" y="6560"/>
                </a:lnTo>
                <a:lnTo>
                  <a:pt x="42195" y="7449"/>
                </a:lnTo>
                <a:lnTo>
                  <a:pt x="42418" y="8836"/>
                </a:lnTo>
                <a:lnTo>
                  <a:pt x="42775" y="12972"/>
                </a:lnTo>
                <a:lnTo>
                  <a:pt x="42823" y="15654"/>
                </a:lnTo>
                <a:lnTo>
                  <a:pt x="42836" y="17481"/>
                </a:lnTo>
                <a:lnTo>
                  <a:pt x="42051" y="19493"/>
                </a:lnTo>
                <a:lnTo>
                  <a:pt x="40734" y="21627"/>
                </a:lnTo>
                <a:lnTo>
                  <a:pt x="36709" y="26964"/>
                </a:lnTo>
                <a:lnTo>
                  <a:pt x="35585" y="27402"/>
                </a:lnTo>
                <a:lnTo>
                  <a:pt x="34042" y="27694"/>
                </a:lnTo>
                <a:lnTo>
                  <a:pt x="28895" y="28244"/>
                </a:lnTo>
                <a:lnTo>
                  <a:pt x="21734" y="28277"/>
                </a:lnTo>
                <a:lnTo>
                  <a:pt x="20839" y="27484"/>
                </a:lnTo>
                <a:lnTo>
                  <a:pt x="14590" y="21428"/>
                </a:lnTo>
                <a:lnTo>
                  <a:pt x="14489" y="20536"/>
                </a:lnTo>
                <a:lnTo>
                  <a:pt x="14421" y="19148"/>
                </a:lnTo>
                <a:lnTo>
                  <a:pt x="14288" y="14017"/>
                </a:lnTo>
                <a:lnTo>
                  <a:pt x="21344" y="13990"/>
                </a:lnTo>
                <a:lnTo>
                  <a:pt x="21373" y="14784"/>
                </a:lnTo>
                <a:lnTo>
                  <a:pt x="21430" y="26657"/>
                </a:lnTo>
                <a:lnTo>
                  <a:pt x="21430" y="27198"/>
                </a:lnTo>
                <a:lnTo>
                  <a:pt x="20637" y="27558"/>
                </a:lnTo>
                <a:lnTo>
                  <a:pt x="19314" y="27798"/>
                </a:lnTo>
                <a:lnTo>
                  <a:pt x="15280" y="28183"/>
                </a:lnTo>
                <a:lnTo>
                  <a:pt x="14155" y="28215"/>
                </a:lnTo>
                <a:lnTo>
                  <a:pt x="8224" y="28270"/>
                </a:lnTo>
                <a:lnTo>
                  <a:pt x="7864" y="27479"/>
                </a:lnTo>
                <a:lnTo>
                  <a:pt x="7624" y="26157"/>
                </a:lnTo>
                <a:lnTo>
                  <a:pt x="7239" y="22126"/>
                </a:lnTo>
                <a:lnTo>
                  <a:pt x="6413" y="21795"/>
                </a:lnTo>
                <a:lnTo>
                  <a:pt x="5069" y="21575"/>
                </a:lnTo>
                <a:lnTo>
                  <a:pt x="3380" y="21428"/>
                </a:lnTo>
                <a:lnTo>
                  <a:pt x="2253" y="20536"/>
                </a:lnTo>
                <a:lnTo>
                  <a:pt x="1502" y="19148"/>
                </a:lnTo>
                <a:lnTo>
                  <a:pt x="0" y="139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412"/>
          <p:cNvSpPr/>
          <p:nvPr/>
        </p:nvSpPr>
        <p:spPr>
          <a:xfrm>
            <a:off x="6415087" y="3150393"/>
            <a:ext cx="56846" cy="63187"/>
          </a:xfrm>
          <a:custGeom>
            <a:avLst/>
            <a:gdLst/>
            <a:ahLst/>
            <a:cxnLst/>
            <a:rect l="0" t="0" r="0" b="0"/>
            <a:pathLst>
              <a:path w="56846" h="63187">
                <a:moveTo>
                  <a:pt x="0" y="21432"/>
                </a:moveTo>
                <a:lnTo>
                  <a:pt x="17760" y="21432"/>
                </a:lnTo>
                <a:lnTo>
                  <a:pt x="18984" y="22225"/>
                </a:lnTo>
                <a:lnTo>
                  <a:pt x="19800" y="23548"/>
                </a:lnTo>
                <a:lnTo>
                  <a:pt x="20344" y="25224"/>
                </a:lnTo>
                <a:lnTo>
                  <a:pt x="21500" y="26341"/>
                </a:lnTo>
                <a:lnTo>
                  <a:pt x="23065" y="27086"/>
                </a:lnTo>
                <a:lnTo>
                  <a:pt x="24902" y="27582"/>
                </a:lnTo>
                <a:lnTo>
                  <a:pt x="26126" y="28707"/>
                </a:lnTo>
                <a:lnTo>
                  <a:pt x="26943" y="30251"/>
                </a:lnTo>
                <a:lnTo>
                  <a:pt x="27487" y="32074"/>
                </a:lnTo>
                <a:lnTo>
                  <a:pt x="28643" y="33289"/>
                </a:lnTo>
                <a:lnTo>
                  <a:pt x="30208" y="34099"/>
                </a:lnTo>
                <a:lnTo>
                  <a:pt x="35397" y="35624"/>
                </a:lnTo>
                <a:lnTo>
                  <a:pt x="35504" y="36450"/>
                </a:lnTo>
                <a:lnTo>
                  <a:pt x="35576" y="37794"/>
                </a:lnTo>
                <a:lnTo>
                  <a:pt x="35623" y="39483"/>
                </a:lnTo>
                <a:lnTo>
                  <a:pt x="34861" y="40610"/>
                </a:lnTo>
                <a:lnTo>
                  <a:pt x="33560" y="41361"/>
                </a:lnTo>
                <a:lnTo>
                  <a:pt x="31898" y="41861"/>
                </a:lnTo>
                <a:lnTo>
                  <a:pt x="29997" y="42195"/>
                </a:lnTo>
                <a:lnTo>
                  <a:pt x="27936" y="42418"/>
                </a:lnTo>
                <a:lnTo>
                  <a:pt x="22716" y="42775"/>
                </a:lnTo>
                <a:lnTo>
                  <a:pt x="19886" y="42824"/>
                </a:lnTo>
                <a:lnTo>
                  <a:pt x="7467" y="42863"/>
                </a:lnTo>
                <a:lnTo>
                  <a:pt x="6565" y="42069"/>
                </a:lnTo>
                <a:lnTo>
                  <a:pt x="303" y="36013"/>
                </a:lnTo>
                <a:lnTo>
                  <a:pt x="995" y="35915"/>
                </a:lnTo>
                <a:lnTo>
                  <a:pt x="2251" y="35850"/>
                </a:lnTo>
                <a:lnTo>
                  <a:pt x="3882" y="35806"/>
                </a:lnTo>
                <a:lnTo>
                  <a:pt x="5763" y="34984"/>
                </a:lnTo>
                <a:lnTo>
                  <a:pt x="7811" y="33641"/>
                </a:lnTo>
                <a:lnTo>
                  <a:pt x="13908" y="28872"/>
                </a:lnTo>
                <a:lnTo>
                  <a:pt x="14829" y="28773"/>
                </a:lnTo>
                <a:lnTo>
                  <a:pt x="16235" y="28707"/>
                </a:lnTo>
                <a:lnTo>
                  <a:pt x="17968" y="28663"/>
                </a:lnTo>
                <a:lnTo>
                  <a:pt x="33429" y="28583"/>
                </a:lnTo>
                <a:lnTo>
                  <a:pt x="34986" y="29374"/>
                </a:lnTo>
                <a:lnTo>
                  <a:pt x="36818" y="30696"/>
                </a:lnTo>
                <a:lnTo>
                  <a:pt x="41669" y="34727"/>
                </a:lnTo>
                <a:lnTo>
                  <a:pt x="42861" y="35852"/>
                </a:lnTo>
                <a:lnTo>
                  <a:pt x="48908" y="41783"/>
                </a:lnTo>
                <a:lnTo>
                  <a:pt x="49275" y="42937"/>
                </a:lnTo>
                <a:lnTo>
                  <a:pt x="49518" y="44499"/>
                </a:lnTo>
                <a:lnTo>
                  <a:pt x="49681" y="46335"/>
                </a:lnTo>
                <a:lnTo>
                  <a:pt x="48996" y="48353"/>
                </a:lnTo>
                <a:lnTo>
                  <a:pt x="47745" y="50492"/>
                </a:lnTo>
                <a:lnTo>
                  <a:pt x="43827" y="55835"/>
                </a:lnTo>
                <a:lnTo>
                  <a:pt x="42712" y="57067"/>
                </a:lnTo>
                <a:lnTo>
                  <a:pt x="39356" y="60553"/>
                </a:lnTo>
                <a:lnTo>
                  <a:pt x="37350" y="61800"/>
                </a:lnTo>
                <a:lnTo>
                  <a:pt x="35219" y="62631"/>
                </a:lnTo>
                <a:lnTo>
                  <a:pt x="33005" y="63186"/>
                </a:lnTo>
                <a:lnTo>
                  <a:pt x="29940" y="62762"/>
                </a:lnTo>
                <a:lnTo>
                  <a:pt x="26310" y="61685"/>
                </a:lnTo>
                <a:lnTo>
                  <a:pt x="22303" y="60173"/>
                </a:lnTo>
                <a:lnTo>
                  <a:pt x="19631" y="58372"/>
                </a:lnTo>
                <a:lnTo>
                  <a:pt x="17850" y="56377"/>
                </a:lnTo>
                <a:lnTo>
                  <a:pt x="16663" y="54254"/>
                </a:lnTo>
                <a:lnTo>
                  <a:pt x="15077" y="52044"/>
                </a:lnTo>
                <a:lnTo>
                  <a:pt x="13227" y="49777"/>
                </a:lnTo>
                <a:lnTo>
                  <a:pt x="11199" y="47473"/>
                </a:lnTo>
                <a:lnTo>
                  <a:pt x="9847" y="45142"/>
                </a:lnTo>
                <a:lnTo>
                  <a:pt x="8946" y="42795"/>
                </a:lnTo>
                <a:lnTo>
                  <a:pt x="8346" y="40437"/>
                </a:lnTo>
                <a:lnTo>
                  <a:pt x="7945" y="38070"/>
                </a:lnTo>
                <a:lnTo>
                  <a:pt x="7678" y="35699"/>
                </a:lnTo>
                <a:lnTo>
                  <a:pt x="7500" y="33325"/>
                </a:lnTo>
                <a:lnTo>
                  <a:pt x="8175" y="30948"/>
                </a:lnTo>
                <a:lnTo>
                  <a:pt x="9419" y="28569"/>
                </a:lnTo>
                <a:lnTo>
                  <a:pt x="11042" y="26190"/>
                </a:lnTo>
                <a:lnTo>
                  <a:pt x="12124" y="23810"/>
                </a:lnTo>
                <a:lnTo>
                  <a:pt x="12845" y="21430"/>
                </a:lnTo>
                <a:lnTo>
                  <a:pt x="13326" y="19049"/>
                </a:lnTo>
                <a:lnTo>
                  <a:pt x="13647" y="16668"/>
                </a:lnTo>
                <a:lnTo>
                  <a:pt x="13860" y="14287"/>
                </a:lnTo>
                <a:lnTo>
                  <a:pt x="14003" y="11906"/>
                </a:lnTo>
                <a:lnTo>
                  <a:pt x="14892" y="9525"/>
                </a:lnTo>
                <a:lnTo>
                  <a:pt x="16278" y="7144"/>
                </a:lnTo>
                <a:lnTo>
                  <a:pt x="17996" y="4763"/>
                </a:lnTo>
                <a:lnTo>
                  <a:pt x="19934" y="3175"/>
                </a:lnTo>
                <a:lnTo>
                  <a:pt x="22021" y="2117"/>
                </a:lnTo>
                <a:lnTo>
                  <a:pt x="24205" y="1411"/>
                </a:lnTo>
                <a:lnTo>
                  <a:pt x="26456" y="941"/>
                </a:lnTo>
                <a:lnTo>
                  <a:pt x="28750" y="628"/>
                </a:lnTo>
                <a:lnTo>
                  <a:pt x="31073" y="419"/>
                </a:lnTo>
                <a:lnTo>
                  <a:pt x="33415" y="279"/>
                </a:lnTo>
                <a:lnTo>
                  <a:pt x="38134" y="124"/>
                </a:lnTo>
                <a:lnTo>
                  <a:pt x="48599" y="11"/>
                </a:lnTo>
                <a:lnTo>
                  <a:pt x="49068" y="801"/>
                </a:lnTo>
                <a:lnTo>
                  <a:pt x="49380" y="2122"/>
                </a:lnTo>
                <a:lnTo>
                  <a:pt x="49590" y="3796"/>
                </a:lnTo>
                <a:lnTo>
                  <a:pt x="50522" y="5706"/>
                </a:lnTo>
                <a:lnTo>
                  <a:pt x="51938" y="7773"/>
                </a:lnTo>
                <a:lnTo>
                  <a:pt x="53675" y="9944"/>
                </a:lnTo>
                <a:lnTo>
                  <a:pt x="54833" y="12186"/>
                </a:lnTo>
                <a:lnTo>
                  <a:pt x="55606" y="14474"/>
                </a:lnTo>
                <a:lnTo>
                  <a:pt x="56121" y="16793"/>
                </a:lnTo>
                <a:lnTo>
                  <a:pt x="56464" y="19133"/>
                </a:lnTo>
                <a:lnTo>
                  <a:pt x="56693" y="21487"/>
                </a:lnTo>
                <a:lnTo>
                  <a:pt x="56845" y="23850"/>
                </a:lnTo>
                <a:lnTo>
                  <a:pt x="56153" y="26219"/>
                </a:lnTo>
                <a:lnTo>
                  <a:pt x="54898" y="28592"/>
                </a:lnTo>
                <a:lnTo>
                  <a:pt x="50973" y="34311"/>
                </a:lnTo>
                <a:lnTo>
                  <a:pt x="49857" y="35574"/>
                </a:lnTo>
                <a:lnTo>
                  <a:pt x="43941" y="41746"/>
                </a:lnTo>
                <a:lnTo>
                  <a:pt x="42788" y="42118"/>
                </a:lnTo>
                <a:lnTo>
                  <a:pt x="41225" y="42367"/>
                </a:lnTo>
                <a:lnTo>
                  <a:pt x="36807" y="42765"/>
                </a:lnTo>
                <a:lnTo>
                  <a:pt x="35651" y="42004"/>
                </a:lnTo>
                <a:lnTo>
                  <a:pt x="34086" y="40703"/>
                </a:lnTo>
                <a:lnTo>
                  <a:pt x="32249" y="39041"/>
                </a:lnTo>
                <a:lnTo>
                  <a:pt x="30231" y="37934"/>
                </a:lnTo>
                <a:lnTo>
                  <a:pt x="28091" y="37196"/>
                </a:lnTo>
                <a:lnTo>
                  <a:pt x="25871" y="36704"/>
                </a:lnTo>
                <a:lnTo>
                  <a:pt x="23598" y="35582"/>
                </a:lnTo>
                <a:lnTo>
                  <a:pt x="21289" y="34040"/>
                </a:lnTo>
                <a:lnTo>
                  <a:pt x="18955" y="32218"/>
                </a:lnTo>
                <a:lnTo>
                  <a:pt x="17399" y="30210"/>
                </a:lnTo>
                <a:lnTo>
                  <a:pt x="16362" y="28078"/>
                </a:lnTo>
                <a:lnTo>
                  <a:pt x="14698" y="22744"/>
                </a:lnTo>
                <a:lnTo>
                  <a:pt x="13767" y="21513"/>
                </a:lnTo>
                <a:lnTo>
                  <a:pt x="12353" y="19898"/>
                </a:lnTo>
                <a:lnTo>
                  <a:pt x="10617" y="18028"/>
                </a:lnTo>
                <a:lnTo>
                  <a:pt x="10253" y="15988"/>
                </a:lnTo>
                <a:lnTo>
                  <a:pt x="10804" y="13834"/>
                </a:lnTo>
                <a:lnTo>
                  <a:pt x="14084" y="7536"/>
                </a:lnTo>
                <a:lnTo>
                  <a:pt x="14945" y="6611"/>
                </a:lnTo>
                <a:lnTo>
                  <a:pt x="214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413"/>
          <p:cNvSpPr/>
          <p:nvPr/>
        </p:nvSpPr>
        <p:spPr>
          <a:xfrm>
            <a:off x="6636840" y="2986087"/>
            <a:ext cx="32337" cy="42864"/>
          </a:xfrm>
          <a:custGeom>
            <a:avLst/>
            <a:gdLst/>
            <a:ahLst/>
            <a:cxnLst/>
            <a:rect l="0" t="0" r="0" b="0"/>
            <a:pathLst>
              <a:path w="32337" h="42864">
                <a:moveTo>
                  <a:pt x="21135" y="0"/>
                </a:moveTo>
                <a:lnTo>
                  <a:pt x="27286" y="6151"/>
                </a:lnTo>
                <a:lnTo>
                  <a:pt x="27617" y="7276"/>
                </a:lnTo>
                <a:lnTo>
                  <a:pt x="27837" y="8819"/>
                </a:lnTo>
                <a:lnTo>
                  <a:pt x="27984" y="10642"/>
                </a:lnTo>
                <a:lnTo>
                  <a:pt x="28877" y="12651"/>
                </a:lnTo>
                <a:lnTo>
                  <a:pt x="30265" y="14784"/>
                </a:lnTo>
                <a:lnTo>
                  <a:pt x="31983" y="17000"/>
                </a:lnTo>
                <a:lnTo>
                  <a:pt x="32336" y="18477"/>
                </a:lnTo>
                <a:lnTo>
                  <a:pt x="31777" y="19462"/>
                </a:lnTo>
                <a:lnTo>
                  <a:pt x="30611" y="20119"/>
                </a:lnTo>
                <a:lnTo>
                  <a:pt x="29834" y="21350"/>
                </a:lnTo>
                <a:lnTo>
                  <a:pt x="29315" y="22964"/>
                </a:lnTo>
                <a:lnTo>
                  <a:pt x="28484" y="27467"/>
                </a:lnTo>
                <a:lnTo>
                  <a:pt x="27621" y="28630"/>
                </a:lnTo>
                <a:lnTo>
                  <a:pt x="26254" y="30199"/>
                </a:lnTo>
                <a:lnTo>
                  <a:pt x="22146" y="34629"/>
                </a:lnTo>
                <a:lnTo>
                  <a:pt x="21015" y="34992"/>
                </a:lnTo>
                <a:lnTo>
                  <a:pt x="19468" y="35234"/>
                </a:lnTo>
                <a:lnTo>
                  <a:pt x="15073" y="35623"/>
                </a:lnTo>
                <a:lnTo>
                  <a:pt x="13918" y="34861"/>
                </a:lnTo>
                <a:lnTo>
                  <a:pt x="12355" y="33560"/>
                </a:lnTo>
                <a:lnTo>
                  <a:pt x="7170" y="28867"/>
                </a:lnTo>
                <a:lnTo>
                  <a:pt x="7062" y="27976"/>
                </a:lnTo>
                <a:lnTo>
                  <a:pt x="6990" y="26588"/>
                </a:lnTo>
                <a:lnTo>
                  <a:pt x="6943" y="24869"/>
                </a:lnTo>
                <a:lnTo>
                  <a:pt x="6118" y="22930"/>
                </a:lnTo>
                <a:lnTo>
                  <a:pt x="4773" y="20843"/>
                </a:lnTo>
                <a:lnTo>
                  <a:pt x="0" y="14671"/>
                </a:lnTo>
                <a:lnTo>
                  <a:pt x="1489" y="13750"/>
                </a:lnTo>
                <a:lnTo>
                  <a:pt x="4069" y="12341"/>
                </a:lnTo>
                <a:lnTo>
                  <a:pt x="12031" y="8170"/>
                </a:lnTo>
                <a:lnTo>
                  <a:pt x="13478" y="7829"/>
                </a:lnTo>
                <a:lnTo>
                  <a:pt x="15237" y="7600"/>
                </a:lnTo>
                <a:lnTo>
                  <a:pt x="17203" y="7448"/>
                </a:lnTo>
                <a:lnTo>
                  <a:pt x="18513" y="8140"/>
                </a:lnTo>
                <a:lnTo>
                  <a:pt x="19387" y="9396"/>
                </a:lnTo>
                <a:lnTo>
                  <a:pt x="19970" y="11026"/>
                </a:lnTo>
                <a:lnTo>
                  <a:pt x="21152" y="12907"/>
                </a:lnTo>
                <a:lnTo>
                  <a:pt x="22734" y="14955"/>
                </a:lnTo>
                <a:lnTo>
                  <a:pt x="27184" y="20152"/>
                </a:lnTo>
                <a:lnTo>
                  <a:pt x="27549" y="21372"/>
                </a:lnTo>
                <a:lnTo>
                  <a:pt x="27792" y="22980"/>
                </a:lnTo>
                <a:lnTo>
                  <a:pt x="27954" y="24845"/>
                </a:lnTo>
                <a:lnTo>
                  <a:pt x="28062" y="26882"/>
                </a:lnTo>
                <a:lnTo>
                  <a:pt x="28250" y="34398"/>
                </a:lnTo>
                <a:lnTo>
                  <a:pt x="27466" y="35632"/>
                </a:lnTo>
                <a:lnTo>
                  <a:pt x="26150" y="37249"/>
                </a:lnTo>
                <a:lnTo>
                  <a:pt x="22126" y="41754"/>
                </a:lnTo>
                <a:lnTo>
                  <a:pt x="21001" y="42123"/>
                </a:lnTo>
                <a:lnTo>
                  <a:pt x="19458" y="42370"/>
                </a:lnTo>
                <a:lnTo>
                  <a:pt x="15071" y="42765"/>
                </a:lnTo>
                <a:lnTo>
                  <a:pt x="13918" y="42004"/>
                </a:lnTo>
                <a:lnTo>
                  <a:pt x="12355" y="40703"/>
                </a:lnTo>
                <a:lnTo>
                  <a:pt x="10519" y="39041"/>
                </a:lnTo>
                <a:lnTo>
                  <a:pt x="9295" y="37140"/>
                </a:lnTo>
                <a:lnTo>
                  <a:pt x="8479" y="35079"/>
                </a:lnTo>
                <a:lnTo>
                  <a:pt x="7935" y="32911"/>
                </a:lnTo>
                <a:lnTo>
                  <a:pt x="7573" y="30672"/>
                </a:lnTo>
                <a:lnTo>
                  <a:pt x="7331" y="28386"/>
                </a:lnTo>
                <a:lnTo>
                  <a:pt x="6943" y="22805"/>
                </a:lnTo>
                <a:lnTo>
                  <a:pt x="6890" y="19925"/>
                </a:lnTo>
                <a:lnTo>
                  <a:pt x="6848" y="411"/>
                </a:lnTo>
                <a:lnTo>
                  <a:pt x="7641" y="274"/>
                </a:lnTo>
                <a:lnTo>
                  <a:pt x="8964" y="183"/>
                </a:lnTo>
                <a:lnTo>
                  <a:pt x="12999" y="36"/>
                </a:lnTo>
                <a:lnTo>
                  <a:pt x="17490" y="11"/>
                </a:lnTo>
                <a:lnTo>
                  <a:pt x="19499" y="801"/>
                </a:lnTo>
                <a:lnTo>
                  <a:pt x="21631" y="2121"/>
                </a:lnTo>
                <a:lnTo>
                  <a:pt x="23848" y="3796"/>
                </a:lnTo>
                <a:lnTo>
                  <a:pt x="25324" y="5705"/>
                </a:lnTo>
                <a:lnTo>
                  <a:pt x="26309" y="7772"/>
                </a:lnTo>
                <a:lnTo>
                  <a:pt x="26966" y="9944"/>
                </a:lnTo>
                <a:lnTo>
                  <a:pt x="27403" y="12186"/>
                </a:lnTo>
                <a:lnTo>
                  <a:pt x="27695" y="14474"/>
                </a:lnTo>
                <a:lnTo>
                  <a:pt x="27889" y="16793"/>
                </a:lnTo>
                <a:lnTo>
                  <a:pt x="28019" y="19133"/>
                </a:lnTo>
                <a:lnTo>
                  <a:pt x="28164" y="23850"/>
                </a:lnTo>
                <a:lnTo>
                  <a:pt x="28269" y="34311"/>
                </a:lnTo>
                <a:lnTo>
                  <a:pt x="27478" y="35574"/>
                </a:lnTo>
                <a:lnTo>
                  <a:pt x="26157" y="37210"/>
                </a:lnTo>
                <a:lnTo>
                  <a:pt x="21135" y="428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414"/>
          <p:cNvSpPr/>
          <p:nvPr/>
        </p:nvSpPr>
        <p:spPr>
          <a:xfrm>
            <a:off x="6851151" y="2614709"/>
            <a:ext cx="49676" cy="42766"/>
          </a:xfrm>
          <a:custGeom>
            <a:avLst/>
            <a:gdLst/>
            <a:ahLst/>
            <a:cxnLst/>
            <a:rect l="0" t="0" r="0" b="0"/>
            <a:pathLst>
              <a:path w="49676" h="42766">
                <a:moveTo>
                  <a:pt x="13992" y="14191"/>
                </a:moveTo>
                <a:lnTo>
                  <a:pt x="24841" y="14191"/>
                </a:lnTo>
                <a:lnTo>
                  <a:pt x="25988" y="14984"/>
                </a:lnTo>
                <a:lnTo>
                  <a:pt x="26752" y="16307"/>
                </a:lnTo>
                <a:lnTo>
                  <a:pt x="28191" y="21040"/>
                </a:lnTo>
                <a:lnTo>
                  <a:pt x="28220" y="21932"/>
                </a:lnTo>
                <a:lnTo>
                  <a:pt x="28278" y="33980"/>
                </a:lnTo>
                <a:lnTo>
                  <a:pt x="28280" y="38332"/>
                </a:lnTo>
                <a:lnTo>
                  <a:pt x="27486" y="39810"/>
                </a:lnTo>
                <a:lnTo>
                  <a:pt x="26163" y="40795"/>
                </a:lnTo>
                <a:lnTo>
                  <a:pt x="22129" y="42377"/>
                </a:lnTo>
                <a:lnTo>
                  <a:pt x="21004" y="42506"/>
                </a:lnTo>
                <a:lnTo>
                  <a:pt x="19461" y="42593"/>
                </a:lnTo>
                <a:lnTo>
                  <a:pt x="15629" y="42689"/>
                </a:lnTo>
                <a:lnTo>
                  <a:pt x="6963" y="42765"/>
                </a:lnTo>
                <a:lnTo>
                  <a:pt x="6925" y="41971"/>
                </a:lnTo>
                <a:lnTo>
                  <a:pt x="6883" y="38973"/>
                </a:lnTo>
                <a:lnTo>
                  <a:pt x="6078" y="37856"/>
                </a:lnTo>
                <a:lnTo>
                  <a:pt x="4747" y="37111"/>
                </a:lnTo>
                <a:lnTo>
                  <a:pt x="0" y="35709"/>
                </a:lnTo>
                <a:lnTo>
                  <a:pt x="695" y="34886"/>
                </a:lnTo>
                <a:lnTo>
                  <a:pt x="1953" y="33544"/>
                </a:lnTo>
                <a:lnTo>
                  <a:pt x="6562" y="28775"/>
                </a:lnTo>
                <a:lnTo>
                  <a:pt x="7452" y="28676"/>
                </a:lnTo>
                <a:lnTo>
                  <a:pt x="8838" y="28610"/>
                </a:lnTo>
                <a:lnTo>
                  <a:pt x="10556" y="28566"/>
                </a:lnTo>
                <a:lnTo>
                  <a:pt x="11702" y="27743"/>
                </a:lnTo>
                <a:lnTo>
                  <a:pt x="12465" y="26401"/>
                </a:lnTo>
                <a:lnTo>
                  <a:pt x="12974" y="24712"/>
                </a:lnTo>
                <a:lnTo>
                  <a:pt x="14107" y="24380"/>
                </a:lnTo>
                <a:lnTo>
                  <a:pt x="15656" y="24952"/>
                </a:lnTo>
                <a:lnTo>
                  <a:pt x="17484" y="26127"/>
                </a:lnTo>
                <a:lnTo>
                  <a:pt x="19495" y="26911"/>
                </a:lnTo>
                <a:lnTo>
                  <a:pt x="21629" y="27433"/>
                </a:lnTo>
                <a:lnTo>
                  <a:pt x="23846" y="27782"/>
                </a:lnTo>
                <a:lnTo>
                  <a:pt x="26118" y="28014"/>
                </a:lnTo>
                <a:lnTo>
                  <a:pt x="28426" y="28169"/>
                </a:lnTo>
                <a:lnTo>
                  <a:pt x="30759" y="28272"/>
                </a:lnTo>
                <a:lnTo>
                  <a:pt x="32314" y="29134"/>
                </a:lnTo>
                <a:lnTo>
                  <a:pt x="33351" y="30503"/>
                </a:lnTo>
                <a:lnTo>
                  <a:pt x="34041" y="32209"/>
                </a:lnTo>
                <a:lnTo>
                  <a:pt x="33708" y="34141"/>
                </a:lnTo>
                <a:lnTo>
                  <a:pt x="32693" y="36222"/>
                </a:lnTo>
                <a:lnTo>
                  <a:pt x="28538" y="42383"/>
                </a:lnTo>
                <a:lnTo>
                  <a:pt x="27658" y="42510"/>
                </a:lnTo>
                <a:lnTo>
                  <a:pt x="26278" y="42596"/>
                </a:lnTo>
                <a:lnTo>
                  <a:pt x="22627" y="42690"/>
                </a:lnTo>
                <a:lnTo>
                  <a:pt x="15287" y="42756"/>
                </a:lnTo>
                <a:lnTo>
                  <a:pt x="14061" y="41966"/>
                </a:lnTo>
                <a:lnTo>
                  <a:pt x="12451" y="40645"/>
                </a:lnTo>
                <a:lnTo>
                  <a:pt x="7955" y="36614"/>
                </a:lnTo>
                <a:lnTo>
                  <a:pt x="7586" y="35489"/>
                </a:lnTo>
                <a:lnTo>
                  <a:pt x="7340" y="33946"/>
                </a:lnTo>
                <a:lnTo>
                  <a:pt x="7176" y="32124"/>
                </a:lnTo>
                <a:lnTo>
                  <a:pt x="7067" y="30115"/>
                </a:lnTo>
                <a:lnTo>
                  <a:pt x="6945" y="25766"/>
                </a:lnTo>
                <a:lnTo>
                  <a:pt x="6119" y="24289"/>
                </a:lnTo>
                <a:lnTo>
                  <a:pt x="4775" y="23304"/>
                </a:lnTo>
                <a:lnTo>
                  <a:pt x="3084" y="22648"/>
                </a:lnTo>
                <a:lnTo>
                  <a:pt x="1958" y="21416"/>
                </a:lnTo>
                <a:lnTo>
                  <a:pt x="1208" y="19801"/>
                </a:lnTo>
                <a:lnTo>
                  <a:pt x="706" y="17931"/>
                </a:lnTo>
                <a:lnTo>
                  <a:pt x="1167" y="15890"/>
                </a:lnTo>
                <a:lnTo>
                  <a:pt x="2267" y="13736"/>
                </a:lnTo>
                <a:lnTo>
                  <a:pt x="5944" y="8368"/>
                </a:lnTo>
                <a:lnTo>
                  <a:pt x="6245" y="7134"/>
                </a:lnTo>
                <a:lnTo>
                  <a:pt x="6446" y="5518"/>
                </a:lnTo>
                <a:lnTo>
                  <a:pt x="6580" y="3646"/>
                </a:lnTo>
                <a:lnTo>
                  <a:pt x="7463" y="2398"/>
                </a:lnTo>
                <a:lnTo>
                  <a:pt x="8846" y="1566"/>
                </a:lnTo>
                <a:lnTo>
                  <a:pt x="10561" y="1012"/>
                </a:lnTo>
                <a:lnTo>
                  <a:pt x="12499" y="642"/>
                </a:lnTo>
                <a:lnTo>
                  <a:pt x="14584" y="396"/>
                </a:lnTo>
                <a:lnTo>
                  <a:pt x="16768" y="232"/>
                </a:lnTo>
                <a:lnTo>
                  <a:pt x="19018" y="122"/>
                </a:lnTo>
                <a:lnTo>
                  <a:pt x="23634" y="0"/>
                </a:lnTo>
                <a:lnTo>
                  <a:pt x="25976" y="762"/>
                </a:lnTo>
                <a:lnTo>
                  <a:pt x="28332" y="2063"/>
                </a:lnTo>
                <a:lnTo>
                  <a:pt x="30696" y="3724"/>
                </a:lnTo>
                <a:lnTo>
                  <a:pt x="33066" y="4832"/>
                </a:lnTo>
                <a:lnTo>
                  <a:pt x="35440" y="5570"/>
                </a:lnTo>
                <a:lnTo>
                  <a:pt x="37816" y="6062"/>
                </a:lnTo>
                <a:lnTo>
                  <a:pt x="39399" y="7184"/>
                </a:lnTo>
                <a:lnTo>
                  <a:pt x="40456" y="8726"/>
                </a:lnTo>
                <a:lnTo>
                  <a:pt x="41159" y="10548"/>
                </a:lnTo>
                <a:lnTo>
                  <a:pt x="42422" y="12556"/>
                </a:lnTo>
                <a:lnTo>
                  <a:pt x="44059" y="14688"/>
                </a:lnTo>
                <a:lnTo>
                  <a:pt x="48595" y="20022"/>
                </a:lnTo>
                <a:lnTo>
                  <a:pt x="48967" y="21253"/>
                </a:lnTo>
                <a:lnTo>
                  <a:pt x="49215" y="22867"/>
                </a:lnTo>
                <a:lnTo>
                  <a:pt x="49381" y="24738"/>
                </a:lnTo>
                <a:lnTo>
                  <a:pt x="49491" y="26778"/>
                </a:lnTo>
                <a:lnTo>
                  <a:pt x="49613" y="31162"/>
                </a:lnTo>
                <a:lnTo>
                  <a:pt x="48852" y="32649"/>
                </a:lnTo>
                <a:lnTo>
                  <a:pt x="47551" y="33640"/>
                </a:lnTo>
                <a:lnTo>
                  <a:pt x="45890" y="34301"/>
                </a:lnTo>
                <a:lnTo>
                  <a:pt x="44783" y="35535"/>
                </a:lnTo>
                <a:lnTo>
                  <a:pt x="44044" y="37151"/>
                </a:lnTo>
                <a:lnTo>
                  <a:pt x="42859" y="41657"/>
                </a:lnTo>
                <a:lnTo>
                  <a:pt x="41968" y="42026"/>
                </a:lnTo>
                <a:lnTo>
                  <a:pt x="40581" y="42273"/>
                </a:lnTo>
                <a:lnTo>
                  <a:pt x="38861" y="42437"/>
                </a:lnTo>
                <a:lnTo>
                  <a:pt x="36922" y="42547"/>
                </a:lnTo>
                <a:lnTo>
                  <a:pt x="29575" y="42737"/>
                </a:lnTo>
                <a:lnTo>
                  <a:pt x="28350" y="41953"/>
                </a:lnTo>
                <a:lnTo>
                  <a:pt x="26739" y="40636"/>
                </a:lnTo>
                <a:lnTo>
                  <a:pt x="24871" y="38965"/>
                </a:lnTo>
                <a:lnTo>
                  <a:pt x="22832" y="37850"/>
                </a:lnTo>
                <a:lnTo>
                  <a:pt x="20679" y="37108"/>
                </a:lnTo>
                <a:lnTo>
                  <a:pt x="18451" y="36612"/>
                </a:lnTo>
                <a:lnTo>
                  <a:pt x="16170" y="35489"/>
                </a:lnTo>
                <a:lnTo>
                  <a:pt x="13857" y="33945"/>
                </a:lnTo>
                <a:lnTo>
                  <a:pt x="11521" y="32123"/>
                </a:lnTo>
                <a:lnTo>
                  <a:pt x="9964" y="30114"/>
                </a:lnTo>
                <a:lnTo>
                  <a:pt x="8925" y="27981"/>
                </a:lnTo>
                <a:lnTo>
                  <a:pt x="7259" y="22648"/>
                </a:lnTo>
                <a:lnTo>
                  <a:pt x="7121" y="21416"/>
                </a:lnTo>
                <a:lnTo>
                  <a:pt x="7031" y="19801"/>
                </a:lnTo>
                <a:lnTo>
                  <a:pt x="6885" y="15299"/>
                </a:lnTo>
                <a:lnTo>
                  <a:pt x="7667" y="14136"/>
                </a:lnTo>
                <a:lnTo>
                  <a:pt x="8982" y="12567"/>
                </a:lnTo>
                <a:lnTo>
                  <a:pt x="10651" y="10727"/>
                </a:lnTo>
                <a:lnTo>
                  <a:pt x="12559" y="9500"/>
                </a:lnTo>
                <a:lnTo>
                  <a:pt x="14624" y="8682"/>
                </a:lnTo>
                <a:lnTo>
                  <a:pt x="16794" y="8137"/>
                </a:lnTo>
                <a:lnTo>
                  <a:pt x="19035" y="7774"/>
                </a:lnTo>
                <a:lnTo>
                  <a:pt x="21324" y="7531"/>
                </a:lnTo>
                <a:lnTo>
                  <a:pt x="26906" y="7142"/>
                </a:lnTo>
                <a:lnTo>
                  <a:pt x="28158" y="7904"/>
                </a:lnTo>
                <a:lnTo>
                  <a:pt x="29786" y="9206"/>
                </a:lnTo>
                <a:lnTo>
                  <a:pt x="31666" y="10867"/>
                </a:lnTo>
                <a:lnTo>
                  <a:pt x="33712" y="11975"/>
                </a:lnTo>
                <a:lnTo>
                  <a:pt x="35870" y="12714"/>
                </a:lnTo>
                <a:lnTo>
                  <a:pt x="38102" y="13206"/>
                </a:lnTo>
                <a:lnTo>
                  <a:pt x="40384" y="14328"/>
                </a:lnTo>
                <a:lnTo>
                  <a:pt x="42700" y="15870"/>
                </a:lnTo>
                <a:lnTo>
                  <a:pt x="45038" y="17691"/>
                </a:lnTo>
                <a:lnTo>
                  <a:pt x="46595" y="19699"/>
                </a:lnTo>
                <a:lnTo>
                  <a:pt x="47634" y="21832"/>
                </a:lnTo>
                <a:lnTo>
                  <a:pt x="49301" y="27165"/>
                </a:lnTo>
                <a:lnTo>
                  <a:pt x="49437" y="28397"/>
                </a:lnTo>
                <a:lnTo>
                  <a:pt x="49529" y="30011"/>
                </a:lnTo>
                <a:lnTo>
                  <a:pt x="49630" y="33922"/>
                </a:lnTo>
                <a:lnTo>
                  <a:pt x="49675" y="38306"/>
                </a:lnTo>
                <a:lnTo>
                  <a:pt x="48893" y="39793"/>
                </a:lnTo>
                <a:lnTo>
                  <a:pt x="47579" y="40783"/>
                </a:lnTo>
                <a:lnTo>
                  <a:pt x="43558" y="42374"/>
                </a:lnTo>
                <a:lnTo>
                  <a:pt x="40053" y="40917"/>
                </a:lnTo>
                <a:lnTo>
                  <a:pt x="18052" y="30430"/>
                </a:lnTo>
                <a:lnTo>
                  <a:pt x="15905" y="28986"/>
                </a:lnTo>
                <a:lnTo>
                  <a:pt x="13679" y="27229"/>
                </a:lnTo>
                <a:lnTo>
                  <a:pt x="6967" y="21436"/>
                </a:lnTo>
                <a:lnTo>
                  <a:pt x="6928" y="20609"/>
                </a:lnTo>
                <a:lnTo>
                  <a:pt x="6849" y="141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415"/>
          <p:cNvSpPr/>
          <p:nvPr/>
        </p:nvSpPr>
        <p:spPr>
          <a:xfrm>
            <a:off x="7036593" y="1897056"/>
            <a:ext cx="85684" cy="53178"/>
          </a:xfrm>
          <a:custGeom>
            <a:avLst/>
            <a:gdLst/>
            <a:ahLst/>
            <a:cxnLst/>
            <a:rect l="0" t="0" r="0" b="0"/>
            <a:pathLst>
              <a:path w="85684" h="53178">
                <a:moveTo>
                  <a:pt x="35719" y="38900"/>
                </a:moveTo>
                <a:lnTo>
                  <a:pt x="39512" y="38900"/>
                </a:lnTo>
                <a:lnTo>
                  <a:pt x="40629" y="39694"/>
                </a:lnTo>
                <a:lnTo>
                  <a:pt x="41374" y="41016"/>
                </a:lnTo>
                <a:lnTo>
                  <a:pt x="42837" y="45956"/>
                </a:lnTo>
                <a:lnTo>
                  <a:pt x="40735" y="46005"/>
                </a:lnTo>
                <a:lnTo>
                  <a:pt x="36710" y="46036"/>
                </a:lnTo>
                <a:lnTo>
                  <a:pt x="36379" y="46832"/>
                </a:lnTo>
                <a:lnTo>
                  <a:pt x="36159" y="48157"/>
                </a:lnTo>
                <a:lnTo>
                  <a:pt x="35806" y="52194"/>
                </a:lnTo>
                <a:lnTo>
                  <a:pt x="34983" y="52525"/>
                </a:lnTo>
                <a:lnTo>
                  <a:pt x="33641" y="52746"/>
                </a:lnTo>
                <a:lnTo>
                  <a:pt x="31953" y="52893"/>
                </a:lnTo>
                <a:lnTo>
                  <a:pt x="30033" y="52991"/>
                </a:lnTo>
                <a:lnTo>
                  <a:pt x="25784" y="53100"/>
                </a:lnTo>
                <a:lnTo>
                  <a:pt x="24334" y="52335"/>
                </a:lnTo>
                <a:lnTo>
                  <a:pt x="23366" y="51032"/>
                </a:lnTo>
                <a:lnTo>
                  <a:pt x="22721" y="49369"/>
                </a:lnTo>
                <a:lnTo>
                  <a:pt x="21497" y="47467"/>
                </a:lnTo>
                <a:lnTo>
                  <a:pt x="19888" y="45405"/>
                </a:lnTo>
                <a:lnTo>
                  <a:pt x="15395" y="40185"/>
                </a:lnTo>
                <a:lnTo>
                  <a:pt x="15026" y="38963"/>
                </a:lnTo>
                <a:lnTo>
                  <a:pt x="14780" y="37354"/>
                </a:lnTo>
                <a:lnTo>
                  <a:pt x="14616" y="35488"/>
                </a:lnTo>
                <a:lnTo>
                  <a:pt x="15300" y="33450"/>
                </a:lnTo>
                <a:lnTo>
                  <a:pt x="16550" y="31298"/>
                </a:lnTo>
                <a:lnTo>
                  <a:pt x="18177" y="29070"/>
                </a:lnTo>
                <a:lnTo>
                  <a:pt x="19263" y="26790"/>
                </a:lnTo>
                <a:lnTo>
                  <a:pt x="19986" y="24477"/>
                </a:lnTo>
                <a:lnTo>
                  <a:pt x="20467" y="22141"/>
                </a:lnTo>
                <a:lnTo>
                  <a:pt x="21583" y="20583"/>
                </a:lnTo>
                <a:lnTo>
                  <a:pt x="23121" y="19545"/>
                </a:lnTo>
                <a:lnTo>
                  <a:pt x="24938" y="18853"/>
                </a:lnTo>
                <a:lnTo>
                  <a:pt x="26945" y="17598"/>
                </a:lnTo>
                <a:lnTo>
                  <a:pt x="29076" y="15967"/>
                </a:lnTo>
                <a:lnTo>
                  <a:pt x="34407" y="11439"/>
                </a:lnTo>
                <a:lnTo>
                  <a:pt x="35638" y="11068"/>
                </a:lnTo>
                <a:lnTo>
                  <a:pt x="37253" y="10820"/>
                </a:lnTo>
                <a:lnTo>
                  <a:pt x="41754" y="10423"/>
                </a:lnTo>
                <a:lnTo>
                  <a:pt x="42919" y="10390"/>
                </a:lnTo>
                <a:lnTo>
                  <a:pt x="59627" y="10327"/>
                </a:lnTo>
                <a:lnTo>
                  <a:pt x="61976" y="11120"/>
                </a:lnTo>
                <a:lnTo>
                  <a:pt x="64337" y="12442"/>
                </a:lnTo>
                <a:lnTo>
                  <a:pt x="70036" y="16476"/>
                </a:lnTo>
                <a:lnTo>
                  <a:pt x="71297" y="18394"/>
                </a:lnTo>
                <a:lnTo>
                  <a:pt x="72931" y="21261"/>
                </a:lnTo>
                <a:lnTo>
                  <a:pt x="77465" y="29683"/>
                </a:lnTo>
                <a:lnTo>
                  <a:pt x="77837" y="31167"/>
                </a:lnTo>
                <a:lnTo>
                  <a:pt x="78085" y="32951"/>
                </a:lnTo>
                <a:lnTo>
                  <a:pt x="78484" y="37725"/>
                </a:lnTo>
                <a:lnTo>
                  <a:pt x="77723" y="38116"/>
                </a:lnTo>
                <a:lnTo>
                  <a:pt x="76422" y="38378"/>
                </a:lnTo>
                <a:lnTo>
                  <a:pt x="74760" y="38552"/>
                </a:lnTo>
                <a:lnTo>
                  <a:pt x="73653" y="39461"/>
                </a:lnTo>
                <a:lnTo>
                  <a:pt x="72914" y="40861"/>
                </a:lnTo>
                <a:lnTo>
                  <a:pt x="72423" y="42589"/>
                </a:lnTo>
                <a:lnTo>
                  <a:pt x="71301" y="43740"/>
                </a:lnTo>
                <a:lnTo>
                  <a:pt x="69759" y="44508"/>
                </a:lnTo>
                <a:lnTo>
                  <a:pt x="65374" y="45740"/>
                </a:lnTo>
                <a:lnTo>
                  <a:pt x="64220" y="45841"/>
                </a:lnTo>
                <a:lnTo>
                  <a:pt x="62658" y="45909"/>
                </a:lnTo>
                <a:lnTo>
                  <a:pt x="58804" y="45983"/>
                </a:lnTo>
                <a:lnTo>
                  <a:pt x="54446" y="46017"/>
                </a:lnTo>
                <a:lnTo>
                  <a:pt x="52172" y="45232"/>
                </a:lnTo>
                <a:lnTo>
                  <a:pt x="49863" y="43915"/>
                </a:lnTo>
                <a:lnTo>
                  <a:pt x="44246" y="39890"/>
                </a:lnTo>
                <a:lnTo>
                  <a:pt x="43785" y="38767"/>
                </a:lnTo>
                <a:lnTo>
                  <a:pt x="43478" y="37223"/>
                </a:lnTo>
                <a:lnTo>
                  <a:pt x="43273" y="35401"/>
                </a:lnTo>
                <a:lnTo>
                  <a:pt x="42343" y="34186"/>
                </a:lnTo>
                <a:lnTo>
                  <a:pt x="40928" y="33376"/>
                </a:lnTo>
                <a:lnTo>
                  <a:pt x="39192" y="32836"/>
                </a:lnTo>
                <a:lnTo>
                  <a:pt x="38035" y="31682"/>
                </a:lnTo>
                <a:lnTo>
                  <a:pt x="37263" y="30119"/>
                </a:lnTo>
                <a:lnTo>
                  <a:pt x="36748" y="28284"/>
                </a:lnTo>
                <a:lnTo>
                  <a:pt x="37200" y="26266"/>
                </a:lnTo>
                <a:lnTo>
                  <a:pt x="38293" y="24127"/>
                </a:lnTo>
                <a:lnTo>
                  <a:pt x="39816" y="21908"/>
                </a:lnTo>
                <a:lnTo>
                  <a:pt x="40832" y="19634"/>
                </a:lnTo>
                <a:lnTo>
                  <a:pt x="41509" y="17325"/>
                </a:lnTo>
                <a:lnTo>
                  <a:pt x="41960" y="14992"/>
                </a:lnTo>
                <a:lnTo>
                  <a:pt x="42261" y="12642"/>
                </a:lnTo>
                <a:lnTo>
                  <a:pt x="42462" y="10282"/>
                </a:lnTo>
                <a:lnTo>
                  <a:pt x="42595" y="7915"/>
                </a:lnTo>
                <a:lnTo>
                  <a:pt x="45859" y="5543"/>
                </a:lnTo>
                <a:lnTo>
                  <a:pt x="51210" y="3168"/>
                </a:lnTo>
                <a:lnTo>
                  <a:pt x="57953" y="791"/>
                </a:lnTo>
                <a:lnTo>
                  <a:pt x="63242" y="0"/>
                </a:lnTo>
                <a:lnTo>
                  <a:pt x="67561" y="267"/>
                </a:lnTo>
                <a:lnTo>
                  <a:pt x="71235" y="1238"/>
                </a:lnTo>
                <a:lnTo>
                  <a:pt x="74477" y="2680"/>
                </a:lnTo>
                <a:lnTo>
                  <a:pt x="77434" y="4434"/>
                </a:lnTo>
                <a:lnTo>
                  <a:pt x="80198" y="6398"/>
                </a:lnTo>
                <a:lnTo>
                  <a:pt x="82039" y="8500"/>
                </a:lnTo>
                <a:lnTo>
                  <a:pt x="83269" y="10696"/>
                </a:lnTo>
                <a:lnTo>
                  <a:pt x="84087" y="12953"/>
                </a:lnTo>
                <a:lnTo>
                  <a:pt x="84633" y="15252"/>
                </a:lnTo>
                <a:lnTo>
                  <a:pt x="84997" y="17579"/>
                </a:lnTo>
                <a:lnTo>
                  <a:pt x="85240" y="19923"/>
                </a:lnTo>
                <a:lnTo>
                  <a:pt x="85402" y="22280"/>
                </a:lnTo>
                <a:lnTo>
                  <a:pt x="85511" y="24645"/>
                </a:lnTo>
                <a:lnTo>
                  <a:pt x="85630" y="29389"/>
                </a:lnTo>
                <a:lnTo>
                  <a:pt x="85683" y="34144"/>
                </a:lnTo>
                <a:lnTo>
                  <a:pt x="84904" y="35729"/>
                </a:lnTo>
                <a:lnTo>
                  <a:pt x="83590" y="36786"/>
                </a:lnTo>
                <a:lnTo>
                  <a:pt x="81921" y="37491"/>
                </a:lnTo>
                <a:lnTo>
                  <a:pt x="80014" y="38754"/>
                </a:lnTo>
                <a:lnTo>
                  <a:pt x="77949" y="40390"/>
                </a:lnTo>
                <a:lnTo>
                  <a:pt x="75779" y="42275"/>
                </a:lnTo>
                <a:lnTo>
                  <a:pt x="74332" y="44325"/>
                </a:lnTo>
                <a:lnTo>
                  <a:pt x="73367" y="46485"/>
                </a:lnTo>
                <a:lnTo>
                  <a:pt x="72724" y="48719"/>
                </a:lnTo>
                <a:lnTo>
                  <a:pt x="71502" y="50209"/>
                </a:lnTo>
                <a:lnTo>
                  <a:pt x="69894" y="51201"/>
                </a:lnTo>
                <a:lnTo>
                  <a:pt x="68027" y="51863"/>
                </a:lnTo>
                <a:lnTo>
                  <a:pt x="65989" y="52305"/>
                </a:lnTo>
                <a:lnTo>
                  <a:pt x="63837" y="52599"/>
                </a:lnTo>
                <a:lnTo>
                  <a:pt x="58471" y="53071"/>
                </a:lnTo>
                <a:lnTo>
                  <a:pt x="57237" y="53110"/>
                </a:lnTo>
                <a:lnTo>
                  <a:pt x="47323" y="53177"/>
                </a:lnTo>
                <a:lnTo>
                  <a:pt x="45837" y="52387"/>
                </a:lnTo>
                <a:lnTo>
                  <a:pt x="44846" y="51066"/>
                </a:lnTo>
                <a:lnTo>
                  <a:pt x="44184" y="49392"/>
                </a:lnTo>
                <a:lnTo>
                  <a:pt x="42950" y="47482"/>
                </a:lnTo>
                <a:lnTo>
                  <a:pt x="41334" y="45415"/>
                </a:lnTo>
                <a:lnTo>
                  <a:pt x="36828" y="40187"/>
                </a:lnTo>
                <a:lnTo>
                  <a:pt x="36459" y="38964"/>
                </a:lnTo>
                <a:lnTo>
                  <a:pt x="36212" y="37355"/>
                </a:lnTo>
                <a:lnTo>
                  <a:pt x="36048" y="35489"/>
                </a:lnTo>
                <a:lnTo>
                  <a:pt x="35938" y="33451"/>
                </a:lnTo>
                <a:lnTo>
                  <a:pt x="35748" y="25933"/>
                </a:lnTo>
                <a:lnTo>
                  <a:pt x="35728" y="21211"/>
                </a:lnTo>
                <a:lnTo>
                  <a:pt x="36519" y="19170"/>
                </a:lnTo>
                <a:lnTo>
                  <a:pt x="37840" y="17015"/>
                </a:lnTo>
                <a:lnTo>
                  <a:pt x="39514" y="14785"/>
                </a:lnTo>
                <a:lnTo>
                  <a:pt x="41424" y="13298"/>
                </a:lnTo>
                <a:lnTo>
                  <a:pt x="43491" y="12307"/>
                </a:lnTo>
                <a:lnTo>
                  <a:pt x="45663" y="11646"/>
                </a:lnTo>
                <a:lnTo>
                  <a:pt x="47905" y="11206"/>
                </a:lnTo>
                <a:lnTo>
                  <a:pt x="50193" y="10912"/>
                </a:lnTo>
                <a:lnTo>
                  <a:pt x="55777" y="10441"/>
                </a:lnTo>
                <a:lnTo>
                  <a:pt x="57029" y="10402"/>
                </a:lnTo>
                <a:lnTo>
                  <a:pt x="60536" y="10359"/>
                </a:lnTo>
                <a:lnTo>
                  <a:pt x="61789" y="11141"/>
                </a:lnTo>
                <a:lnTo>
                  <a:pt x="62624" y="12457"/>
                </a:lnTo>
                <a:lnTo>
                  <a:pt x="63181" y="14127"/>
                </a:lnTo>
                <a:lnTo>
                  <a:pt x="63551" y="16035"/>
                </a:lnTo>
                <a:lnTo>
                  <a:pt x="63799" y="18100"/>
                </a:lnTo>
                <a:lnTo>
                  <a:pt x="63965" y="20271"/>
                </a:lnTo>
                <a:lnTo>
                  <a:pt x="64075" y="22512"/>
                </a:lnTo>
                <a:lnTo>
                  <a:pt x="64197" y="27118"/>
                </a:lnTo>
                <a:lnTo>
                  <a:pt x="63435" y="29458"/>
                </a:lnTo>
                <a:lnTo>
                  <a:pt x="62134" y="31812"/>
                </a:lnTo>
                <a:lnTo>
                  <a:pt x="60473" y="34174"/>
                </a:lnTo>
                <a:lnTo>
                  <a:pt x="58571" y="36543"/>
                </a:lnTo>
                <a:lnTo>
                  <a:pt x="56510" y="38916"/>
                </a:lnTo>
                <a:lnTo>
                  <a:pt x="54343" y="41292"/>
                </a:lnTo>
                <a:lnTo>
                  <a:pt x="49817" y="46049"/>
                </a:lnTo>
                <a:lnTo>
                  <a:pt x="47499" y="48428"/>
                </a:lnTo>
                <a:lnTo>
                  <a:pt x="45160" y="50014"/>
                </a:lnTo>
                <a:lnTo>
                  <a:pt x="42807" y="51072"/>
                </a:lnTo>
                <a:lnTo>
                  <a:pt x="40444" y="51777"/>
                </a:lnTo>
                <a:lnTo>
                  <a:pt x="38075" y="52247"/>
                </a:lnTo>
                <a:lnTo>
                  <a:pt x="35703" y="52560"/>
                </a:lnTo>
                <a:lnTo>
                  <a:pt x="33327" y="52769"/>
                </a:lnTo>
                <a:lnTo>
                  <a:pt x="30949" y="52909"/>
                </a:lnTo>
                <a:lnTo>
                  <a:pt x="26192" y="53063"/>
                </a:lnTo>
                <a:lnTo>
                  <a:pt x="23811" y="52311"/>
                </a:lnTo>
                <a:lnTo>
                  <a:pt x="21431" y="51016"/>
                </a:lnTo>
                <a:lnTo>
                  <a:pt x="19049" y="49358"/>
                </a:lnTo>
                <a:lnTo>
                  <a:pt x="16669" y="48253"/>
                </a:lnTo>
                <a:lnTo>
                  <a:pt x="14288" y="47517"/>
                </a:lnTo>
                <a:lnTo>
                  <a:pt x="11907" y="47026"/>
                </a:lnTo>
                <a:lnTo>
                  <a:pt x="9525" y="45904"/>
                </a:lnTo>
                <a:lnTo>
                  <a:pt x="7144" y="44363"/>
                </a:lnTo>
                <a:lnTo>
                  <a:pt x="0" y="38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416"/>
          <p:cNvSpPr/>
          <p:nvPr/>
        </p:nvSpPr>
        <p:spPr>
          <a:xfrm>
            <a:off x="5650706" y="1821656"/>
            <a:ext cx="1435895" cy="1514476"/>
          </a:xfrm>
          <a:custGeom>
            <a:avLst/>
            <a:gdLst/>
            <a:ahLst/>
            <a:cxnLst/>
            <a:rect l="0" t="0" r="0" b="0"/>
            <a:pathLst>
              <a:path w="1435895" h="1514476">
                <a:moveTo>
                  <a:pt x="0" y="1514475"/>
                </a:moveTo>
                <a:lnTo>
                  <a:pt x="7118" y="1507357"/>
                </a:lnTo>
                <a:lnTo>
                  <a:pt x="13992" y="1507332"/>
                </a:lnTo>
                <a:lnTo>
                  <a:pt x="20412" y="1513482"/>
                </a:lnTo>
                <a:lnTo>
                  <a:pt x="23095" y="1514033"/>
                </a:lnTo>
                <a:lnTo>
                  <a:pt x="24921" y="1514181"/>
                </a:lnTo>
                <a:lnTo>
                  <a:pt x="26140" y="1513485"/>
                </a:lnTo>
                <a:lnTo>
                  <a:pt x="26951" y="1512227"/>
                </a:lnTo>
                <a:lnTo>
                  <a:pt x="28254" y="1508298"/>
                </a:lnTo>
                <a:lnTo>
                  <a:pt x="29155" y="1507976"/>
                </a:lnTo>
                <a:lnTo>
                  <a:pt x="39209" y="1507357"/>
                </a:lnTo>
                <a:lnTo>
                  <a:pt x="124129" y="1507331"/>
                </a:lnTo>
                <a:lnTo>
                  <a:pt x="126409" y="1506537"/>
                </a:lnTo>
                <a:lnTo>
                  <a:pt x="134347" y="1501180"/>
                </a:lnTo>
                <a:lnTo>
                  <a:pt x="137232" y="1500629"/>
                </a:lnTo>
                <a:lnTo>
                  <a:pt x="177304" y="1500188"/>
                </a:lnTo>
                <a:lnTo>
                  <a:pt x="193597" y="1500188"/>
                </a:lnTo>
                <a:lnTo>
                  <a:pt x="196533" y="1499394"/>
                </a:lnTo>
                <a:lnTo>
                  <a:pt x="205612" y="1494037"/>
                </a:lnTo>
                <a:lnTo>
                  <a:pt x="208593" y="1493485"/>
                </a:lnTo>
                <a:lnTo>
                  <a:pt x="246263" y="1493044"/>
                </a:lnTo>
                <a:lnTo>
                  <a:pt x="248313" y="1492250"/>
                </a:lnTo>
                <a:lnTo>
                  <a:pt x="254990" y="1488134"/>
                </a:lnTo>
                <a:lnTo>
                  <a:pt x="262933" y="1486194"/>
                </a:lnTo>
                <a:lnTo>
                  <a:pt x="288157" y="1485902"/>
                </a:lnTo>
                <a:lnTo>
                  <a:pt x="289736" y="1485108"/>
                </a:lnTo>
                <a:lnTo>
                  <a:pt x="290789" y="1483784"/>
                </a:lnTo>
                <a:lnTo>
                  <a:pt x="291491" y="1482108"/>
                </a:lnTo>
                <a:lnTo>
                  <a:pt x="293545" y="1480991"/>
                </a:lnTo>
                <a:lnTo>
                  <a:pt x="305072" y="1479051"/>
                </a:lnTo>
                <a:lnTo>
                  <a:pt x="323919" y="1478764"/>
                </a:lnTo>
                <a:lnTo>
                  <a:pt x="326277" y="1477968"/>
                </a:lnTo>
                <a:lnTo>
                  <a:pt x="334351" y="1472606"/>
                </a:lnTo>
                <a:lnTo>
                  <a:pt x="337248" y="1472054"/>
                </a:lnTo>
                <a:lnTo>
                  <a:pt x="352512" y="1471639"/>
                </a:lnTo>
                <a:lnTo>
                  <a:pt x="354864" y="1470836"/>
                </a:lnTo>
                <a:lnTo>
                  <a:pt x="361967" y="1466708"/>
                </a:lnTo>
                <a:lnTo>
                  <a:pt x="366720" y="1465464"/>
                </a:lnTo>
                <a:lnTo>
                  <a:pt x="381001" y="1464556"/>
                </a:lnTo>
                <a:lnTo>
                  <a:pt x="383382" y="1463733"/>
                </a:lnTo>
                <a:lnTo>
                  <a:pt x="390525" y="1459577"/>
                </a:lnTo>
                <a:lnTo>
                  <a:pt x="395287" y="1458325"/>
                </a:lnTo>
                <a:lnTo>
                  <a:pt x="409575" y="1457413"/>
                </a:lnTo>
                <a:lnTo>
                  <a:pt x="411956" y="1456590"/>
                </a:lnTo>
                <a:lnTo>
                  <a:pt x="420070" y="1451182"/>
                </a:lnTo>
                <a:lnTo>
                  <a:pt x="422970" y="1450626"/>
                </a:lnTo>
                <a:lnTo>
                  <a:pt x="455791" y="1450182"/>
                </a:lnTo>
                <a:lnTo>
                  <a:pt x="458691" y="1448065"/>
                </a:lnTo>
                <a:lnTo>
                  <a:pt x="460576" y="1446389"/>
                </a:lnTo>
                <a:lnTo>
                  <a:pt x="463419" y="1445272"/>
                </a:lnTo>
                <a:lnTo>
                  <a:pt x="476314" y="1443331"/>
                </a:lnTo>
                <a:lnTo>
                  <a:pt x="496312" y="1443040"/>
                </a:lnTo>
                <a:lnTo>
                  <a:pt x="498356" y="1442245"/>
                </a:lnTo>
                <a:lnTo>
                  <a:pt x="502743" y="1439246"/>
                </a:lnTo>
                <a:lnTo>
                  <a:pt x="526756" y="1431646"/>
                </a:lnTo>
                <a:lnTo>
                  <a:pt x="542195" y="1429004"/>
                </a:lnTo>
                <a:lnTo>
                  <a:pt x="546040" y="1428863"/>
                </a:lnTo>
                <a:lnTo>
                  <a:pt x="548177" y="1428032"/>
                </a:lnTo>
                <a:lnTo>
                  <a:pt x="554976" y="1423863"/>
                </a:lnTo>
                <a:lnTo>
                  <a:pt x="559658" y="1422609"/>
                </a:lnTo>
                <a:lnTo>
                  <a:pt x="573887" y="1421694"/>
                </a:lnTo>
                <a:lnTo>
                  <a:pt x="576266" y="1420871"/>
                </a:lnTo>
                <a:lnTo>
                  <a:pt x="584377" y="1415463"/>
                </a:lnTo>
                <a:lnTo>
                  <a:pt x="587277" y="1414907"/>
                </a:lnTo>
                <a:lnTo>
                  <a:pt x="589162" y="1414759"/>
                </a:lnTo>
                <a:lnTo>
                  <a:pt x="591212" y="1413866"/>
                </a:lnTo>
                <a:lnTo>
                  <a:pt x="597890" y="1409612"/>
                </a:lnTo>
                <a:lnTo>
                  <a:pt x="605833" y="1407621"/>
                </a:lnTo>
                <a:lnTo>
                  <a:pt x="610601" y="1403616"/>
                </a:lnTo>
                <a:lnTo>
                  <a:pt x="613442" y="1402469"/>
                </a:lnTo>
                <a:lnTo>
                  <a:pt x="626334" y="1400477"/>
                </a:lnTo>
                <a:lnTo>
                  <a:pt x="631756" y="1400264"/>
                </a:lnTo>
                <a:lnTo>
                  <a:pt x="633896" y="1399441"/>
                </a:lnTo>
                <a:lnTo>
                  <a:pt x="656616" y="1385814"/>
                </a:lnTo>
                <a:lnTo>
                  <a:pt x="660394" y="1382415"/>
                </a:lnTo>
                <a:lnTo>
                  <a:pt x="662513" y="1381191"/>
                </a:lnTo>
                <a:lnTo>
                  <a:pt x="666983" y="1379831"/>
                </a:lnTo>
                <a:lnTo>
                  <a:pt x="673962" y="1379066"/>
                </a:lnTo>
                <a:lnTo>
                  <a:pt x="676321" y="1378165"/>
                </a:lnTo>
                <a:lnTo>
                  <a:pt x="684395" y="1372621"/>
                </a:lnTo>
                <a:lnTo>
                  <a:pt x="689176" y="1368110"/>
                </a:lnTo>
                <a:lnTo>
                  <a:pt x="692020" y="1366892"/>
                </a:lnTo>
                <a:lnTo>
                  <a:pt x="699412" y="1365539"/>
                </a:lnTo>
                <a:lnTo>
                  <a:pt x="702019" y="1364384"/>
                </a:lnTo>
                <a:lnTo>
                  <a:pt x="703756" y="1362821"/>
                </a:lnTo>
                <a:lnTo>
                  <a:pt x="704914" y="1360985"/>
                </a:lnTo>
                <a:lnTo>
                  <a:pt x="706481" y="1359761"/>
                </a:lnTo>
                <a:lnTo>
                  <a:pt x="708319" y="1358945"/>
                </a:lnTo>
                <a:lnTo>
                  <a:pt x="710337" y="1358400"/>
                </a:lnTo>
                <a:lnTo>
                  <a:pt x="714697" y="1355679"/>
                </a:lnTo>
                <a:lnTo>
                  <a:pt x="716971" y="1353843"/>
                </a:lnTo>
                <a:lnTo>
                  <a:pt x="719281" y="1352618"/>
                </a:lnTo>
                <a:lnTo>
                  <a:pt x="726324" y="1350101"/>
                </a:lnTo>
                <a:lnTo>
                  <a:pt x="734401" y="1344113"/>
                </a:lnTo>
                <a:lnTo>
                  <a:pt x="737298" y="1343509"/>
                </a:lnTo>
                <a:lnTo>
                  <a:pt x="739182" y="1343347"/>
                </a:lnTo>
                <a:lnTo>
                  <a:pt x="741232" y="1342446"/>
                </a:lnTo>
                <a:lnTo>
                  <a:pt x="747910" y="1338179"/>
                </a:lnTo>
                <a:lnTo>
                  <a:pt x="754914" y="1335768"/>
                </a:lnTo>
                <a:lnTo>
                  <a:pt x="762017" y="1331173"/>
                </a:lnTo>
                <a:lnTo>
                  <a:pt x="766770" y="1329820"/>
                </a:lnTo>
                <a:lnTo>
                  <a:pt x="768355" y="1328665"/>
                </a:lnTo>
                <a:lnTo>
                  <a:pt x="769412" y="1327102"/>
                </a:lnTo>
                <a:lnTo>
                  <a:pt x="770116" y="1325266"/>
                </a:lnTo>
                <a:lnTo>
                  <a:pt x="771380" y="1324042"/>
                </a:lnTo>
                <a:lnTo>
                  <a:pt x="773016" y="1323226"/>
                </a:lnTo>
                <a:lnTo>
                  <a:pt x="774901" y="1322682"/>
                </a:lnTo>
                <a:lnTo>
                  <a:pt x="779110" y="1319960"/>
                </a:lnTo>
                <a:lnTo>
                  <a:pt x="781344" y="1318124"/>
                </a:lnTo>
                <a:lnTo>
                  <a:pt x="783627" y="1316899"/>
                </a:lnTo>
                <a:lnTo>
                  <a:pt x="788281" y="1315538"/>
                </a:lnTo>
                <a:lnTo>
                  <a:pt x="789840" y="1314382"/>
                </a:lnTo>
                <a:lnTo>
                  <a:pt x="790879" y="1312817"/>
                </a:lnTo>
                <a:lnTo>
                  <a:pt x="791571" y="1310980"/>
                </a:lnTo>
                <a:lnTo>
                  <a:pt x="793620" y="1309755"/>
                </a:lnTo>
                <a:lnTo>
                  <a:pt x="803295" y="1307238"/>
                </a:lnTo>
                <a:lnTo>
                  <a:pt x="812770" y="1301251"/>
                </a:lnTo>
                <a:lnTo>
                  <a:pt x="817701" y="1296693"/>
                </a:lnTo>
                <a:lnTo>
                  <a:pt x="819771" y="1295468"/>
                </a:lnTo>
                <a:lnTo>
                  <a:pt x="826478" y="1292951"/>
                </a:lnTo>
                <a:lnTo>
                  <a:pt x="860370" y="1269056"/>
                </a:lnTo>
                <a:lnTo>
                  <a:pt x="867368" y="1265699"/>
                </a:lnTo>
                <a:lnTo>
                  <a:pt x="875770" y="1260141"/>
                </a:lnTo>
                <a:lnTo>
                  <a:pt x="880827" y="1258563"/>
                </a:lnTo>
                <a:lnTo>
                  <a:pt x="882492" y="1257348"/>
                </a:lnTo>
                <a:lnTo>
                  <a:pt x="883604" y="1255745"/>
                </a:lnTo>
                <a:lnTo>
                  <a:pt x="884343" y="1253882"/>
                </a:lnTo>
                <a:lnTo>
                  <a:pt x="885631" y="1252640"/>
                </a:lnTo>
                <a:lnTo>
                  <a:pt x="887284" y="1251812"/>
                </a:lnTo>
                <a:lnTo>
                  <a:pt x="889179" y="1251260"/>
                </a:lnTo>
                <a:lnTo>
                  <a:pt x="890442" y="1250098"/>
                </a:lnTo>
                <a:lnTo>
                  <a:pt x="891285" y="1248530"/>
                </a:lnTo>
                <a:lnTo>
                  <a:pt x="891846" y="1246691"/>
                </a:lnTo>
                <a:lnTo>
                  <a:pt x="893014" y="1245465"/>
                </a:lnTo>
                <a:lnTo>
                  <a:pt x="894586" y="1244647"/>
                </a:lnTo>
                <a:lnTo>
                  <a:pt x="898450" y="1243739"/>
                </a:lnTo>
                <a:lnTo>
                  <a:pt x="902813" y="1243335"/>
                </a:lnTo>
                <a:lnTo>
                  <a:pt x="905088" y="1242434"/>
                </a:lnTo>
                <a:lnTo>
                  <a:pt x="913017" y="1236890"/>
                </a:lnTo>
                <a:lnTo>
                  <a:pt x="925006" y="1225254"/>
                </a:lnTo>
                <a:lnTo>
                  <a:pt x="927028" y="1224029"/>
                </a:lnTo>
                <a:lnTo>
                  <a:pt x="933664" y="1221513"/>
                </a:lnTo>
                <a:lnTo>
                  <a:pt x="941592" y="1215526"/>
                </a:lnTo>
                <a:lnTo>
                  <a:pt x="946357" y="1210968"/>
                </a:lnTo>
                <a:lnTo>
                  <a:pt x="948405" y="1209743"/>
                </a:lnTo>
                <a:lnTo>
                  <a:pt x="952797" y="1208382"/>
                </a:lnTo>
                <a:lnTo>
                  <a:pt x="954286" y="1207225"/>
                </a:lnTo>
                <a:lnTo>
                  <a:pt x="955278" y="1205661"/>
                </a:lnTo>
                <a:lnTo>
                  <a:pt x="955939" y="1203824"/>
                </a:lnTo>
                <a:lnTo>
                  <a:pt x="958791" y="1199666"/>
                </a:lnTo>
                <a:lnTo>
                  <a:pt x="960663" y="1197446"/>
                </a:lnTo>
                <a:lnTo>
                  <a:pt x="962705" y="1195966"/>
                </a:lnTo>
                <a:lnTo>
                  <a:pt x="967090" y="1194322"/>
                </a:lnTo>
                <a:lnTo>
                  <a:pt x="968576" y="1193090"/>
                </a:lnTo>
                <a:lnTo>
                  <a:pt x="969568" y="1191474"/>
                </a:lnTo>
                <a:lnTo>
                  <a:pt x="970228" y="1189603"/>
                </a:lnTo>
                <a:lnTo>
                  <a:pt x="973079" y="1185408"/>
                </a:lnTo>
                <a:lnTo>
                  <a:pt x="982157" y="1175318"/>
                </a:lnTo>
                <a:lnTo>
                  <a:pt x="984178" y="1174070"/>
                </a:lnTo>
                <a:lnTo>
                  <a:pt x="988539" y="1172684"/>
                </a:lnTo>
                <a:lnTo>
                  <a:pt x="990020" y="1171520"/>
                </a:lnTo>
                <a:lnTo>
                  <a:pt x="991007" y="1169951"/>
                </a:lnTo>
                <a:lnTo>
                  <a:pt x="991665" y="1168111"/>
                </a:lnTo>
                <a:lnTo>
                  <a:pt x="994513" y="1163950"/>
                </a:lnTo>
                <a:lnTo>
                  <a:pt x="999016" y="1158603"/>
                </a:lnTo>
                <a:lnTo>
                  <a:pt x="999633" y="1155756"/>
                </a:lnTo>
                <a:lnTo>
                  <a:pt x="999797" y="1153885"/>
                </a:lnTo>
                <a:lnTo>
                  <a:pt x="1000700" y="1152638"/>
                </a:lnTo>
                <a:lnTo>
                  <a:pt x="1002096" y="1151806"/>
                </a:lnTo>
                <a:lnTo>
                  <a:pt x="1003821" y="1151252"/>
                </a:lnTo>
                <a:lnTo>
                  <a:pt x="1004970" y="1150089"/>
                </a:lnTo>
                <a:lnTo>
                  <a:pt x="1005736" y="1148520"/>
                </a:lnTo>
                <a:lnTo>
                  <a:pt x="1006247" y="1146680"/>
                </a:lnTo>
                <a:lnTo>
                  <a:pt x="1008931" y="1142519"/>
                </a:lnTo>
                <a:lnTo>
                  <a:pt x="1010758" y="1140298"/>
                </a:lnTo>
                <a:lnTo>
                  <a:pt x="1012770" y="1138817"/>
                </a:lnTo>
                <a:lnTo>
                  <a:pt x="1017122" y="1137172"/>
                </a:lnTo>
                <a:lnTo>
                  <a:pt x="1018600" y="1135940"/>
                </a:lnTo>
                <a:lnTo>
                  <a:pt x="1019586" y="1134324"/>
                </a:lnTo>
                <a:lnTo>
                  <a:pt x="1020242" y="1132454"/>
                </a:lnTo>
                <a:lnTo>
                  <a:pt x="1023089" y="1128258"/>
                </a:lnTo>
                <a:lnTo>
                  <a:pt x="1027591" y="1122890"/>
                </a:lnTo>
                <a:lnTo>
                  <a:pt x="1028208" y="1120039"/>
                </a:lnTo>
                <a:lnTo>
                  <a:pt x="1028372" y="1118168"/>
                </a:lnTo>
                <a:lnTo>
                  <a:pt x="1029275" y="1116126"/>
                </a:lnTo>
                <a:lnTo>
                  <a:pt x="1033545" y="1109461"/>
                </a:lnTo>
                <a:lnTo>
                  <a:pt x="1034822" y="1104810"/>
                </a:lnTo>
                <a:lnTo>
                  <a:pt x="1035541" y="1097730"/>
                </a:lnTo>
                <a:lnTo>
                  <a:pt x="1036436" y="1096151"/>
                </a:lnTo>
                <a:lnTo>
                  <a:pt x="1037826" y="1095098"/>
                </a:lnTo>
                <a:lnTo>
                  <a:pt x="1039546" y="1094397"/>
                </a:lnTo>
                <a:lnTo>
                  <a:pt x="1040694" y="1093135"/>
                </a:lnTo>
                <a:lnTo>
                  <a:pt x="1041458" y="1091501"/>
                </a:lnTo>
                <a:lnTo>
                  <a:pt x="1041968" y="1089617"/>
                </a:lnTo>
                <a:lnTo>
                  <a:pt x="1044651" y="1085408"/>
                </a:lnTo>
                <a:lnTo>
                  <a:pt x="1046478" y="1083174"/>
                </a:lnTo>
                <a:lnTo>
                  <a:pt x="1047695" y="1080891"/>
                </a:lnTo>
                <a:lnTo>
                  <a:pt x="1050203" y="1073886"/>
                </a:lnTo>
                <a:lnTo>
                  <a:pt x="1056187" y="1065822"/>
                </a:lnTo>
                <a:lnTo>
                  <a:pt x="1056791" y="1062926"/>
                </a:lnTo>
                <a:lnTo>
                  <a:pt x="1056952" y="1061042"/>
                </a:lnTo>
                <a:lnTo>
                  <a:pt x="1057854" y="1058992"/>
                </a:lnTo>
                <a:lnTo>
                  <a:pt x="1063398" y="1051455"/>
                </a:lnTo>
                <a:lnTo>
                  <a:pt x="1063964" y="1048603"/>
                </a:lnTo>
                <a:lnTo>
                  <a:pt x="1064117" y="1046731"/>
                </a:lnTo>
                <a:lnTo>
                  <a:pt x="1074972" y="1023295"/>
                </a:lnTo>
                <a:lnTo>
                  <a:pt x="1084261" y="1009536"/>
                </a:lnTo>
                <a:lnTo>
                  <a:pt x="1085144" y="1006159"/>
                </a:lnTo>
                <a:lnTo>
                  <a:pt x="1085378" y="1004148"/>
                </a:lnTo>
                <a:lnTo>
                  <a:pt x="1086330" y="1002013"/>
                </a:lnTo>
                <a:lnTo>
                  <a:pt x="1091460" y="995216"/>
                </a:lnTo>
                <a:lnTo>
                  <a:pt x="1098838" y="987229"/>
                </a:lnTo>
                <a:lnTo>
                  <a:pt x="1099271" y="985972"/>
                </a:lnTo>
                <a:lnTo>
                  <a:pt x="1099967" y="978250"/>
                </a:lnTo>
                <a:lnTo>
                  <a:pt x="1100023" y="976016"/>
                </a:lnTo>
                <a:lnTo>
                  <a:pt x="1100855" y="973734"/>
                </a:lnTo>
                <a:lnTo>
                  <a:pt x="1106278" y="965791"/>
                </a:lnTo>
                <a:lnTo>
                  <a:pt x="1106836" y="962905"/>
                </a:lnTo>
                <a:lnTo>
                  <a:pt x="1106984" y="961024"/>
                </a:lnTo>
                <a:lnTo>
                  <a:pt x="1107877" y="958977"/>
                </a:lnTo>
                <a:lnTo>
                  <a:pt x="1112132" y="952302"/>
                </a:lnTo>
                <a:lnTo>
                  <a:pt x="1114539" y="945298"/>
                </a:lnTo>
                <a:lnTo>
                  <a:pt x="1130245" y="920495"/>
                </a:lnTo>
                <a:lnTo>
                  <a:pt x="1132116" y="918463"/>
                </a:lnTo>
                <a:lnTo>
                  <a:pt x="1133363" y="916315"/>
                </a:lnTo>
                <a:lnTo>
                  <a:pt x="1135528" y="908606"/>
                </a:lnTo>
                <a:lnTo>
                  <a:pt x="1135759" y="903864"/>
                </a:lnTo>
                <a:lnTo>
                  <a:pt x="1136585" y="901820"/>
                </a:lnTo>
                <a:lnTo>
                  <a:pt x="1140746" y="895150"/>
                </a:lnTo>
                <a:lnTo>
                  <a:pt x="1143126" y="888147"/>
                </a:lnTo>
                <a:lnTo>
                  <a:pt x="1147712" y="881045"/>
                </a:lnTo>
                <a:lnTo>
                  <a:pt x="1149063" y="876292"/>
                </a:lnTo>
                <a:lnTo>
                  <a:pt x="1150217" y="874707"/>
                </a:lnTo>
                <a:lnTo>
                  <a:pt x="1151781" y="873650"/>
                </a:lnTo>
                <a:lnTo>
                  <a:pt x="1153616" y="872946"/>
                </a:lnTo>
                <a:lnTo>
                  <a:pt x="1154839" y="871683"/>
                </a:lnTo>
                <a:lnTo>
                  <a:pt x="1155656" y="870047"/>
                </a:lnTo>
                <a:lnTo>
                  <a:pt x="1156200" y="868162"/>
                </a:lnTo>
                <a:lnTo>
                  <a:pt x="1158920" y="863952"/>
                </a:lnTo>
                <a:lnTo>
                  <a:pt x="1167901" y="853850"/>
                </a:lnTo>
                <a:lnTo>
                  <a:pt x="1169126" y="851808"/>
                </a:lnTo>
                <a:lnTo>
                  <a:pt x="1170486" y="847423"/>
                </a:lnTo>
                <a:lnTo>
                  <a:pt x="1171252" y="840491"/>
                </a:lnTo>
                <a:lnTo>
                  <a:pt x="1172154" y="838934"/>
                </a:lnTo>
                <a:lnTo>
                  <a:pt x="1173548" y="837896"/>
                </a:lnTo>
                <a:lnTo>
                  <a:pt x="1175272" y="837203"/>
                </a:lnTo>
                <a:lnTo>
                  <a:pt x="1176421" y="835948"/>
                </a:lnTo>
                <a:lnTo>
                  <a:pt x="1177187" y="834317"/>
                </a:lnTo>
                <a:lnTo>
                  <a:pt x="1178038" y="830389"/>
                </a:lnTo>
                <a:lnTo>
                  <a:pt x="1178417" y="825997"/>
                </a:lnTo>
                <a:lnTo>
                  <a:pt x="1179311" y="824508"/>
                </a:lnTo>
                <a:lnTo>
                  <a:pt x="1180701" y="823516"/>
                </a:lnTo>
                <a:lnTo>
                  <a:pt x="1182421" y="822855"/>
                </a:lnTo>
                <a:lnTo>
                  <a:pt x="1183569" y="821620"/>
                </a:lnTo>
                <a:lnTo>
                  <a:pt x="1184333" y="820003"/>
                </a:lnTo>
                <a:lnTo>
                  <a:pt x="1184843" y="818131"/>
                </a:lnTo>
                <a:lnTo>
                  <a:pt x="1187526" y="813935"/>
                </a:lnTo>
                <a:lnTo>
                  <a:pt x="1189353" y="811704"/>
                </a:lnTo>
                <a:lnTo>
                  <a:pt x="1190570" y="809423"/>
                </a:lnTo>
                <a:lnTo>
                  <a:pt x="1192686" y="801484"/>
                </a:lnTo>
                <a:lnTo>
                  <a:pt x="1197852" y="794670"/>
                </a:lnTo>
                <a:lnTo>
                  <a:pt x="1199848" y="787136"/>
                </a:lnTo>
                <a:lnTo>
                  <a:pt x="1205000" y="780371"/>
                </a:lnTo>
                <a:lnTo>
                  <a:pt x="1206274" y="775986"/>
                </a:lnTo>
                <a:lnTo>
                  <a:pt x="1207204" y="765766"/>
                </a:lnTo>
                <a:lnTo>
                  <a:pt x="1209371" y="762880"/>
                </a:lnTo>
                <a:lnTo>
                  <a:pt x="1211060" y="760999"/>
                </a:lnTo>
                <a:lnTo>
                  <a:pt x="1212185" y="758951"/>
                </a:lnTo>
                <a:lnTo>
                  <a:pt x="1213436" y="754560"/>
                </a:lnTo>
                <a:lnTo>
                  <a:pt x="1218204" y="725832"/>
                </a:lnTo>
                <a:lnTo>
                  <a:pt x="1222196" y="717351"/>
                </a:lnTo>
                <a:lnTo>
                  <a:pt x="1225824" y="710935"/>
                </a:lnTo>
                <a:lnTo>
                  <a:pt x="1228660" y="702861"/>
                </a:lnTo>
                <a:lnTo>
                  <a:pt x="1234762" y="694406"/>
                </a:lnTo>
                <a:lnTo>
                  <a:pt x="1235377" y="691477"/>
                </a:lnTo>
                <a:lnTo>
                  <a:pt x="1235840" y="676189"/>
                </a:lnTo>
                <a:lnTo>
                  <a:pt x="1236643" y="673836"/>
                </a:lnTo>
                <a:lnTo>
                  <a:pt x="1240772" y="666733"/>
                </a:lnTo>
                <a:lnTo>
                  <a:pt x="1242017" y="661980"/>
                </a:lnTo>
                <a:lnTo>
                  <a:pt x="1242925" y="647699"/>
                </a:lnTo>
                <a:lnTo>
                  <a:pt x="1243748" y="645318"/>
                </a:lnTo>
                <a:lnTo>
                  <a:pt x="1247905" y="638175"/>
                </a:lnTo>
                <a:lnTo>
                  <a:pt x="1250283" y="631031"/>
                </a:lnTo>
                <a:lnTo>
                  <a:pt x="1254868" y="623887"/>
                </a:lnTo>
                <a:lnTo>
                  <a:pt x="1256219" y="619125"/>
                </a:lnTo>
                <a:lnTo>
                  <a:pt x="1257880" y="608806"/>
                </a:lnTo>
                <a:lnTo>
                  <a:pt x="1262912" y="594420"/>
                </a:lnTo>
                <a:lnTo>
                  <a:pt x="1263423" y="591543"/>
                </a:lnTo>
                <a:lnTo>
                  <a:pt x="1266106" y="586229"/>
                </a:lnTo>
                <a:lnTo>
                  <a:pt x="1267933" y="583700"/>
                </a:lnTo>
                <a:lnTo>
                  <a:pt x="1269963" y="578774"/>
                </a:lnTo>
                <a:lnTo>
                  <a:pt x="1271107" y="571539"/>
                </a:lnTo>
                <a:lnTo>
                  <a:pt x="1271267" y="569144"/>
                </a:lnTo>
                <a:lnTo>
                  <a:pt x="1272167" y="566755"/>
                </a:lnTo>
                <a:lnTo>
                  <a:pt x="1276433" y="559599"/>
                </a:lnTo>
                <a:lnTo>
                  <a:pt x="1277710" y="554834"/>
                </a:lnTo>
                <a:lnTo>
                  <a:pt x="1278429" y="547688"/>
                </a:lnTo>
                <a:lnTo>
                  <a:pt x="1279323" y="545307"/>
                </a:lnTo>
                <a:lnTo>
                  <a:pt x="1282434" y="540544"/>
                </a:lnTo>
                <a:lnTo>
                  <a:pt x="1284345" y="533664"/>
                </a:lnTo>
                <a:lnTo>
                  <a:pt x="1285573" y="520105"/>
                </a:lnTo>
                <a:lnTo>
                  <a:pt x="1286467" y="517393"/>
                </a:lnTo>
                <a:lnTo>
                  <a:pt x="1290725" y="509784"/>
                </a:lnTo>
                <a:lnTo>
                  <a:pt x="1299079" y="484394"/>
                </a:lnTo>
                <a:lnTo>
                  <a:pt x="1300742" y="473273"/>
                </a:lnTo>
                <a:lnTo>
                  <a:pt x="1305774" y="458728"/>
                </a:lnTo>
                <a:lnTo>
                  <a:pt x="1306285" y="455838"/>
                </a:lnTo>
                <a:lnTo>
                  <a:pt x="1308969" y="450509"/>
                </a:lnTo>
                <a:lnTo>
                  <a:pt x="1317160" y="436829"/>
                </a:lnTo>
                <a:lnTo>
                  <a:pt x="1319623" y="430154"/>
                </a:lnTo>
                <a:lnTo>
                  <a:pt x="1323538" y="412355"/>
                </a:lnTo>
                <a:lnTo>
                  <a:pt x="1326427" y="404725"/>
                </a:lnTo>
                <a:lnTo>
                  <a:pt x="1328053" y="395967"/>
                </a:lnTo>
                <a:lnTo>
                  <a:pt x="1328433" y="390827"/>
                </a:lnTo>
                <a:lnTo>
                  <a:pt x="1329329" y="388345"/>
                </a:lnTo>
                <a:lnTo>
                  <a:pt x="1332439" y="383471"/>
                </a:lnTo>
                <a:lnTo>
                  <a:pt x="1334352" y="376542"/>
                </a:lnTo>
                <a:lnTo>
                  <a:pt x="1334862" y="372472"/>
                </a:lnTo>
                <a:lnTo>
                  <a:pt x="1337544" y="365832"/>
                </a:lnTo>
                <a:lnTo>
                  <a:pt x="1340589" y="360236"/>
                </a:lnTo>
                <a:lnTo>
                  <a:pt x="1343097" y="352622"/>
                </a:lnTo>
                <a:lnTo>
                  <a:pt x="1346497" y="347750"/>
                </a:lnTo>
                <a:lnTo>
                  <a:pt x="1347721" y="344546"/>
                </a:lnTo>
                <a:lnTo>
                  <a:pt x="1349685" y="330114"/>
                </a:lnTo>
                <a:lnTo>
                  <a:pt x="1349846" y="327232"/>
                </a:lnTo>
                <a:lnTo>
                  <a:pt x="1350748" y="324517"/>
                </a:lnTo>
                <a:lnTo>
                  <a:pt x="1355015" y="316904"/>
                </a:lnTo>
                <a:lnTo>
                  <a:pt x="1356291" y="312031"/>
                </a:lnTo>
                <a:lnTo>
                  <a:pt x="1358698" y="298467"/>
                </a:lnTo>
                <a:lnTo>
                  <a:pt x="1371052" y="255724"/>
                </a:lnTo>
                <a:lnTo>
                  <a:pt x="1376112" y="246250"/>
                </a:lnTo>
                <a:lnTo>
                  <a:pt x="1377575" y="240942"/>
                </a:lnTo>
                <a:lnTo>
                  <a:pt x="1378713" y="219086"/>
                </a:lnTo>
                <a:lnTo>
                  <a:pt x="1378744" y="194292"/>
                </a:lnTo>
                <a:lnTo>
                  <a:pt x="1384398" y="179642"/>
                </a:lnTo>
                <a:lnTo>
                  <a:pt x="1384895" y="176911"/>
                </a:lnTo>
                <a:lnTo>
                  <a:pt x="1387563" y="171760"/>
                </a:lnTo>
                <a:lnTo>
                  <a:pt x="1389386" y="169275"/>
                </a:lnTo>
                <a:lnTo>
                  <a:pt x="1391412" y="164398"/>
                </a:lnTo>
                <a:lnTo>
                  <a:pt x="1392818" y="157322"/>
                </a:lnTo>
                <a:lnTo>
                  <a:pt x="1393029" y="133324"/>
                </a:lnTo>
                <a:lnTo>
                  <a:pt x="1393823" y="130951"/>
                </a:lnTo>
                <a:lnTo>
                  <a:pt x="1397940" y="123820"/>
                </a:lnTo>
                <a:lnTo>
                  <a:pt x="1399881" y="115710"/>
                </a:lnTo>
                <a:lnTo>
                  <a:pt x="1400088" y="110925"/>
                </a:lnTo>
                <a:lnTo>
                  <a:pt x="1400910" y="108875"/>
                </a:lnTo>
                <a:lnTo>
                  <a:pt x="1405067" y="102197"/>
                </a:lnTo>
                <a:lnTo>
                  <a:pt x="1406319" y="97544"/>
                </a:lnTo>
                <a:lnTo>
                  <a:pt x="1407311" y="75206"/>
                </a:lnTo>
                <a:lnTo>
                  <a:pt x="1408108" y="73156"/>
                </a:lnTo>
                <a:lnTo>
                  <a:pt x="1413469" y="65617"/>
                </a:lnTo>
                <a:lnTo>
                  <a:pt x="1417960" y="60894"/>
                </a:lnTo>
                <a:lnTo>
                  <a:pt x="1419176" y="58852"/>
                </a:lnTo>
                <a:lnTo>
                  <a:pt x="1420526" y="54467"/>
                </a:lnTo>
                <a:lnTo>
                  <a:pt x="1421565" y="41361"/>
                </a:lnTo>
                <a:lnTo>
                  <a:pt x="1421578" y="39480"/>
                </a:lnTo>
                <a:lnTo>
                  <a:pt x="1422381" y="37433"/>
                </a:lnTo>
                <a:lnTo>
                  <a:pt x="1428455" y="28967"/>
                </a:lnTo>
                <a:lnTo>
                  <a:pt x="1428750" y="14377"/>
                </a:lnTo>
                <a:lnTo>
                  <a:pt x="1435600" y="7440"/>
                </a:lnTo>
                <a:lnTo>
                  <a:pt x="14358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417"/>
          <p:cNvSpPr/>
          <p:nvPr/>
        </p:nvSpPr>
        <p:spPr>
          <a:xfrm>
            <a:off x="7008019" y="1729808"/>
            <a:ext cx="178594" cy="148999"/>
          </a:xfrm>
          <a:custGeom>
            <a:avLst/>
            <a:gdLst/>
            <a:ahLst/>
            <a:cxnLst/>
            <a:rect l="0" t="0" r="0" b="0"/>
            <a:pathLst>
              <a:path w="178594" h="148999">
                <a:moveTo>
                  <a:pt x="14287" y="91848"/>
                </a:moveTo>
                <a:lnTo>
                  <a:pt x="7231" y="84791"/>
                </a:lnTo>
                <a:lnTo>
                  <a:pt x="2251" y="84721"/>
                </a:lnTo>
                <a:lnTo>
                  <a:pt x="2" y="84704"/>
                </a:lnTo>
                <a:lnTo>
                  <a:pt x="0" y="78553"/>
                </a:lnTo>
                <a:lnTo>
                  <a:pt x="793" y="78222"/>
                </a:lnTo>
                <a:lnTo>
                  <a:pt x="6151" y="77647"/>
                </a:lnTo>
                <a:lnTo>
                  <a:pt x="10642" y="73794"/>
                </a:lnTo>
                <a:lnTo>
                  <a:pt x="17000" y="67625"/>
                </a:lnTo>
                <a:lnTo>
                  <a:pt x="19270" y="66174"/>
                </a:lnTo>
                <a:lnTo>
                  <a:pt x="23910" y="64562"/>
                </a:lnTo>
                <a:lnTo>
                  <a:pt x="25465" y="63339"/>
                </a:lnTo>
                <a:lnTo>
                  <a:pt x="26502" y="61729"/>
                </a:lnTo>
                <a:lnTo>
                  <a:pt x="27193" y="59862"/>
                </a:lnTo>
                <a:lnTo>
                  <a:pt x="29241" y="58618"/>
                </a:lnTo>
                <a:lnTo>
                  <a:pt x="32194" y="57788"/>
                </a:lnTo>
                <a:lnTo>
                  <a:pt x="35750" y="57235"/>
                </a:lnTo>
                <a:lnTo>
                  <a:pt x="38121" y="56073"/>
                </a:lnTo>
                <a:lnTo>
                  <a:pt x="39701" y="54504"/>
                </a:lnTo>
                <a:lnTo>
                  <a:pt x="42251" y="50644"/>
                </a:lnTo>
                <a:lnTo>
                  <a:pt x="46030" y="46283"/>
                </a:lnTo>
                <a:lnTo>
                  <a:pt x="48943" y="44009"/>
                </a:lnTo>
                <a:lnTo>
                  <a:pt x="52472" y="41699"/>
                </a:lnTo>
                <a:lnTo>
                  <a:pt x="56412" y="39365"/>
                </a:lnTo>
                <a:lnTo>
                  <a:pt x="59040" y="37016"/>
                </a:lnTo>
                <a:lnTo>
                  <a:pt x="60791" y="34656"/>
                </a:lnTo>
                <a:lnTo>
                  <a:pt x="61958" y="32288"/>
                </a:lnTo>
                <a:lnTo>
                  <a:pt x="63530" y="29917"/>
                </a:lnTo>
                <a:lnTo>
                  <a:pt x="65372" y="27542"/>
                </a:lnTo>
                <a:lnTo>
                  <a:pt x="67394" y="25164"/>
                </a:lnTo>
                <a:lnTo>
                  <a:pt x="69535" y="23580"/>
                </a:lnTo>
                <a:lnTo>
                  <a:pt x="74032" y="21819"/>
                </a:lnTo>
                <a:lnTo>
                  <a:pt x="78676" y="18920"/>
                </a:lnTo>
                <a:lnTo>
                  <a:pt x="81025" y="17035"/>
                </a:lnTo>
                <a:lnTo>
                  <a:pt x="83386" y="15779"/>
                </a:lnTo>
                <a:lnTo>
                  <a:pt x="88124" y="14383"/>
                </a:lnTo>
                <a:lnTo>
                  <a:pt x="89705" y="13217"/>
                </a:lnTo>
                <a:lnTo>
                  <a:pt x="90760" y="11646"/>
                </a:lnTo>
                <a:lnTo>
                  <a:pt x="91463" y="9805"/>
                </a:lnTo>
                <a:lnTo>
                  <a:pt x="92725" y="8578"/>
                </a:lnTo>
                <a:lnTo>
                  <a:pt x="94360" y="7759"/>
                </a:lnTo>
                <a:lnTo>
                  <a:pt x="98896" y="6446"/>
                </a:lnTo>
                <a:lnTo>
                  <a:pt x="99268" y="5544"/>
                </a:lnTo>
                <a:lnTo>
                  <a:pt x="99792" y="1277"/>
                </a:lnTo>
                <a:lnTo>
                  <a:pt x="99914" y="0"/>
                </a:lnTo>
                <a:lnTo>
                  <a:pt x="99993" y="4090"/>
                </a:lnTo>
                <a:lnTo>
                  <a:pt x="100012" y="12250"/>
                </a:lnTo>
                <a:lnTo>
                  <a:pt x="102393" y="15764"/>
                </a:lnTo>
                <a:lnTo>
                  <a:pt x="111389" y="28135"/>
                </a:lnTo>
                <a:lnTo>
                  <a:pt x="114740" y="33497"/>
                </a:lnTo>
                <a:lnTo>
                  <a:pt x="116975" y="37866"/>
                </a:lnTo>
                <a:lnTo>
                  <a:pt x="118464" y="41573"/>
                </a:lnTo>
                <a:lnTo>
                  <a:pt x="119457" y="44837"/>
                </a:lnTo>
                <a:lnTo>
                  <a:pt x="120120" y="47807"/>
                </a:lnTo>
                <a:lnTo>
                  <a:pt x="120561" y="50581"/>
                </a:lnTo>
                <a:lnTo>
                  <a:pt x="121648" y="53224"/>
                </a:lnTo>
                <a:lnTo>
                  <a:pt x="123168" y="55780"/>
                </a:lnTo>
                <a:lnTo>
                  <a:pt x="124974" y="58278"/>
                </a:lnTo>
                <a:lnTo>
                  <a:pt x="126972" y="60736"/>
                </a:lnTo>
                <a:lnTo>
                  <a:pt x="129098" y="63169"/>
                </a:lnTo>
                <a:lnTo>
                  <a:pt x="131308" y="65585"/>
                </a:lnTo>
                <a:lnTo>
                  <a:pt x="133576" y="68783"/>
                </a:lnTo>
                <a:lnTo>
                  <a:pt x="135882" y="72503"/>
                </a:lnTo>
                <a:lnTo>
                  <a:pt x="138213" y="76570"/>
                </a:lnTo>
                <a:lnTo>
                  <a:pt x="140560" y="80075"/>
                </a:lnTo>
                <a:lnTo>
                  <a:pt x="142919" y="83206"/>
                </a:lnTo>
                <a:lnTo>
                  <a:pt x="145286" y="86086"/>
                </a:lnTo>
                <a:lnTo>
                  <a:pt x="147657" y="88801"/>
                </a:lnTo>
                <a:lnTo>
                  <a:pt x="150032" y="91404"/>
                </a:lnTo>
                <a:lnTo>
                  <a:pt x="154787" y="96413"/>
                </a:lnTo>
                <a:lnTo>
                  <a:pt x="159546" y="101285"/>
                </a:lnTo>
                <a:lnTo>
                  <a:pt x="161132" y="103695"/>
                </a:lnTo>
                <a:lnTo>
                  <a:pt x="162190" y="106096"/>
                </a:lnTo>
                <a:lnTo>
                  <a:pt x="162896" y="108491"/>
                </a:lnTo>
                <a:lnTo>
                  <a:pt x="164159" y="110087"/>
                </a:lnTo>
                <a:lnTo>
                  <a:pt x="165795" y="111151"/>
                </a:lnTo>
                <a:lnTo>
                  <a:pt x="167680" y="111860"/>
                </a:lnTo>
                <a:lnTo>
                  <a:pt x="168937" y="113127"/>
                </a:lnTo>
                <a:lnTo>
                  <a:pt x="169774" y="114765"/>
                </a:lnTo>
                <a:lnTo>
                  <a:pt x="170705" y="118702"/>
                </a:lnTo>
                <a:lnTo>
                  <a:pt x="171119" y="123098"/>
                </a:lnTo>
                <a:lnTo>
                  <a:pt x="172023" y="125381"/>
                </a:lnTo>
                <a:lnTo>
                  <a:pt x="175144" y="130035"/>
                </a:lnTo>
                <a:lnTo>
                  <a:pt x="176293" y="132387"/>
                </a:lnTo>
                <a:lnTo>
                  <a:pt x="177060" y="134749"/>
                </a:lnTo>
                <a:lnTo>
                  <a:pt x="178291" y="140450"/>
                </a:lnTo>
                <a:lnTo>
                  <a:pt x="178459" y="143347"/>
                </a:lnTo>
                <a:lnTo>
                  <a:pt x="178593" y="1489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418"/>
          <p:cNvSpPr/>
          <p:nvPr/>
        </p:nvSpPr>
        <p:spPr>
          <a:xfrm>
            <a:off x="5637441" y="3278981"/>
            <a:ext cx="106135" cy="107155"/>
          </a:xfrm>
          <a:custGeom>
            <a:avLst/>
            <a:gdLst/>
            <a:ahLst/>
            <a:cxnLst/>
            <a:rect l="0" t="0" r="0" b="0"/>
            <a:pathLst>
              <a:path w="106135" h="107155">
                <a:moveTo>
                  <a:pt x="20409" y="42863"/>
                </a:moveTo>
                <a:lnTo>
                  <a:pt x="6150" y="42863"/>
                </a:lnTo>
                <a:lnTo>
                  <a:pt x="12972" y="42863"/>
                </a:lnTo>
                <a:lnTo>
                  <a:pt x="15252" y="44979"/>
                </a:lnTo>
                <a:lnTo>
                  <a:pt x="23899" y="53504"/>
                </a:lnTo>
                <a:lnTo>
                  <a:pt x="25911" y="54720"/>
                </a:lnTo>
                <a:lnTo>
                  <a:pt x="28045" y="55530"/>
                </a:lnTo>
                <a:lnTo>
                  <a:pt x="30263" y="56070"/>
                </a:lnTo>
                <a:lnTo>
                  <a:pt x="31740" y="57223"/>
                </a:lnTo>
                <a:lnTo>
                  <a:pt x="32726" y="58786"/>
                </a:lnTo>
                <a:lnTo>
                  <a:pt x="33383" y="60622"/>
                </a:lnTo>
                <a:lnTo>
                  <a:pt x="36202" y="64228"/>
                </a:lnTo>
                <a:lnTo>
                  <a:pt x="40463" y="69012"/>
                </a:lnTo>
                <a:lnTo>
                  <a:pt x="53603" y="82890"/>
                </a:lnTo>
                <a:lnTo>
                  <a:pt x="56826" y="86216"/>
                </a:lnTo>
                <a:lnTo>
                  <a:pt x="59768" y="88433"/>
                </a:lnTo>
                <a:lnTo>
                  <a:pt x="62523" y="89912"/>
                </a:lnTo>
                <a:lnTo>
                  <a:pt x="65154" y="90897"/>
                </a:lnTo>
                <a:lnTo>
                  <a:pt x="66908" y="92348"/>
                </a:lnTo>
                <a:lnTo>
                  <a:pt x="68077" y="94109"/>
                </a:lnTo>
                <a:lnTo>
                  <a:pt x="68856" y="96077"/>
                </a:lnTo>
                <a:lnTo>
                  <a:pt x="70169" y="97389"/>
                </a:lnTo>
                <a:lnTo>
                  <a:pt x="71839" y="98263"/>
                </a:lnTo>
                <a:lnTo>
                  <a:pt x="76429" y="99667"/>
                </a:lnTo>
                <a:lnTo>
                  <a:pt x="76805" y="100576"/>
                </a:lnTo>
                <a:lnTo>
                  <a:pt x="77224" y="103702"/>
                </a:lnTo>
                <a:lnTo>
                  <a:pt x="77557" y="107138"/>
                </a:lnTo>
                <a:lnTo>
                  <a:pt x="77558" y="107153"/>
                </a:lnTo>
                <a:lnTo>
                  <a:pt x="77559" y="107154"/>
                </a:lnTo>
                <a:lnTo>
                  <a:pt x="77559" y="103363"/>
                </a:lnTo>
                <a:lnTo>
                  <a:pt x="76765" y="102246"/>
                </a:lnTo>
                <a:lnTo>
                  <a:pt x="75442" y="101502"/>
                </a:lnTo>
                <a:lnTo>
                  <a:pt x="73767" y="101005"/>
                </a:lnTo>
                <a:lnTo>
                  <a:pt x="71856" y="100674"/>
                </a:lnTo>
                <a:lnTo>
                  <a:pt x="69788" y="100453"/>
                </a:lnTo>
                <a:lnTo>
                  <a:pt x="67616" y="100306"/>
                </a:lnTo>
                <a:lnTo>
                  <a:pt x="66168" y="99415"/>
                </a:lnTo>
                <a:lnTo>
                  <a:pt x="65202" y="98026"/>
                </a:lnTo>
                <a:lnTo>
                  <a:pt x="64558" y="96307"/>
                </a:lnTo>
                <a:lnTo>
                  <a:pt x="62542" y="95161"/>
                </a:lnTo>
                <a:lnTo>
                  <a:pt x="59610" y="94397"/>
                </a:lnTo>
                <a:lnTo>
                  <a:pt x="56068" y="93887"/>
                </a:lnTo>
                <a:lnTo>
                  <a:pt x="52913" y="92754"/>
                </a:lnTo>
                <a:lnTo>
                  <a:pt x="50016" y="91205"/>
                </a:lnTo>
                <a:lnTo>
                  <a:pt x="43455" y="86807"/>
                </a:lnTo>
                <a:lnTo>
                  <a:pt x="41329" y="85653"/>
                </a:lnTo>
                <a:lnTo>
                  <a:pt x="29680" y="79669"/>
                </a:lnTo>
                <a:lnTo>
                  <a:pt x="26381" y="76948"/>
                </a:lnTo>
                <a:lnTo>
                  <a:pt x="24391" y="75111"/>
                </a:lnTo>
                <a:lnTo>
                  <a:pt x="20062" y="70954"/>
                </a:lnTo>
                <a:lnTo>
                  <a:pt x="9870" y="60891"/>
                </a:lnTo>
                <a:lnTo>
                  <a:pt x="8620" y="58850"/>
                </a:lnTo>
                <a:lnTo>
                  <a:pt x="7788" y="56696"/>
                </a:lnTo>
                <a:lnTo>
                  <a:pt x="6450" y="51328"/>
                </a:lnTo>
                <a:lnTo>
                  <a:pt x="5547" y="50887"/>
                </a:lnTo>
                <a:lnTo>
                  <a:pt x="2426" y="50397"/>
                </a:lnTo>
                <a:lnTo>
                  <a:pt x="0" y="50122"/>
                </a:lnTo>
                <a:lnTo>
                  <a:pt x="453" y="49290"/>
                </a:lnTo>
                <a:lnTo>
                  <a:pt x="3072" y="46248"/>
                </a:lnTo>
                <a:lnTo>
                  <a:pt x="5854" y="43160"/>
                </a:lnTo>
                <a:lnTo>
                  <a:pt x="9834" y="39158"/>
                </a:lnTo>
                <a:lnTo>
                  <a:pt x="11772" y="38012"/>
                </a:lnTo>
                <a:lnTo>
                  <a:pt x="13857" y="37247"/>
                </a:lnTo>
                <a:lnTo>
                  <a:pt x="16041" y="36738"/>
                </a:lnTo>
                <a:lnTo>
                  <a:pt x="18290" y="35604"/>
                </a:lnTo>
                <a:lnTo>
                  <a:pt x="20584" y="34055"/>
                </a:lnTo>
                <a:lnTo>
                  <a:pt x="22907" y="32228"/>
                </a:lnTo>
                <a:lnTo>
                  <a:pt x="25249" y="31010"/>
                </a:lnTo>
                <a:lnTo>
                  <a:pt x="27605" y="30199"/>
                </a:lnTo>
                <a:lnTo>
                  <a:pt x="29969" y="29657"/>
                </a:lnTo>
                <a:lnTo>
                  <a:pt x="32338" y="28503"/>
                </a:lnTo>
                <a:lnTo>
                  <a:pt x="34712" y="26940"/>
                </a:lnTo>
                <a:lnTo>
                  <a:pt x="37088" y="25103"/>
                </a:lnTo>
                <a:lnTo>
                  <a:pt x="39466" y="23086"/>
                </a:lnTo>
                <a:lnTo>
                  <a:pt x="41845" y="20947"/>
                </a:lnTo>
                <a:lnTo>
                  <a:pt x="44224" y="18727"/>
                </a:lnTo>
                <a:lnTo>
                  <a:pt x="46605" y="17247"/>
                </a:lnTo>
                <a:lnTo>
                  <a:pt x="48985" y="16261"/>
                </a:lnTo>
                <a:lnTo>
                  <a:pt x="51366" y="15603"/>
                </a:lnTo>
                <a:lnTo>
                  <a:pt x="54541" y="14371"/>
                </a:lnTo>
                <a:lnTo>
                  <a:pt x="58245" y="12756"/>
                </a:lnTo>
                <a:lnTo>
                  <a:pt x="62302" y="10885"/>
                </a:lnTo>
                <a:lnTo>
                  <a:pt x="65800" y="8844"/>
                </a:lnTo>
                <a:lnTo>
                  <a:pt x="68926" y="6690"/>
                </a:lnTo>
                <a:lnTo>
                  <a:pt x="75853" y="1321"/>
                </a:lnTo>
                <a:lnTo>
                  <a:pt x="78010" y="881"/>
                </a:lnTo>
                <a:lnTo>
                  <a:pt x="81034" y="587"/>
                </a:lnTo>
                <a:lnTo>
                  <a:pt x="87835" y="261"/>
                </a:lnTo>
                <a:lnTo>
                  <a:pt x="97364" y="34"/>
                </a:lnTo>
                <a:lnTo>
                  <a:pt x="10613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5.4: Logarithmic Functions and Models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586</Words>
  <Application>Microsoft Office PowerPoint</Application>
  <PresentationFormat>On-screen Show (16:10)</PresentationFormat>
  <Paragraphs>160</Paragraphs>
  <Slides>21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Page 376-378 #22-25, 61-64</vt:lpstr>
      <vt:lpstr>Page 393 #13-18, 45-48</vt:lpstr>
      <vt:lpstr>5.3: Exponential Functions</vt:lpstr>
      <vt:lpstr>Objectives</vt:lpstr>
      <vt:lpstr>What is an exponential function?</vt:lpstr>
      <vt:lpstr>Linear vs. exponential</vt:lpstr>
      <vt:lpstr>Finding exponential growth</vt:lpstr>
      <vt:lpstr>Sketching a graph</vt:lpstr>
      <vt:lpstr>5.4: Logarithmic Functions and Models</vt:lpstr>
      <vt:lpstr>5.4 Objectives</vt:lpstr>
      <vt:lpstr>Common logarithm</vt:lpstr>
      <vt:lpstr>Base a logarithm</vt:lpstr>
      <vt:lpstr>Properties of base a logarithms</vt:lpstr>
      <vt:lpstr>Connecting to Inverses</vt:lpstr>
      <vt:lpstr>HOW TO SOLVE LOGARITHMIC EQUATIONS</vt:lpstr>
      <vt:lpstr>Try these</vt:lpstr>
      <vt:lpstr>Try these</vt:lpstr>
      <vt:lpstr>Solving exponential equations</vt:lpstr>
      <vt:lpstr>Try these</vt:lpstr>
      <vt:lpstr>Try these</vt:lpstr>
      <vt:lpstr>Your 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5.3: Exponential Functions</dc:title>
  <dc:creator>Ameena</dc:creator>
  <cp:lastModifiedBy>Ameena</cp:lastModifiedBy>
  <cp:revision>22</cp:revision>
  <dcterms:created xsi:type="dcterms:W3CDTF">2009-11-24T22:43:51Z</dcterms:created>
  <dcterms:modified xsi:type="dcterms:W3CDTF">2010-02-26T20:00:09Z</dcterms:modified>
</cp:coreProperties>
</file>